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6.xml" ContentType="application/vnd.openxmlformats-officedocument.theme+xml"/>
  <Override PartName="/ppt/slideLayouts/slideLayout186.xml" ContentType="application/vnd.openxmlformats-officedocument.presentationml.slideLayout+xml"/>
  <Override PartName="/ppt/theme/theme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8.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4"/>
    <p:sldMasterId id="2147483733" r:id="rId5"/>
    <p:sldMasterId id="2147483749" r:id="rId6"/>
    <p:sldMasterId id="2147483791" r:id="rId7"/>
    <p:sldMasterId id="2147483860" r:id="rId8"/>
    <p:sldMasterId id="2147483882" r:id="rId9"/>
    <p:sldMasterId id="2147483907" r:id="rId10"/>
    <p:sldMasterId id="2147483909" r:id="rId11"/>
    <p:sldMasterId id="2147483936" r:id="rId12"/>
  </p:sldMasterIdLst>
  <p:notesMasterIdLst>
    <p:notesMasterId r:id="rId62"/>
  </p:notesMasterIdLst>
  <p:sldIdLst>
    <p:sldId id="311" r:id="rId13"/>
    <p:sldId id="3050" r:id="rId14"/>
    <p:sldId id="3806" r:id="rId15"/>
    <p:sldId id="342" r:id="rId16"/>
    <p:sldId id="360" r:id="rId17"/>
    <p:sldId id="361" r:id="rId18"/>
    <p:sldId id="349" r:id="rId19"/>
    <p:sldId id="362" r:id="rId20"/>
    <p:sldId id="353" r:id="rId21"/>
    <p:sldId id="2049" r:id="rId22"/>
    <p:sldId id="3062" r:id="rId23"/>
    <p:sldId id="4151" r:id="rId24"/>
    <p:sldId id="359" r:id="rId25"/>
    <p:sldId id="3964" r:id="rId26"/>
    <p:sldId id="3965" r:id="rId27"/>
    <p:sldId id="3796" r:id="rId28"/>
    <p:sldId id="4152" r:id="rId29"/>
    <p:sldId id="4155" r:id="rId30"/>
    <p:sldId id="3817" r:id="rId31"/>
    <p:sldId id="3799" r:id="rId32"/>
    <p:sldId id="3809" r:id="rId33"/>
    <p:sldId id="4153" r:id="rId34"/>
    <p:sldId id="3810" r:id="rId35"/>
    <p:sldId id="3808" r:id="rId36"/>
    <p:sldId id="3807" r:id="rId37"/>
    <p:sldId id="3053" r:id="rId38"/>
    <p:sldId id="3802" r:id="rId39"/>
    <p:sldId id="3803" r:id="rId40"/>
    <p:sldId id="3804" r:id="rId41"/>
    <p:sldId id="3805" r:id="rId42"/>
    <p:sldId id="3963" r:id="rId43"/>
    <p:sldId id="3815" r:id="rId44"/>
    <p:sldId id="3811" r:id="rId45"/>
    <p:sldId id="3816" r:id="rId46"/>
    <p:sldId id="3812" r:id="rId47"/>
    <p:sldId id="3962" r:id="rId48"/>
    <p:sldId id="259" r:id="rId49"/>
    <p:sldId id="4156" r:id="rId50"/>
    <p:sldId id="4104" r:id="rId51"/>
    <p:sldId id="4149" r:id="rId52"/>
    <p:sldId id="4148" r:id="rId53"/>
    <p:sldId id="3763" r:id="rId54"/>
    <p:sldId id="3911" r:id="rId55"/>
    <p:sldId id="4142" r:id="rId56"/>
    <p:sldId id="4145" r:id="rId57"/>
    <p:sldId id="322" r:id="rId58"/>
    <p:sldId id="4150" r:id="rId59"/>
    <p:sldId id="4108" r:id="rId60"/>
    <p:sldId id="3030" r:id="rId61"/>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Slides" id="{413A67F5-84F6-E04F-9543-50C6AE0645D6}">
          <p14:sldIdLst>
            <p14:sldId id="311"/>
            <p14:sldId id="3050"/>
            <p14:sldId id="3806"/>
            <p14:sldId id="342"/>
            <p14:sldId id="360"/>
            <p14:sldId id="361"/>
            <p14:sldId id="349"/>
            <p14:sldId id="362"/>
            <p14:sldId id="353"/>
            <p14:sldId id="2049"/>
            <p14:sldId id="3062"/>
            <p14:sldId id="4151"/>
            <p14:sldId id="359"/>
            <p14:sldId id="3964"/>
            <p14:sldId id="3965"/>
            <p14:sldId id="3796"/>
            <p14:sldId id="4152"/>
            <p14:sldId id="4155"/>
            <p14:sldId id="3817"/>
            <p14:sldId id="3799"/>
            <p14:sldId id="3809"/>
            <p14:sldId id="4153"/>
            <p14:sldId id="3810"/>
            <p14:sldId id="3808"/>
            <p14:sldId id="3807"/>
            <p14:sldId id="3053"/>
            <p14:sldId id="3802"/>
            <p14:sldId id="3803"/>
            <p14:sldId id="3804"/>
            <p14:sldId id="3805"/>
            <p14:sldId id="3963"/>
            <p14:sldId id="3815"/>
            <p14:sldId id="3811"/>
            <p14:sldId id="3816"/>
            <p14:sldId id="3812"/>
            <p14:sldId id="3962"/>
            <p14:sldId id="259"/>
            <p14:sldId id="4156"/>
            <p14:sldId id="4104"/>
            <p14:sldId id="4149"/>
            <p14:sldId id="4148"/>
            <p14:sldId id="3763"/>
            <p14:sldId id="3911"/>
            <p14:sldId id="4142"/>
            <p14:sldId id="4145"/>
            <p14:sldId id="322"/>
            <p14:sldId id="4150"/>
            <p14:sldId id="4108"/>
            <p14:sldId id="3030"/>
          </p14:sldIdLst>
        </p14:section>
        <p14:section name="Section Slides" id="{771393C9-90C3-3946-8032-AD7C0844D312}">
          <p14:sldIdLst/>
        </p14:section>
        <p14:section name="Content Slides" id="{22D680CF-DE00-6B42-85D3-59409B640620}">
          <p14:sldIdLst/>
        </p14:section>
        <p14:section name="Media Slides" id="{5D490DDE-0DE5-B04A-BCF3-75ED5703EB53}">
          <p14:sldIdLst/>
        </p14:section>
        <p14:section name="Extras" id="{03538039-A00C-754A-8E80-00705C1B0FF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443"/>
    <a:srgbClr val="BFC6CB"/>
    <a:srgbClr val="F7F8F9"/>
    <a:srgbClr val="BA0C2F"/>
    <a:srgbClr val="FFFFFF"/>
    <a:srgbClr val="A2AAAD"/>
    <a:srgbClr val="DFE3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22" autoAdjust="0"/>
    <p:restoredTop sz="68695" autoAdjust="0"/>
  </p:normalViewPr>
  <p:slideViewPr>
    <p:cSldViewPr snapToGrid="0">
      <p:cViewPr varScale="1">
        <p:scale>
          <a:sx n="76" d="100"/>
          <a:sy n="76" d="100"/>
        </p:scale>
        <p:origin x="1656" y="84"/>
      </p:cViewPr>
      <p:guideLst/>
    </p:cSldViewPr>
  </p:slideViewPr>
  <p:outlineViewPr>
    <p:cViewPr>
      <p:scale>
        <a:sx n="33" d="100"/>
        <a:sy n="33" d="100"/>
      </p:scale>
      <p:origin x="0" y="-14424"/>
    </p:cViewPr>
  </p:outlineViewPr>
  <p:notesTextViewPr>
    <p:cViewPr>
      <p:scale>
        <a:sx n="3" d="2"/>
        <a:sy n="3" d="2"/>
      </p:scale>
      <p:origin x="0" y="0"/>
    </p:cViewPr>
  </p:notesTextViewPr>
  <p:sorterViewPr>
    <p:cViewPr>
      <p:scale>
        <a:sx n="144" d="100"/>
        <a:sy n="144" d="100"/>
      </p:scale>
      <p:origin x="0" y="-56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charts/_rels/chart1.xml.rels><?xml version="1.0" encoding="UTF-8" standalone="yes"?>
<Relationships xmlns="http://schemas.openxmlformats.org/package/2006/relationships"><Relationship Id="rId3" Type="http://schemas.openxmlformats.org/officeDocument/2006/relationships/oleObject" Target="https://buckeyemailosu-my.sharepoint.com/personal/marrison_2_osu_edu/Documents/FarmManagement/FM-statsforFMpresentation20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buckeyemailosu-my.sharepoint.com/personal/marrison_2_osu_edu/Documents/FarmManagement/FM-statsforFMpresentation20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buckeyemailosu-my.sharepoint.com/personal/marrison_2_osu_edu/Documents/FarmManagement/FM-statsforFMpresentation2022.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Value of Land and Buildings</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stacked"/>
        <c:varyColors val="0"/>
        <c:ser>
          <c:idx val="0"/>
          <c:order val="0"/>
          <c:tx>
            <c:strRef>
              <c:f>'2022 Census General Stats'!$B$19</c:f>
              <c:strCache>
                <c:ptCount val="1"/>
                <c:pt idx="0">
                  <c:v>Value</c:v>
                </c:pt>
              </c:strCache>
            </c:strRef>
          </c:tx>
          <c:spPr>
            <a:gradFill rotWithShape="1">
              <a:gsLst>
                <a:gs pos="0">
                  <a:schemeClr val="accent2">
                    <a:shade val="76000"/>
                    <a:satMod val="103000"/>
                    <a:lumMod val="102000"/>
                    <a:tint val="94000"/>
                  </a:schemeClr>
                </a:gs>
                <a:gs pos="50000">
                  <a:schemeClr val="accent2">
                    <a:shade val="76000"/>
                    <a:satMod val="110000"/>
                    <a:lumMod val="100000"/>
                    <a:shade val="100000"/>
                  </a:schemeClr>
                </a:gs>
                <a:gs pos="100000">
                  <a:schemeClr val="accent2">
                    <a:shade val="76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elete val="1"/>
          </c:dLbls>
          <c:cat>
            <c:strRef>
              <c:f>'2022 Census General Stats'!$A$20:$A$25</c:f>
              <c:strCache>
                <c:ptCount val="6"/>
                <c:pt idx="0">
                  <c:v>1-99 </c:v>
                </c:pt>
                <c:pt idx="1">
                  <c:v>100-259</c:v>
                </c:pt>
                <c:pt idx="2">
                  <c:v>260-499</c:v>
                </c:pt>
                <c:pt idx="3">
                  <c:v>500-999</c:v>
                </c:pt>
                <c:pt idx="4">
                  <c:v>1,000-1,999</c:v>
                </c:pt>
                <c:pt idx="5">
                  <c:v>2,000+</c:v>
                </c:pt>
              </c:strCache>
            </c:strRef>
          </c:cat>
          <c:val>
            <c:numRef>
              <c:f>'2022 Census General Stats'!$B$20:$B$25</c:f>
              <c:numCache>
                <c:formatCode>_("$"* #,##0_);_("$"* \(#,##0\);_("$"* "-"??_);_(@_)</c:formatCode>
                <c:ptCount val="6"/>
                <c:pt idx="0">
                  <c:v>18990155000</c:v>
                </c:pt>
                <c:pt idx="1">
                  <c:v>16054808000</c:v>
                </c:pt>
                <c:pt idx="2">
                  <c:v>13996272000</c:v>
                </c:pt>
                <c:pt idx="3">
                  <c:v>17431735000</c:v>
                </c:pt>
                <c:pt idx="4">
                  <c:v>19828241000</c:v>
                </c:pt>
                <c:pt idx="5">
                  <c:v>23503907000</c:v>
                </c:pt>
              </c:numCache>
            </c:numRef>
          </c:val>
          <c:extLst>
            <c:ext xmlns:c16="http://schemas.microsoft.com/office/drawing/2014/chart" uri="{C3380CC4-5D6E-409C-BE32-E72D297353CC}">
              <c16:uniqueId val="{00000000-939E-4C51-9A09-A09F992C3032}"/>
            </c:ext>
          </c:extLst>
        </c:ser>
        <c:ser>
          <c:idx val="1"/>
          <c:order val="1"/>
          <c:tx>
            <c:strRef>
              <c:f>'2022 Census General Stats'!$C$19</c:f>
              <c:strCache>
                <c:ptCount val="1"/>
                <c:pt idx="0">
                  <c:v> </c:v>
                </c:pt>
              </c:strCache>
            </c:strRef>
          </c:tx>
          <c:spPr>
            <a:gradFill rotWithShape="1">
              <a:gsLst>
                <a:gs pos="0">
                  <a:schemeClr val="accent2">
                    <a:tint val="77000"/>
                    <a:satMod val="103000"/>
                    <a:lumMod val="102000"/>
                    <a:tint val="94000"/>
                  </a:schemeClr>
                </a:gs>
                <a:gs pos="50000">
                  <a:schemeClr val="accent2">
                    <a:tint val="77000"/>
                    <a:satMod val="110000"/>
                    <a:lumMod val="100000"/>
                    <a:shade val="100000"/>
                  </a:schemeClr>
                </a:gs>
                <a:gs pos="100000">
                  <a:schemeClr val="accent2">
                    <a:tint val="77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'2022 Census General Stats'!$A$20:$A$25</c:f>
              <c:strCache>
                <c:ptCount val="6"/>
                <c:pt idx="0">
                  <c:v>1-99 </c:v>
                </c:pt>
                <c:pt idx="1">
                  <c:v>100-259</c:v>
                </c:pt>
                <c:pt idx="2">
                  <c:v>260-499</c:v>
                </c:pt>
                <c:pt idx="3">
                  <c:v>500-999</c:v>
                </c:pt>
                <c:pt idx="4">
                  <c:v>1,000-1,999</c:v>
                </c:pt>
                <c:pt idx="5">
                  <c:v>2,000+</c:v>
                </c:pt>
              </c:strCache>
            </c:strRef>
          </c:cat>
          <c:val>
            <c:numRef>
              <c:f>'2022 Census General Stats'!$C$20:$C$25</c:f>
              <c:numCache>
                <c:formatCode>0.0%</c:formatCode>
                <c:ptCount val="6"/>
                <c:pt idx="0">
                  <c:v>0.17294417005225568</c:v>
                </c:pt>
                <c:pt idx="1">
                  <c:v>0.14621183686538181</c:v>
                </c:pt>
                <c:pt idx="2">
                  <c:v>0.12746465970739179</c:v>
                </c:pt>
                <c:pt idx="3">
                  <c:v>0.15875157112439878</c:v>
                </c:pt>
                <c:pt idx="4">
                  <c:v>0.18057665581671703</c:v>
                </c:pt>
                <c:pt idx="5">
                  <c:v>0.21405110643385494</c:v>
                </c:pt>
              </c:numCache>
            </c:numRef>
          </c:val>
          <c:extLst>
            <c:ext xmlns:c16="http://schemas.microsoft.com/office/drawing/2014/chart" uri="{C3380CC4-5D6E-409C-BE32-E72D297353CC}">
              <c16:uniqueId val="{00000001-939E-4C51-9A09-A09F992C3032}"/>
            </c:ext>
          </c:extLst>
        </c:ser>
        <c:dLbls>
          <c:dLblPos val="ctr"/>
          <c:showLegendKey val="0"/>
          <c:showVal val="1"/>
          <c:showCatName val="0"/>
          <c:showSerName val="0"/>
          <c:showPercent val="0"/>
          <c:showBubbleSize val="0"/>
        </c:dLbls>
        <c:gapWidth val="150"/>
        <c:overlap val="100"/>
        <c:axId val="1053674288"/>
        <c:axId val="1053675248"/>
      </c:barChart>
      <c:catAx>
        <c:axId val="105367428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053675248"/>
        <c:crosses val="autoZero"/>
        <c:auto val="1"/>
        <c:lblAlgn val="ctr"/>
        <c:lblOffset val="100"/>
        <c:noMultiLvlLbl val="0"/>
      </c:catAx>
      <c:valAx>
        <c:axId val="1053675248"/>
        <c:scaling>
          <c:orientation val="minMax"/>
        </c:scaling>
        <c:delete val="0"/>
        <c:axPos val="l"/>
        <c:majorGridlines>
          <c:spPr>
            <a:ln w="9525" cap="flat" cmpd="sng" algn="ctr">
              <a:solidFill>
                <a:schemeClr val="lt1">
                  <a:lumMod val="95000"/>
                  <a:alpha val="10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0536742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Value of Machinery &amp; Equipment</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stacked"/>
        <c:varyColors val="0"/>
        <c:ser>
          <c:idx val="0"/>
          <c:order val="0"/>
          <c:spPr>
            <a:gradFill rotWithShape="1">
              <a:gsLst>
                <a:gs pos="0">
                  <a:schemeClr val="accent2">
                    <a:shade val="76000"/>
                    <a:satMod val="103000"/>
                    <a:lumMod val="102000"/>
                    <a:tint val="94000"/>
                  </a:schemeClr>
                </a:gs>
                <a:gs pos="50000">
                  <a:schemeClr val="accent2">
                    <a:shade val="76000"/>
                    <a:satMod val="110000"/>
                    <a:lumMod val="100000"/>
                    <a:shade val="100000"/>
                  </a:schemeClr>
                </a:gs>
                <a:gs pos="100000">
                  <a:schemeClr val="accent2">
                    <a:shade val="76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elete val="1"/>
          </c:dLbls>
          <c:cat>
            <c:strRef>
              <c:f>'2022 Census General Stats'!$E$20:$E$25</c:f>
              <c:strCache>
                <c:ptCount val="6"/>
                <c:pt idx="0">
                  <c:v>1-99 </c:v>
                </c:pt>
                <c:pt idx="1">
                  <c:v>100-259</c:v>
                </c:pt>
                <c:pt idx="2">
                  <c:v>260-499</c:v>
                </c:pt>
                <c:pt idx="3">
                  <c:v>500-999</c:v>
                </c:pt>
                <c:pt idx="4">
                  <c:v>1,000-1,999</c:v>
                </c:pt>
                <c:pt idx="5">
                  <c:v>2,000+</c:v>
                </c:pt>
              </c:strCache>
            </c:strRef>
          </c:cat>
          <c:val>
            <c:numRef>
              <c:f>'2022 Census General Stats'!$F$20:$F$25</c:f>
              <c:numCache>
                <c:formatCode>_("$"* #,##0_);_("$"* \(#,##0\);_("$"* "-"??_);_(@_)</c:formatCode>
                <c:ptCount val="6"/>
                <c:pt idx="0">
                  <c:v>3019639000</c:v>
                </c:pt>
                <c:pt idx="1">
                  <c:v>1956489000</c:v>
                </c:pt>
                <c:pt idx="2">
                  <c:v>1561979000</c:v>
                </c:pt>
                <c:pt idx="3">
                  <c:v>1815749000</c:v>
                </c:pt>
                <c:pt idx="4">
                  <c:v>1830621000</c:v>
                </c:pt>
                <c:pt idx="5">
                  <c:v>1774734000</c:v>
                </c:pt>
              </c:numCache>
            </c:numRef>
          </c:val>
          <c:extLst>
            <c:ext xmlns:c16="http://schemas.microsoft.com/office/drawing/2014/chart" uri="{C3380CC4-5D6E-409C-BE32-E72D297353CC}">
              <c16:uniqueId val="{00000000-C6C5-4871-8E44-F73FA60F7F39}"/>
            </c:ext>
          </c:extLst>
        </c:ser>
        <c:ser>
          <c:idx val="1"/>
          <c:order val="1"/>
          <c:spPr>
            <a:gradFill rotWithShape="1">
              <a:gsLst>
                <a:gs pos="0">
                  <a:schemeClr val="accent2">
                    <a:tint val="77000"/>
                    <a:satMod val="103000"/>
                    <a:lumMod val="102000"/>
                    <a:tint val="94000"/>
                  </a:schemeClr>
                </a:gs>
                <a:gs pos="50000">
                  <a:schemeClr val="accent2">
                    <a:tint val="77000"/>
                    <a:satMod val="110000"/>
                    <a:lumMod val="100000"/>
                    <a:shade val="100000"/>
                  </a:schemeClr>
                </a:gs>
                <a:gs pos="100000">
                  <a:schemeClr val="accent2">
                    <a:tint val="77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5.5605201319287624E-3"/>
                  <c:y val="-4.629629629629633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C5-4871-8E44-F73FA60F7F39}"/>
                </c:ext>
              </c:extLst>
            </c:dLbl>
            <c:dLbl>
              <c:idx val="1"/>
              <c:layout>
                <c:manualLayout>
                  <c:x val="-5.0970845723121479E-17"/>
                  <c:y val="-4.16666666666667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6C5-4871-8E44-F73FA60F7F39}"/>
                </c:ext>
              </c:extLst>
            </c:dLbl>
            <c:dLbl>
              <c:idx val="2"/>
              <c:layout>
                <c:manualLayout>
                  <c:x val="2.7802600659644064E-3"/>
                  <c:y val="-4.166666666666666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C5-4871-8E44-F73FA60F7F39}"/>
                </c:ext>
              </c:extLst>
            </c:dLbl>
            <c:dLbl>
              <c:idx val="3"/>
              <c:layout>
                <c:manualLayout>
                  <c:x val="0"/>
                  <c:y val="-2.777777777777777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6C5-4871-8E44-F73FA60F7F39}"/>
                </c:ext>
              </c:extLst>
            </c:dLbl>
            <c:dLbl>
              <c:idx val="4"/>
              <c:layout>
                <c:manualLayout>
                  <c:x val="2.7802600659644064E-3"/>
                  <c:y val="-3.703703703703712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6C5-4871-8E44-F73FA60F7F39}"/>
                </c:ext>
              </c:extLst>
            </c:dLbl>
            <c:dLbl>
              <c:idx val="5"/>
              <c:layout>
                <c:manualLayout>
                  <c:x val="-1.0194169144624296E-16"/>
                  <c:y val="-3.240740740740740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6C5-4871-8E44-F73FA60F7F3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'2022 Census General Stats'!$E$20:$E$25</c:f>
              <c:strCache>
                <c:ptCount val="6"/>
                <c:pt idx="0">
                  <c:v>1-99 </c:v>
                </c:pt>
                <c:pt idx="1">
                  <c:v>100-259</c:v>
                </c:pt>
                <c:pt idx="2">
                  <c:v>260-499</c:v>
                </c:pt>
                <c:pt idx="3">
                  <c:v>500-999</c:v>
                </c:pt>
                <c:pt idx="4">
                  <c:v>1,000-1,999</c:v>
                </c:pt>
                <c:pt idx="5">
                  <c:v>2,000+</c:v>
                </c:pt>
              </c:strCache>
            </c:strRef>
          </c:cat>
          <c:val>
            <c:numRef>
              <c:f>'2022 Census General Stats'!$G$20:$G$25</c:f>
              <c:numCache>
                <c:formatCode>0.0%</c:formatCode>
                <c:ptCount val="6"/>
                <c:pt idx="0">
                  <c:v>0.25249483431641101</c:v>
                </c:pt>
                <c:pt idx="1">
                  <c:v>0.16359682925570926</c:v>
                </c:pt>
                <c:pt idx="2">
                  <c:v>0.13060886708997776</c:v>
                </c:pt>
                <c:pt idx="3">
                  <c:v>0.15182849437140961</c:v>
                </c:pt>
                <c:pt idx="4">
                  <c:v>0.15307205466982729</c:v>
                </c:pt>
                <c:pt idx="5">
                  <c:v>0.14839892029666504</c:v>
                </c:pt>
              </c:numCache>
            </c:numRef>
          </c:val>
          <c:extLst>
            <c:ext xmlns:c16="http://schemas.microsoft.com/office/drawing/2014/chart" uri="{C3380CC4-5D6E-409C-BE32-E72D297353CC}">
              <c16:uniqueId val="{00000007-C6C5-4871-8E44-F73FA60F7F39}"/>
            </c:ext>
          </c:extLst>
        </c:ser>
        <c:dLbls>
          <c:dLblPos val="ctr"/>
          <c:showLegendKey val="0"/>
          <c:showVal val="1"/>
          <c:showCatName val="0"/>
          <c:showSerName val="0"/>
          <c:showPercent val="0"/>
          <c:showBubbleSize val="0"/>
        </c:dLbls>
        <c:gapWidth val="150"/>
        <c:overlap val="100"/>
        <c:axId val="1349727232"/>
        <c:axId val="1349725792"/>
      </c:barChart>
      <c:catAx>
        <c:axId val="134972723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349725792"/>
        <c:crosses val="autoZero"/>
        <c:auto val="1"/>
        <c:lblAlgn val="ctr"/>
        <c:lblOffset val="100"/>
        <c:noMultiLvlLbl val="0"/>
      </c:catAx>
      <c:valAx>
        <c:axId val="1349725792"/>
        <c:scaling>
          <c:orientation val="minMax"/>
        </c:scaling>
        <c:delete val="0"/>
        <c:axPos val="l"/>
        <c:majorGridlines>
          <c:spPr>
            <a:ln w="9525" cap="flat" cmpd="sng" algn="ctr">
              <a:solidFill>
                <a:schemeClr val="lt1">
                  <a:lumMod val="95000"/>
                  <a:alpha val="10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349727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solidFill>
                <a:latin typeface="Franklin Gothic Demi" panose="020B0603020102020204" pitchFamily="34" charset="0"/>
                <a:ea typeface="Archivo" charset="0"/>
                <a:cs typeface="Archivo" charset="0"/>
              </a:defRPr>
            </a:pPr>
            <a:r>
              <a:rPr lang="en-US" sz="3200" b="1" i="0" dirty="0">
                <a:solidFill>
                  <a:schemeClr val="bg1"/>
                </a:solidFill>
                <a:latin typeface="Buckeye Sans ExtraBold" pitchFamily="2" charset="77"/>
              </a:rPr>
              <a:t>Farms</a:t>
            </a:r>
            <a:r>
              <a:rPr lang="en-US" sz="3200" b="1" i="0" baseline="0" dirty="0">
                <a:solidFill>
                  <a:schemeClr val="bg1"/>
                </a:solidFill>
                <a:latin typeface="Buckeye Sans ExtraBold" pitchFamily="2" charset="77"/>
              </a:rPr>
              <a:t> by Acres</a:t>
            </a:r>
            <a:endParaRPr lang="en-US" sz="3200" b="1" i="0" dirty="0">
              <a:solidFill>
                <a:schemeClr val="bg1"/>
              </a:solidFill>
              <a:latin typeface="Buckeye Sans ExtraBold" pitchFamily="2" charset="77"/>
            </a:endParaRPr>
          </a:p>
        </c:rich>
      </c:tx>
      <c:layout>
        <c:manualLayout>
          <c:xMode val="edge"/>
          <c:yMode val="edge"/>
          <c:x val="0.40130005816737752"/>
          <c:y val="0.52187932259789971"/>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chemeClr val="tx1"/>
              </a:solidFill>
              <a:latin typeface="Franklin Gothic Demi" panose="020B0603020102020204" pitchFamily="34" charset="0"/>
              <a:ea typeface="Archivo" charset="0"/>
              <a:cs typeface="Archivo" charset="0"/>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1125335146123934E-2"/>
          <c:y val="0.19848307990072878"/>
          <c:w val="0.83301620016309708"/>
          <c:h val="0.71406378022807904"/>
        </c:manualLayout>
      </c:layout>
      <c:pie3DChart>
        <c:varyColors val="1"/>
        <c:ser>
          <c:idx val="0"/>
          <c:order val="0"/>
          <c:tx>
            <c:strRef>
              <c:f>Sheet1!$B$1</c:f>
              <c:strCache>
                <c:ptCount val="1"/>
                <c:pt idx="0">
                  <c:v>Farm #</c:v>
                </c:pt>
              </c:strCache>
            </c:strRef>
          </c:tx>
          <c:dPt>
            <c:idx val="0"/>
            <c:bubble3D val="0"/>
            <c:spPr>
              <a:solidFill>
                <a:srgbClr val="BA0C2F"/>
              </a:solidFill>
              <a:ln w="25400">
                <a:solidFill>
                  <a:schemeClr val="lt1"/>
                </a:solidFill>
              </a:ln>
              <a:effectLst/>
              <a:sp3d contourW="25400">
                <a:contourClr>
                  <a:schemeClr val="lt1"/>
                </a:contourClr>
              </a:sp3d>
            </c:spPr>
            <c:extLst>
              <c:ext xmlns:c16="http://schemas.microsoft.com/office/drawing/2014/chart" uri="{C3380CC4-5D6E-409C-BE32-E72D297353CC}">
                <c16:uniqueId val="{00000001-FD5F-B345-88C1-62D84CDB5DFD}"/>
              </c:ext>
            </c:extLst>
          </c:dPt>
          <c:dPt>
            <c:idx val="1"/>
            <c:bubble3D val="0"/>
            <c:spPr>
              <a:pattFill prst="dkVert">
                <a:fgClr>
                  <a:srgbClr val="BA0C2F"/>
                </a:fgClr>
                <a:bgClr>
                  <a:schemeClr val="bg1"/>
                </a:bgClr>
              </a:pattFill>
              <a:ln w="25400">
                <a:solidFill>
                  <a:schemeClr val="lt1"/>
                </a:solidFill>
              </a:ln>
              <a:effectLst/>
              <a:sp3d contourW="25400">
                <a:contourClr>
                  <a:schemeClr val="lt1"/>
                </a:contourClr>
              </a:sp3d>
            </c:spPr>
            <c:extLst>
              <c:ext xmlns:c16="http://schemas.microsoft.com/office/drawing/2014/chart" uri="{C3380CC4-5D6E-409C-BE32-E72D297353CC}">
                <c16:uniqueId val="{00000003-FD5F-B345-88C1-62D84CDB5DFD}"/>
              </c:ext>
            </c:extLst>
          </c:dPt>
          <c:dPt>
            <c:idx val="2"/>
            <c:bubble3D val="0"/>
            <c:spPr>
              <a:pattFill prst="pct10">
                <a:fgClr>
                  <a:srgbClr val="BA0C2F"/>
                </a:fgClr>
                <a:bgClr>
                  <a:schemeClr val="bg1"/>
                </a:bgClr>
              </a:pattFill>
              <a:ln w="25400">
                <a:solidFill>
                  <a:schemeClr val="lt1"/>
                </a:solidFill>
              </a:ln>
              <a:effectLst/>
              <a:sp3d contourW="25400">
                <a:contourClr>
                  <a:schemeClr val="lt1"/>
                </a:contourClr>
              </a:sp3d>
            </c:spPr>
            <c:extLst>
              <c:ext xmlns:c16="http://schemas.microsoft.com/office/drawing/2014/chart" uri="{C3380CC4-5D6E-409C-BE32-E72D297353CC}">
                <c16:uniqueId val="{00000005-FD5F-B345-88C1-62D84CDB5DFD}"/>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E8BD-481B-9BD2-D34B09604FA0}"/>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0-E968-41B5-A9E0-2D2F3B91F55B}"/>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2-E968-41B5-A9E0-2D2F3B91F55B}"/>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E8BD-481B-9BD2-D34B09604FA0}"/>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E8BD-481B-9BD2-D34B09604FA0}"/>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E8BD-481B-9BD2-D34B09604FA0}"/>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E8BD-481B-9BD2-D34B09604FA0}"/>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E8BD-481B-9BD2-D34B09604FA0}"/>
              </c:ext>
            </c:extLst>
          </c:dPt>
          <c:dPt>
            <c:idx val="11"/>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E968-41B5-A9E0-2D2F3B91F55B}"/>
              </c:ext>
            </c:extLst>
          </c:dPt>
          <c:dPt>
            <c:idx val="12"/>
            <c:bubble3D val="0"/>
            <c:spPr>
              <a:solidFill>
                <a:schemeClr val="accent1">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9-E8BD-481B-9BD2-D34B09604FA0}"/>
              </c:ext>
            </c:extLst>
          </c:dPt>
          <c:dPt>
            <c:idx val="13"/>
            <c:bubble3D val="0"/>
            <c:spPr>
              <a:solidFill>
                <a:schemeClr val="accent2">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B-E8BD-481B-9BD2-D34B09604FA0}"/>
              </c:ext>
            </c:extLst>
          </c:dPt>
          <c:dLbls>
            <c:dLbl>
              <c:idx val="0"/>
              <c:layout>
                <c:manualLayout>
                  <c:x val="-6.6199797723622958E-2"/>
                  <c:y val="-0.4551947424881681"/>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D5F-B345-88C1-62D84CDB5DFD}"/>
                </c:ext>
              </c:extLst>
            </c:dLbl>
            <c:dLbl>
              <c:idx val="1"/>
              <c:layout>
                <c:manualLayout>
                  <c:x val="0"/>
                  <c:y val="5.7986591399766642E-3"/>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D5F-B345-88C1-62D84CDB5DFD}"/>
                </c:ext>
              </c:extLst>
            </c:dLbl>
            <c:dLbl>
              <c:idx val="4"/>
              <c:layout>
                <c:manualLayout>
                  <c:x val="6.4885804292322186E-2"/>
                  <c:y val="-5.7986591399766654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968-41B5-A9E0-2D2F3B91F55B}"/>
                </c:ext>
              </c:extLst>
            </c:dLbl>
            <c:dLbl>
              <c:idx val="5"/>
              <c:layout>
                <c:manualLayout>
                  <c:x val="8.754461864957766E-2"/>
                  <c:y val="0"/>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68-41B5-A9E0-2D2F3B91F55B}"/>
                </c:ext>
              </c:extLst>
            </c:dLbl>
            <c:dLbl>
              <c:idx val="11"/>
              <c:layout>
                <c:manualLayout>
                  <c:x val="8.9692939057387885E-2"/>
                  <c:y val="2.899329569988332E-2"/>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solidFill>
                      <a:latin typeface="Franklin Gothic Demi" panose="020B0603020102020204" pitchFamily="34" charset="0"/>
                      <a:ea typeface="Archivo" charset="0"/>
                      <a:cs typeface="Archivo"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6603683312814715"/>
                      <c:h val="0.10555020714225868"/>
                    </c:manualLayout>
                  </c15:layout>
                </c:ext>
                <c:ext xmlns:c16="http://schemas.microsoft.com/office/drawing/2014/chart" uri="{C3380CC4-5D6E-409C-BE32-E72D297353CC}">
                  <c16:uniqueId val="{00000001-E968-41B5-A9E0-2D2F3B91F55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Franklin Gothic Demi" panose="020B0603020102020204" pitchFamily="34" charset="0"/>
                    <a:ea typeface="Archivo" charset="0"/>
                    <a:cs typeface="Archivo" charset="0"/>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Sheet1!$A$2:$A$15</c:f>
              <c:strCache>
                <c:ptCount val="12"/>
                <c:pt idx="0">
                  <c:v>1-99 </c:v>
                </c:pt>
                <c:pt idx="1">
                  <c:v>100-259</c:v>
                </c:pt>
                <c:pt idx="2">
                  <c:v>260-499</c:v>
                </c:pt>
                <c:pt idx="3">
                  <c:v>500-999</c:v>
                </c:pt>
                <c:pt idx="4">
                  <c:v>1,000-1,999</c:v>
                </c:pt>
                <c:pt idx="5">
                  <c:v>2,000+</c:v>
                </c:pt>
                <c:pt idx="6">
                  <c:v> </c:v>
                </c:pt>
                <c:pt idx="7">
                  <c:v> </c:v>
                </c:pt>
                <c:pt idx="8">
                  <c:v> </c:v>
                </c:pt>
                <c:pt idx="9">
                  <c:v> </c:v>
                </c:pt>
                <c:pt idx="10">
                  <c:v> </c:v>
                </c:pt>
                <c:pt idx="11">
                  <c:v> </c:v>
                </c:pt>
              </c:strCache>
            </c:strRef>
          </c:cat>
          <c:val>
            <c:numRef>
              <c:f>Sheet1!$B$2:$B$15</c:f>
              <c:numCache>
                <c:formatCode>#,##0</c:formatCode>
                <c:ptCount val="14"/>
                <c:pt idx="0">
                  <c:v>50189</c:v>
                </c:pt>
                <c:pt idx="1">
                  <c:v>14470</c:v>
                </c:pt>
                <c:pt idx="2">
                  <c:v>5263</c:v>
                </c:pt>
                <c:pt idx="3">
                  <c:v>3370</c:v>
                </c:pt>
                <c:pt idx="4">
                  <c:v>1789</c:v>
                </c:pt>
                <c:pt idx="5" formatCode="General">
                  <c:v>928</c:v>
                </c:pt>
                <c:pt idx="6">
                  <c:v>0</c:v>
                </c:pt>
                <c:pt idx="7" formatCode="General">
                  <c:v>0</c:v>
                </c:pt>
                <c:pt idx="8">
                  <c:v>0</c:v>
                </c:pt>
                <c:pt idx="9">
                  <c:v>0</c:v>
                </c:pt>
                <c:pt idx="10">
                  <c:v>0</c:v>
                </c:pt>
                <c:pt idx="11" formatCode="General">
                  <c:v>0</c:v>
                </c:pt>
              </c:numCache>
            </c:numRef>
          </c:val>
          <c:extLst>
            <c:ext xmlns:c16="http://schemas.microsoft.com/office/drawing/2014/chart" uri="{C3380CC4-5D6E-409C-BE32-E72D297353CC}">
              <c16:uniqueId val="{00000006-FD5F-B345-88C1-62D84CDB5DFD}"/>
            </c:ext>
          </c:extLst>
        </c:ser>
        <c:dLbls>
          <c:dLblPos val="outEnd"/>
          <c:showLegendKey val="0"/>
          <c:showVal val="0"/>
          <c:showCatName val="1"/>
          <c:showSerName val="0"/>
          <c:showPercent val="1"/>
          <c:showBubbleSize val="0"/>
          <c:showLeaderLines val="0"/>
        </c:dLbls>
      </c:pie3DChart>
      <c:spPr>
        <a:noFill/>
        <a:ln>
          <a:noFill/>
        </a:ln>
        <a:effectLst/>
      </c:spPr>
    </c:plotArea>
    <c:plotVisOnly val="1"/>
    <c:dispBlanksAs val="gap"/>
    <c:showDLblsOverMax val="0"/>
  </c:chart>
  <c:spPr>
    <a:noFill/>
    <a:ln>
      <a:noFill/>
    </a:ln>
    <a:effectLst/>
  </c:spPr>
  <c:txPr>
    <a:bodyPr/>
    <a:lstStyle/>
    <a:p>
      <a:pPr>
        <a:defRPr sz="1800" b="0" i="0">
          <a:solidFill>
            <a:schemeClr val="tx1"/>
          </a:solidFill>
          <a:latin typeface="Franklin Gothic Demi" panose="020B0603020102020204" pitchFamily="34" charset="0"/>
          <a:ea typeface="Archivo" charset="0"/>
          <a:cs typeface="Archivo"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solidFill>
                <a:latin typeface="Franklin Gothic Demi" panose="020B0603020102020204" pitchFamily="34" charset="0"/>
                <a:ea typeface="Archivo" charset="0"/>
                <a:cs typeface="Archivo" charset="0"/>
              </a:defRPr>
            </a:pPr>
            <a:r>
              <a:rPr lang="en-US" sz="3200" b="1" i="0" baseline="0" dirty="0">
                <a:solidFill>
                  <a:schemeClr val="tx1"/>
                </a:solidFill>
                <a:latin typeface="Buckeye Sans ExtraBold" pitchFamily="2" charset="77"/>
              </a:rPr>
              <a:t>Value of Ag Products Sold</a:t>
            </a:r>
          </a:p>
        </c:rich>
      </c:tx>
      <c:layout>
        <c:manualLayout>
          <c:xMode val="edge"/>
          <c:yMode val="edge"/>
          <c:x val="0.157971116375976"/>
          <c:y val="2.6093966129894987E-2"/>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chemeClr val="tx1"/>
              </a:solidFill>
              <a:latin typeface="Franklin Gothic Demi" panose="020B0603020102020204" pitchFamily="34" charset="0"/>
              <a:ea typeface="Archivo" charset="0"/>
              <a:cs typeface="Archivo" charset="0"/>
            </a:defRPr>
          </a:pPr>
          <a:endParaRPr lang="en-US"/>
        </a:p>
      </c:txPr>
    </c:title>
    <c:autoTitleDeleted val="0"/>
    <c:plotArea>
      <c:layout>
        <c:manualLayout>
          <c:layoutTarget val="inner"/>
          <c:xMode val="edge"/>
          <c:yMode val="edge"/>
          <c:x val="9.1125335146123934E-2"/>
          <c:y val="0.19848307990072878"/>
          <c:w val="0.83301620016309708"/>
          <c:h val="0.71406378022807904"/>
        </c:manualLayout>
      </c:layout>
      <c:barChart>
        <c:barDir val="col"/>
        <c:grouping val="clustered"/>
        <c:varyColors val="0"/>
        <c:ser>
          <c:idx val="0"/>
          <c:order val="0"/>
          <c:tx>
            <c:strRef>
              <c:f>Sheet1!$B$1</c:f>
              <c:strCache>
                <c:ptCount val="1"/>
                <c:pt idx="0">
                  <c:v>Total $</c:v>
                </c:pt>
              </c:strCache>
            </c:strRef>
          </c:tx>
          <c:spPr>
            <a:solidFill>
              <a:schemeClr val="accent1"/>
            </a:solidFill>
            <a:ln w="19050">
              <a:solidFill>
                <a:schemeClr val="lt1"/>
              </a:solidFill>
            </a:ln>
            <a:effectLst/>
          </c:spPr>
          <c:invertIfNegative val="0"/>
          <c:dPt>
            <c:idx val="0"/>
            <c:invertIfNegative val="0"/>
            <c:bubble3D val="0"/>
            <c:spPr>
              <a:solidFill>
                <a:srgbClr val="BA0C2F"/>
              </a:solidFill>
              <a:ln w="19050">
                <a:solidFill>
                  <a:schemeClr val="lt1"/>
                </a:solidFill>
              </a:ln>
              <a:effectLst/>
            </c:spPr>
            <c:extLst>
              <c:ext xmlns:c16="http://schemas.microsoft.com/office/drawing/2014/chart" uri="{C3380CC4-5D6E-409C-BE32-E72D297353CC}">
                <c16:uniqueId val="{00000001-FD5F-B345-88C1-62D84CDB5DFD}"/>
              </c:ext>
            </c:extLst>
          </c:dPt>
          <c:dPt>
            <c:idx val="1"/>
            <c:invertIfNegative val="0"/>
            <c:bubble3D val="0"/>
            <c:spPr>
              <a:pattFill prst="dkVert">
                <a:fgClr>
                  <a:srgbClr val="BA0C2F"/>
                </a:fgClr>
                <a:bgClr>
                  <a:schemeClr val="bg1"/>
                </a:bgClr>
              </a:pattFill>
              <a:ln w="19050">
                <a:solidFill>
                  <a:schemeClr val="lt1"/>
                </a:solidFill>
              </a:ln>
              <a:effectLst/>
            </c:spPr>
            <c:extLst>
              <c:ext xmlns:c16="http://schemas.microsoft.com/office/drawing/2014/chart" uri="{C3380CC4-5D6E-409C-BE32-E72D297353CC}">
                <c16:uniqueId val="{00000003-FD5F-B345-88C1-62D84CDB5DFD}"/>
              </c:ext>
            </c:extLst>
          </c:dPt>
          <c:dPt>
            <c:idx val="2"/>
            <c:invertIfNegative val="0"/>
            <c:bubble3D val="0"/>
            <c:spPr>
              <a:pattFill prst="pct10">
                <a:fgClr>
                  <a:srgbClr val="BA0C2F"/>
                </a:fgClr>
                <a:bgClr>
                  <a:schemeClr val="bg1"/>
                </a:bgClr>
              </a:pattFill>
              <a:ln w="19050">
                <a:solidFill>
                  <a:schemeClr val="lt1"/>
                </a:solidFill>
              </a:ln>
              <a:effectLst/>
            </c:spPr>
            <c:extLst>
              <c:ext xmlns:c16="http://schemas.microsoft.com/office/drawing/2014/chart" uri="{C3380CC4-5D6E-409C-BE32-E72D297353CC}">
                <c16:uniqueId val="{00000005-FD5F-B345-88C1-62D84CDB5DFD}"/>
              </c:ext>
            </c:extLst>
          </c:dPt>
          <c:dPt>
            <c:idx val="4"/>
            <c:invertIfNegative val="0"/>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0-E968-41B5-A9E0-2D2F3B91F55B}"/>
              </c:ext>
            </c:extLst>
          </c:dPt>
          <c:dPt>
            <c:idx val="5"/>
            <c:invertIfNegative val="0"/>
            <c:bubble3D val="0"/>
            <c:spPr>
              <a:solidFill>
                <a:schemeClr val="tx1">
                  <a:lumMod val="60000"/>
                  <a:lumOff val="40000"/>
                </a:schemeClr>
              </a:solidFill>
              <a:ln w="19050">
                <a:solidFill>
                  <a:schemeClr val="lt1"/>
                </a:solidFill>
              </a:ln>
              <a:effectLst/>
            </c:spPr>
            <c:extLst>
              <c:ext xmlns:c16="http://schemas.microsoft.com/office/drawing/2014/chart" uri="{C3380CC4-5D6E-409C-BE32-E72D297353CC}">
                <c16:uniqueId val="{00000002-E968-41B5-A9E0-2D2F3B91F55B}"/>
              </c:ext>
            </c:extLst>
          </c:dPt>
          <c:dLbls>
            <c:dLbl>
              <c:idx val="0"/>
              <c:tx>
                <c:rich>
                  <a:bodyPr/>
                  <a:lstStyle/>
                  <a:p>
                    <a:r>
                      <a:rPr lang="en-US" dirty="0"/>
                      <a:t>16.3%</a:t>
                    </a:r>
                  </a:p>
                </c:rich>
              </c:tx>
              <c:dLblPos val="outEnd"/>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D5F-B345-88C1-62D84CDB5DFD}"/>
                </c:ext>
              </c:extLst>
            </c:dLbl>
            <c:dLbl>
              <c:idx val="1"/>
              <c:layout>
                <c:manualLayout>
                  <c:x val="3.5783674445201601E-3"/>
                  <c:y val="0"/>
                </c:manualLayout>
              </c:layout>
              <c:tx>
                <c:rich>
                  <a:bodyPr/>
                  <a:lstStyle/>
                  <a:p>
                    <a:r>
                      <a:rPr lang="en-US" dirty="0"/>
                      <a:t>15.3%</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D5F-B345-88C1-62D84CDB5DFD}"/>
                </c:ext>
              </c:extLst>
            </c:dLbl>
            <c:dLbl>
              <c:idx val="2"/>
              <c:tx>
                <c:rich>
                  <a:bodyPr/>
                  <a:lstStyle/>
                  <a:p>
                    <a:r>
                      <a:rPr lang="en-US" dirty="0"/>
                      <a:t>14.5%</a:t>
                    </a:r>
                  </a:p>
                </c:rich>
              </c:tx>
              <c:dLblPos val="outEnd"/>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D5F-B345-88C1-62D84CDB5DFD}"/>
                </c:ext>
              </c:extLst>
            </c:dLbl>
            <c:dLbl>
              <c:idx val="3"/>
              <c:tx>
                <c:rich>
                  <a:bodyPr/>
                  <a:lstStyle/>
                  <a:p>
                    <a:r>
                      <a:rPr lang="en-US" dirty="0"/>
                      <a:t>15.7%</a:t>
                    </a:r>
                  </a:p>
                </c:rich>
              </c:tx>
              <c:dLblPos val="outEnd"/>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E7F-4AEB-AA45-EE1B999CFE4F}"/>
                </c:ext>
              </c:extLst>
            </c:dLbl>
            <c:dLbl>
              <c:idx val="4"/>
              <c:layout>
                <c:manualLayout>
                  <c:x val="-1.313993431300769E-3"/>
                  <c:y val="-2.3194636559906657E-2"/>
                </c:manualLayout>
              </c:layout>
              <c:tx>
                <c:rich>
                  <a:bodyPr/>
                  <a:lstStyle/>
                  <a:p>
                    <a:r>
                      <a:rPr lang="en-US" dirty="0"/>
                      <a:t>17.8%</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968-41B5-A9E0-2D2F3B91F55B}"/>
                </c:ext>
              </c:extLst>
            </c:dLbl>
            <c:dLbl>
              <c:idx val="5"/>
              <c:layout>
                <c:manualLayout>
                  <c:x val="3.0290739537255102E-2"/>
                  <c:y val="-2.3194636559906657E-2"/>
                </c:manualLayout>
              </c:layout>
              <c:tx>
                <c:rich>
                  <a:bodyPr/>
                  <a:lstStyle/>
                  <a:p>
                    <a:r>
                      <a:rPr lang="en-US" dirty="0"/>
                      <a:t>20.4%</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968-41B5-A9E0-2D2F3B91F55B}"/>
                </c:ext>
              </c:extLst>
            </c:dLbl>
            <c:dLbl>
              <c:idx val="11"/>
              <c:layout>
                <c:manualLayout>
                  <c:x val="8.9692939057387885E-2"/>
                  <c:y val="2.899329569988332E-2"/>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solidFill>
                      <a:latin typeface="Franklin Gothic Demi" panose="020B0603020102020204" pitchFamily="34" charset="0"/>
                      <a:ea typeface="Archivo" charset="0"/>
                      <a:cs typeface="Archivo" charset="0"/>
                    </a:defRPr>
                  </a:pPr>
                  <a:endParaRPr lang="en-US"/>
                </a:p>
              </c:txPr>
              <c:showLegendKey val="0"/>
              <c:showVal val="0"/>
              <c:showCatName val="1"/>
              <c:showSerName val="0"/>
              <c:showPercent val="0"/>
              <c:showBubbleSize val="0"/>
              <c:extLst>
                <c:ext xmlns:c15="http://schemas.microsoft.com/office/drawing/2012/chart" uri="{CE6537A1-D6FC-4f65-9D91-7224C49458BB}">
                  <c15:layout>
                    <c:manualLayout>
                      <c:w val="0.16603683312814715"/>
                      <c:h val="0.10555020714225868"/>
                    </c:manualLayout>
                  </c15:layout>
                </c:ext>
                <c:ext xmlns:c16="http://schemas.microsoft.com/office/drawing/2014/chart" uri="{C3380CC4-5D6E-409C-BE32-E72D297353CC}">
                  <c16:uniqueId val="{00000001-E968-41B5-A9E0-2D2F3B91F55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Franklin Gothic Demi" panose="020B0603020102020204" pitchFamily="34" charset="0"/>
                    <a:ea typeface="Archivo" charset="0"/>
                    <a:cs typeface="Archivo" charset="0"/>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1-99 </c:v>
                </c:pt>
                <c:pt idx="1">
                  <c:v>100-259</c:v>
                </c:pt>
                <c:pt idx="2">
                  <c:v>260-499</c:v>
                </c:pt>
                <c:pt idx="3">
                  <c:v>500-999</c:v>
                </c:pt>
                <c:pt idx="4">
                  <c:v>1,000-1,999</c:v>
                </c:pt>
                <c:pt idx="5">
                  <c:v>2,000+</c:v>
                </c:pt>
              </c:strCache>
            </c:strRef>
          </c:cat>
          <c:val>
            <c:numRef>
              <c:f>Sheet1!$B$2:$B$7</c:f>
              <c:numCache>
                <c:formatCode>_("$"* #,##0_);_("$"* \(#,##0\);_("$"* "-"??_);_(@_)</c:formatCode>
                <c:ptCount val="6"/>
                <c:pt idx="0">
                  <c:v>2534601</c:v>
                </c:pt>
                <c:pt idx="1">
                  <c:v>2373400</c:v>
                </c:pt>
                <c:pt idx="2">
                  <c:v>2254149</c:v>
                </c:pt>
                <c:pt idx="3">
                  <c:v>2448356</c:v>
                </c:pt>
                <c:pt idx="4">
                  <c:v>2766350</c:v>
                </c:pt>
                <c:pt idx="5">
                  <c:v>3172042</c:v>
                </c:pt>
              </c:numCache>
            </c:numRef>
          </c:val>
          <c:extLst>
            <c:ext xmlns:c16="http://schemas.microsoft.com/office/drawing/2014/chart" uri="{C3380CC4-5D6E-409C-BE32-E72D297353CC}">
              <c16:uniqueId val="{00000006-FD5F-B345-88C1-62D84CDB5DFD}"/>
            </c:ext>
          </c:extLst>
        </c:ser>
        <c:dLbls>
          <c:showLegendKey val="0"/>
          <c:showVal val="0"/>
          <c:showCatName val="0"/>
          <c:showSerName val="0"/>
          <c:showPercent val="0"/>
          <c:showBubbleSize val="0"/>
        </c:dLbls>
        <c:gapWidth val="100"/>
        <c:axId val="728825320"/>
        <c:axId val="728826304"/>
      </c:barChart>
      <c:catAx>
        <c:axId val="7288253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Franklin Gothic Demi" panose="020B0603020102020204" pitchFamily="34" charset="0"/>
                <a:ea typeface="Archivo" charset="0"/>
                <a:cs typeface="Archivo" charset="0"/>
              </a:defRPr>
            </a:pPr>
            <a:endParaRPr lang="en-US"/>
          </a:p>
        </c:txPr>
        <c:crossAx val="728826304"/>
        <c:crosses val="autoZero"/>
        <c:auto val="1"/>
        <c:lblAlgn val="ctr"/>
        <c:lblOffset val="100"/>
        <c:noMultiLvlLbl val="0"/>
      </c:catAx>
      <c:valAx>
        <c:axId val="728826304"/>
        <c:scaling>
          <c:orientation val="minMax"/>
          <c:min val="100000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_(&quot;$&quot;* #,##0_);_(&quot;$&quot;* \(#,##0\);_(&quot;$&quot;* &quot;-&quot;??_);_(@_)"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Franklin Gothic Demi" panose="020B0603020102020204" pitchFamily="34" charset="0"/>
                <a:ea typeface="Archivo" charset="0"/>
                <a:cs typeface="Archivo" charset="0"/>
              </a:defRPr>
            </a:pPr>
            <a:endParaRPr lang="en-US"/>
          </a:p>
        </c:txPr>
        <c:crossAx val="728825320"/>
        <c:crosses val="autoZero"/>
        <c:crossBetween val="between"/>
      </c:valAx>
      <c:spPr>
        <a:noFill/>
        <a:ln>
          <a:noFill/>
        </a:ln>
        <a:effectLst/>
      </c:spPr>
    </c:plotArea>
    <c:plotVisOnly val="1"/>
    <c:dispBlanksAs val="gap"/>
    <c:showDLblsOverMax val="0"/>
  </c:chart>
  <c:spPr>
    <a:noFill/>
    <a:ln>
      <a:noFill/>
    </a:ln>
    <a:effectLst/>
  </c:spPr>
  <c:txPr>
    <a:bodyPr/>
    <a:lstStyle/>
    <a:p>
      <a:pPr>
        <a:defRPr sz="1800" b="0" i="0">
          <a:solidFill>
            <a:schemeClr val="tx1"/>
          </a:solidFill>
          <a:latin typeface="Franklin Gothic Demi" panose="020B0603020102020204" pitchFamily="34" charset="0"/>
          <a:ea typeface="Archivo" charset="0"/>
          <a:cs typeface="Archivo"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7547013619914557E-2"/>
          <c:y val="0.19268442076075212"/>
          <c:w val="0.83301620016309708"/>
          <c:h val="0.71406378022807904"/>
        </c:manualLayout>
      </c:layout>
      <c:pie3DChart>
        <c:varyColors val="1"/>
        <c:dLbls>
          <c:dLblPos val="outEnd"/>
          <c:showLegendKey val="0"/>
          <c:showVal val="0"/>
          <c:showCatName val="1"/>
          <c:showSerName val="0"/>
          <c:showPercent val="1"/>
          <c:showBubbleSize val="0"/>
          <c:showLeaderLines val="0"/>
        </c:dLbls>
      </c:pie3DChart>
      <c:spPr>
        <a:noFill/>
        <a:ln>
          <a:noFill/>
        </a:ln>
        <a:effectLst/>
      </c:spPr>
    </c:plotArea>
    <c:plotVisOnly val="1"/>
    <c:dispBlanksAs val="gap"/>
    <c:showDLblsOverMax val="0"/>
  </c:chart>
  <c:spPr>
    <a:noFill/>
    <a:ln>
      <a:noFill/>
    </a:ln>
    <a:effectLst/>
  </c:spPr>
  <c:txPr>
    <a:bodyPr/>
    <a:lstStyle/>
    <a:p>
      <a:pPr>
        <a:defRPr sz="1800" b="0" i="0">
          <a:solidFill>
            <a:schemeClr val="tx1"/>
          </a:solidFill>
          <a:latin typeface="Franklin Gothic Demi" panose="020B0603020102020204" pitchFamily="34" charset="0"/>
          <a:ea typeface="Archivo" charset="0"/>
          <a:cs typeface="Archivo"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farmsuccesson!$F$27</c:f>
              <c:strCache>
                <c:ptCount val="1"/>
                <c:pt idx="0">
                  <c:v>Total Producers-2022</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0228-4A99-92AD-52B215C8B4C7}"/>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0228-4A99-92AD-52B215C8B4C7}"/>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0228-4A99-92AD-52B215C8B4C7}"/>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0228-4A99-92AD-52B215C8B4C7}"/>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0228-4A99-92AD-52B215C8B4C7}"/>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B-0228-4A99-92AD-52B215C8B4C7}"/>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D-0228-4A99-92AD-52B215C8B4C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farmsuccesson!$E$28:$E$34</c:f>
              <c:strCache>
                <c:ptCount val="7"/>
                <c:pt idx="0">
                  <c:v>Under 25</c:v>
                </c:pt>
                <c:pt idx="1">
                  <c:v>25-34</c:v>
                </c:pt>
                <c:pt idx="2">
                  <c:v>35-44</c:v>
                </c:pt>
                <c:pt idx="3">
                  <c:v>45-54</c:v>
                </c:pt>
                <c:pt idx="4">
                  <c:v>55-64</c:v>
                </c:pt>
                <c:pt idx="5">
                  <c:v>65-74</c:v>
                </c:pt>
                <c:pt idx="6">
                  <c:v>75 and Older</c:v>
                </c:pt>
              </c:strCache>
            </c:strRef>
          </c:cat>
          <c:val>
            <c:numRef>
              <c:f>farmsuccesson!$F$28:$F$34</c:f>
              <c:numCache>
                <c:formatCode>#,##0</c:formatCode>
                <c:ptCount val="7"/>
                <c:pt idx="0">
                  <c:v>3074</c:v>
                </c:pt>
                <c:pt idx="1">
                  <c:v>11678</c:v>
                </c:pt>
                <c:pt idx="2">
                  <c:v>19186</c:v>
                </c:pt>
                <c:pt idx="3">
                  <c:v>21345</c:v>
                </c:pt>
                <c:pt idx="4">
                  <c:v>31967</c:v>
                </c:pt>
                <c:pt idx="5">
                  <c:v>29747</c:v>
                </c:pt>
                <c:pt idx="6">
                  <c:v>15915</c:v>
                </c:pt>
              </c:numCache>
            </c:numRef>
          </c:val>
          <c:extLst>
            <c:ext xmlns:c16="http://schemas.microsoft.com/office/drawing/2014/chart" uri="{C3380CC4-5D6E-409C-BE32-E72D297353CC}">
              <c16:uniqueId val="{0000000E-0228-4A99-92AD-52B215C8B4C7}"/>
            </c:ext>
          </c:extLst>
        </c:ser>
        <c:ser>
          <c:idx val="1"/>
          <c:order val="1"/>
          <c:tx>
            <c:strRef>
              <c:f>farmsuccesson!$G$27</c:f>
              <c:strCache>
                <c:ptCount val="1"/>
                <c:pt idx="0">
                  <c:v>Percentage</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0-0228-4A99-92AD-52B215C8B4C7}"/>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2-0228-4A99-92AD-52B215C8B4C7}"/>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4-0228-4A99-92AD-52B215C8B4C7}"/>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6-0228-4A99-92AD-52B215C8B4C7}"/>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8-0228-4A99-92AD-52B215C8B4C7}"/>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A-0228-4A99-92AD-52B215C8B4C7}"/>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C-0228-4A99-92AD-52B215C8B4C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farmsuccesson!$E$28:$E$34</c:f>
              <c:strCache>
                <c:ptCount val="7"/>
                <c:pt idx="0">
                  <c:v>Under 25</c:v>
                </c:pt>
                <c:pt idx="1">
                  <c:v>25-34</c:v>
                </c:pt>
                <c:pt idx="2">
                  <c:v>35-44</c:v>
                </c:pt>
                <c:pt idx="3">
                  <c:v>45-54</c:v>
                </c:pt>
                <c:pt idx="4">
                  <c:v>55-64</c:v>
                </c:pt>
                <c:pt idx="5">
                  <c:v>65-74</c:v>
                </c:pt>
                <c:pt idx="6">
                  <c:v>75 and Older</c:v>
                </c:pt>
              </c:strCache>
            </c:strRef>
          </c:cat>
          <c:val>
            <c:numRef>
              <c:f>farmsuccesson!$G$28:$G$34</c:f>
              <c:numCache>
                <c:formatCode>0.0%</c:formatCode>
                <c:ptCount val="7"/>
                <c:pt idx="0">
                  <c:v>2.3128084747803059E-2</c:v>
                </c:pt>
                <c:pt idx="1">
                  <c:v>8.7862645961237509E-2</c:v>
                </c:pt>
                <c:pt idx="2">
                  <c:v>0.14435114963283976</c:v>
                </c:pt>
                <c:pt idx="3">
                  <c:v>0.16059498013723367</c:v>
                </c:pt>
                <c:pt idx="4">
                  <c:v>0.24051251956181532</c:v>
                </c:pt>
                <c:pt idx="5">
                  <c:v>0.22380973877452751</c:v>
                </c:pt>
                <c:pt idx="6">
                  <c:v>0.11974088118454315</c:v>
                </c:pt>
              </c:numCache>
            </c:numRef>
          </c:val>
          <c:extLst>
            <c:ext xmlns:c16="http://schemas.microsoft.com/office/drawing/2014/chart" uri="{C3380CC4-5D6E-409C-BE32-E72D297353CC}">
              <c16:uniqueId val="{0000001D-0228-4A99-92AD-52B215C8B4C7}"/>
            </c:ext>
          </c:extLst>
        </c:ser>
        <c:dLbls>
          <c:dLblPos val="outEnd"/>
          <c:showLegendKey val="0"/>
          <c:showVal val="0"/>
          <c:showCatName val="1"/>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b="0" i="0">
                <a:latin typeface="Buckeye Sans" pitchFamily="2" charset="77"/>
              </a:defRPr>
            </a:lvl1pPr>
          </a:lstStyle>
          <a:p>
            <a:endParaRPr lang="en-US" dirty="0"/>
          </a:p>
        </p:txBody>
      </p:sp>
      <p:sp>
        <p:nvSpPr>
          <p:cNvPr id="3" name="Date Placeholder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b="0" i="0">
                <a:latin typeface="Buckeye Sans" pitchFamily="2" charset="77"/>
              </a:defRPr>
            </a:lvl1pPr>
          </a:lstStyle>
          <a:p>
            <a:fld id="{A99548DD-AF31-45BA-A26D-7AC4939564ED}" type="datetimeFigureOut">
              <a:rPr lang="en-US" smtClean="0"/>
              <a:pPr/>
              <a:t>2/25/2026</a:t>
            </a:fld>
            <a:endParaRPr lang="en-US" dirty="0"/>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92" tIns="47096" rIns="94192" bIns="47096" rtlCol="0" anchor="ctr"/>
          <a:lstStyle/>
          <a:p>
            <a:endParaRPr lang="en-US" dirty="0"/>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b="0" i="0">
                <a:latin typeface="Buckeye Sans" pitchFamily="2" charset="77"/>
              </a:defRPr>
            </a:lvl1pPr>
          </a:lstStyle>
          <a:p>
            <a:endParaRPr lang="en-US" dirty="0"/>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b="0" i="0">
                <a:latin typeface="Buckeye Sans" pitchFamily="2" charset="77"/>
              </a:defRPr>
            </a:lvl1pPr>
          </a:lstStyle>
          <a:p>
            <a:fld id="{22B58C05-38F5-46EB-BECD-5394A7777BCD}" type="slidenum">
              <a:rPr lang="en-US" smtClean="0"/>
              <a:pPr/>
              <a:t>‹#›</a:t>
            </a:fld>
            <a:endParaRPr lang="en-US" dirty="0"/>
          </a:p>
        </p:txBody>
      </p:sp>
    </p:spTree>
    <p:extLst>
      <p:ext uri="{BB962C8B-B14F-4D97-AF65-F5344CB8AC3E}">
        <p14:creationId xmlns:p14="http://schemas.microsoft.com/office/powerpoint/2010/main" val="383086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Buckeye Sans" pitchFamily="2" charset="77"/>
        <a:ea typeface="+mn-ea"/>
        <a:cs typeface="+mn-cs"/>
      </a:defRPr>
    </a:lvl1pPr>
    <a:lvl2pPr marL="457200" algn="l" defTabSz="914400" rtl="0" eaLnBrk="1" latinLnBrk="0" hangingPunct="1">
      <a:defRPr sz="1200" b="0" i="0" kern="1200">
        <a:solidFill>
          <a:schemeClr val="tx1"/>
        </a:solidFill>
        <a:latin typeface="Buckeye Sans" pitchFamily="2" charset="77"/>
        <a:ea typeface="+mn-ea"/>
        <a:cs typeface="+mn-cs"/>
      </a:defRPr>
    </a:lvl2pPr>
    <a:lvl3pPr marL="914400" algn="l" defTabSz="914400" rtl="0" eaLnBrk="1" latinLnBrk="0" hangingPunct="1">
      <a:defRPr sz="1200" b="0" i="0" kern="1200">
        <a:solidFill>
          <a:schemeClr val="tx1"/>
        </a:solidFill>
        <a:latin typeface="Buckeye Sans" pitchFamily="2" charset="77"/>
        <a:ea typeface="+mn-ea"/>
        <a:cs typeface="+mn-cs"/>
      </a:defRPr>
    </a:lvl3pPr>
    <a:lvl4pPr marL="1371600" algn="l" defTabSz="914400" rtl="0" eaLnBrk="1" latinLnBrk="0" hangingPunct="1">
      <a:defRPr sz="1200" b="0" i="0" kern="1200">
        <a:solidFill>
          <a:schemeClr val="tx1"/>
        </a:solidFill>
        <a:latin typeface="Buckeye Sans" pitchFamily="2" charset="77"/>
        <a:ea typeface="+mn-ea"/>
        <a:cs typeface="+mn-cs"/>
      </a:defRPr>
    </a:lvl4pPr>
    <a:lvl5pPr marL="1828800" algn="l" defTabSz="914400" rtl="0" eaLnBrk="1" latinLnBrk="0" hangingPunct="1">
      <a:defRPr sz="1200" b="0" i="0" kern="1200">
        <a:solidFill>
          <a:schemeClr val="tx1"/>
        </a:solidFill>
        <a:latin typeface="Buckeye Sa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m.farms.com/news/ohio-state-s-2025-agricultural-outlook-and-policy-conference-to-address-ongoing-challenges-facing-ohio-agriculture-235164.aspx" TargetMode="External"/><Relationship Id="rId3" Type="http://schemas.openxmlformats.org/officeDocument/2006/relationships/hyperlink" Target="https://www.brownfieldagnews.com/news/ohio-farmers-face-mixed-fertilizer-price-outlook-for-2026/" TargetMode="External"/><Relationship Id="rId7" Type="http://schemas.openxmlformats.org/officeDocument/2006/relationships/hyperlink" Target="https://www.ohiobusinessreview.com/local-news/ohio-agriculture-outlook-2025/"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www.forwardpathway.us/ohio-farmers-planting-season-struggles-an-in-depth-analysis-of-weather-economic-and-policy-challenges" TargetMode="External"/><Relationship Id="rId5" Type="http://schemas.openxmlformats.org/officeDocument/2006/relationships/hyperlink" Target="https://www.farmanddairy.com/news/2026-ag-outlook-whats-moving-the-needle-for-ohio-farmers/902381.html" TargetMode="External"/><Relationship Id="rId4" Type="http://schemas.openxmlformats.org/officeDocument/2006/relationships/hyperlink" Target="https://www.nationwide.com/lc/resources/farm-and-agribusiness/articles/2026-challenges-impacting-farmers" TargetMode="External"/><Relationship Id="rId9" Type="http://schemas.openxmlformats.org/officeDocument/2006/relationships/hyperlink" Target="https://ofbf.org/2026/02/19/2026-ohio-farm-bureau-priority-issues/" TargetMode="Externa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woub.org/2025/04/25/uncertainty-looms-over-farms-in-ohio/" TargetMode="External"/><Relationship Id="rId3" Type="http://schemas.openxmlformats.org/officeDocument/2006/relationships/hyperlink" Target="https://ofbf.org/2026/02/19/2026-ohio-farm-bureau-priority-issues/" TargetMode="External"/><Relationship Id="rId7" Type="http://schemas.openxmlformats.org/officeDocument/2006/relationships/hyperlink" Target="https://ofbf.org/2025/04/25/the-great-unraveling-sustainability-resiliency-and-the-future-of-agri-food/"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farmanddairy.com/news/2026-ag-outlook-whats-moving-the-needle-for-ohio-farmers/902381.html" TargetMode="External"/><Relationship Id="rId5" Type="http://schemas.openxmlformats.org/officeDocument/2006/relationships/hyperlink" Target="https://www.forwardpathway.us/ohio-farmers-planting-season-struggles-an-in-depth-analysis-of-weather-economic-and-policy-challenges" TargetMode="External"/><Relationship Id="rId4" Type="http://schemas.openxmlformats.org/officeDocument/2006/relationships/hyperlink" Target="https://agcrops.osu.edu/newsletter/corn-newsletter/2026-04/2025-efields-report-available"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sa.usda.gov/resources/programs/emergency-commodity-assistance-program/dashboard"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fsa.usda.gov/resources/programs/emergency-commodity-assistance-program"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ationwide.com/lc/resources/farm-and-agribusiness/articles/2026-challenges-impacting-farmers"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ofbf.org/2025/04/25/the-great-unraveling-sustainability-resiliency-and-the-future-of-agri-food/" TargetMode="External"/><Relationship Id="rId5" Type="http://schemas.openxmlformats.org/officeDocument/2006/relationships/hyperlink" Target="https://www.farmanddairy.com/news/2026-ag-outlook-whats-moving-the-needle-for-ohio-farmers/902381.html" TargetMode="External"/><Relationship Id="rId4" Type="http://schemas.openxmlformats.org/officeDocument/2006/relationships/hyperlink" Target="https://ofbf.org/2026/02/19/2026-ohio-farm-bureau-priority-issue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nationwide.com/lc/resources/farm-and-agribusiness/articles/2026-challenges-impacting-farmers"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ofbf.org/2025/04/25/the-great-unraveling-sustainability-resiliency-and-the-future-of-agri-food/" TargetMode="External"/><Relationship Id="rId5" Type="http://schemas.openxmlformats.org/officeDocument/2006/relationships/hyperlink" Target="https://www.farmanddairy.com/news/2026-ag-outlook-whats-moving-the-needle-for-ohio-farmers/902381.html" TargetMode="External"/><Relationship Id="rId4" Type="http://schemas.openxmlformats.org/officeDocument/2006/relationships/hyperlink" Target="https://ofbf.org/2026/02/19/2026-ohio-farm-bureau-priority-issue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33333"/>
                </a:solidFill>
                <a:effectLst/>
                <a:latin typeface="Arial" panose="020B0604020202020204" pitchFamily="34" charset="0"/>
              </a:rPr>
              <a:t>Farms down from 77,805 to 76,009</a:t>
            </a:r>
          </a:p>
          <a:p>
            <a:pPr algn="l"/>
            <a:r>
              <a:rPr lang="en-US" b="1" i="0" dirty="0">
                <a:solidFill>
                  <a:srgbClr val="333333"/>
                </a:solidFill>
                <a:effectLst/>
                <a:latin typeface="Arial" panose="020B0604020202020204" pitchFamily="34" charset="0"/>
              </a:rPr>
              <a:t>Land in farm down from 13,965,295 to 13, 652,346</a:t>
            </a:r>
          </a:p>
          <a:p>
            <a:pPr algn="l"/>
            <a:r>
              <a:rPr lang="en-US" b="1" i="0" dirty="0">
                <a:solidFill>
                  <a:srgbClr val="333333"/>
                </a:solidFill>
                <a:effectLst/>
                <a:latin typeface="Arial" panose="020B0604020202020204" pitchFamily="34" charset="0"/>
              </a:rPr>
              <a:t>Acreage size up from 179 to 180</a:t>
            </a:r>
          </a:p>
          <a:p>
            <a:pPr algn="l"/>
            <a:endParaRPr lang="en-US" b="1" i="0" dirty="0">
              <a:solidFill>
                <a:srgbClr val="333333"/>
              </a:solidFill>
              <a:effectLst/>
              <a:latin typeface="Arial" panose="020B0604020202020204" pitchFamily="34" charset="0"/>
            </a:endParaRPr>
          </a:p>
          <a:p>
            <a:pPr algn="l"/>
            <a:r>
              <a:rPr lang="en-US" b="1" i="0" dirty="0">
                <a:solidFill>
                  <a:srgbClr val="333333"/>
                </a:solidFill>
                <a:effectLst/>
                <a:latin typeface="Arial" panose="020B0604020202020204" pitchFamily="34" charset="0"/>
              </a:rPr>
              <a:t>Market Value of Ag Products sold up from $9.7 billion to $15.4</a:t>
            </a:r>
          </a:p>
          <a:p>
            <a:pPr algn="l"/>
            <a:r>
              <a:rPr lang="en-US" b="1" i="0" dirty="0">
                <a:solidFill>
                  <a:srgbClr val="333333"/>
                </a:solidFill>
                <a:effectLst/>
                <a:latin typeface="Arial" panose="020B0604020202020204" pitchFamily="34" charset="0"/>
              </a:rPr>
              <a:t>Average per farm is up to $202,767 from $124,572</a:t>
            </a:r>
            <a:endParaRPr lang="en-US" b="0" i="0" dirty="0">
              <a:solidFill>
                <a:srgbClr val="333333"/>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Buckeye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2693359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666666"/>
                </a:solidFill>
                <a:effectLst/>
                <a:latin typeface="BuckeyeSans"/>
              </a:rPr>
              <a:t>Year</a:t>
            </a:r>
          </a:p>
          <a:p>
            <a:r>
              <a:rPr lang="en-US" b="0" dirty="0">
                <a:solidFill>
                  <a:srgbClr val="666666"/>
                </a:solidFill>
                <a:effectLst/>
                <a:latin typeface="BuckeyeSans"/>
              </a:rPr>
              <a:t>Age of Principal Operator</a:t>
            </a:r>
          </a:p>
          <a:p>
            <a:r>
              <a:rPr lang="en-US" b="0" dirty="0">
                <a:solidFill>
                  <a:srgbClr val="666666"/>
                </a:solidFill>
                <a:effectLst/>
                <a:latin typeface="BuckeyeSans"/>
              </a:rPr>
              <a:t>2022</a:t>
            </a:r>
          </a:p>
          <a:p>
            <a:r>
              <a:rPr lang="en-US" b="0" dirty="0">
                <a:solidFill>
                  <a:srgbClr val="666666"/>
                </a:solidFill>
                <a:effectLst/>
                <a:latin typeface="BuckeyeSans"/>
              </a:rPr>
              <a:t>2017: 57.1</a:t>
            </a:r>
          </a:p>
          <a:p>
            <a:r>
              <a:rPr lang="en-US" b="0" dirty="0">
                <a:solidFill>
                  <a:srgbClr val="666666"/>
                </a:solidFill>
                <a:effectLst/>
                <a:latin typeface="BuckeyeSans"/>
              </a:rPr>
              <a:t>2012: 56.8</a:t>
            </a:r>
          </a:p>
          <a:p>
            <a:r>
              <a:rPr lang="en-US" b="0" dirty="0">
                <a:solidFill>
                  <a:srgbClr val="666666"/>
                </a:solidFill>
                <a:effectLst/>
                <a:latin typeface="BuckeyeSans"/>
              </a:rPr>
              <a:t>2007: 55.7</a:t>
            </a:r>
          </a:p>
          <a:p>
            <a:r>
              <a:rPr lang="en-US" b="0" dirty="0">
                <a:solidFill>
                  <a:srgbClr val="666666"/>
                </a:solidFill>
                <a:effectLst/>
                <a:latin typeface="BuckeyeSans"/>
              </a:rPr>
              <a:t>2002: 53.8</a:t>
            </a:r>
          </a:p>
          <a:p>
            <a:r>
              <a:rPr lang="en-US" b="0" dirty="0">
                <a:solidFill>
                  <a:srgbClr val="666666"/>
                </a:solidFill>
                <a:effectLst/>
                <a:latin typeface="BuckeyeSans"/>
              </a:rPr>
              <a:t>1997: 52.5</a:t>
            </a:r>
          </a:p>
          <a:p>
            <a:r>
              <a:rPr lang="en-US" b="0" dirty="0">
                <a:solidFill>
                  <a:srgbClr val="666666"/>
                </a:solidFill>
                <a:effectLst/>
                <a:latin typeface="BuckeyeSans"/>
              </a:rPr>
              <a:t>1992 52.0</a:t>
            </a:r>
          </a:p>
          <a:p>
            <a:endParaRPr lang="en-US" b="0" dirty="0">
              <a:solidFill>
                <a:srgbClr val="666666"/>
              </a:solidFill>
              <a:effectLst/>
              <a:latin typeface="Buckeye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Roboto" panose="02000000000000000000" pitchFamily="2" charset="0"/>
                <a:cs typeface="Arial" panose="020B0604020202020204" pitchFamily="34" charset="0"/>
              </a:rPr>
              <a:t>128,686 total producers in 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Roboto" panose="02000000000000000000" pitchFamily="2" charset="0"/>
                <a:cs typeface="Arial" panose="020B0604020202020204" pitchFamily="34" charset="0"/>
              </a:rPr>
              <a:t>Average age of all producers is 55.8 in 2017</a:t>
            </a:r>
          </a:p>
          <a:p>
            <a:r>
              <a:rPr lang="en-US" b="0" dirty="0">
                <a:latin typeface="Arial" panose="020B0604020202020204" pitchFamily="34" charset="0"/>
                <a:ea typeface="Roboto" panose="02000000000000000000" pitchFamily="2" charset="0"/>
                <a:cs typeface="Arial" panose="020B0604020202020204" pitchFamily="34" charset="0"/>
              </a:rPr>
              <a:t>57.6% of producers over the age of 55 in 2017</a:t>
            </a:r>
          </a:p>
          <a:p>
            <a:r>
              <a:rPr lang="en-US" b="0" dirty="0">
                <a:latin typeface="Arial" panose="020B0604020202020204" pitchFamily="34" charset="0"/>
                <a:ea typeface="Roboto" panose="02000000000000000000" pitchFamily="2" charset="0"/>
                <a:cs typeface="Arial" panose="020B0604020202020204" pitchFamily="34" charset="0"/>
              </a:rPr>
              <a:t>29.3% of producers over the age of 65 in 2017</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300" b="0" i="0" u="none" strike="noStrike" kern="1200" cap="none" spc="0" normalizeH="0" baseline="0" noProof="0">
                <a:ln>
                  <a:noFill/>
                </a:ln>
                <a:solidFill>
                  <a:prstClr val="black"/>
                </a:solidFill>
                <a:effectLst/>
                <a:uLnTx/>
                <a:uFillTx/>
                <a:latin typeface="Buckeye Sans" pitchFamily="2" charset="77"/>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2712184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C5F57-9712-DEBE-A8A8-EF304CC4F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DFAE9-FB19-E040-1338-DD46E6B6C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868EBB-BCBA-955B-8884-573F4E6294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4CCFC5-E6EC-1714-53F9-6655E4A5C634}"/>
              </a:ext>
            </a:extLst>
          </p:cNvPr>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300" b="0" i="0" u="none" strike="noStrike" kern="1200" cap="none" spc="0" normalizeH="0" baseline="0" noProof="0">
                <a:ln>
                  <a:noFill/>
                </a:ln>
                <a:solidFill>
                  <a:prstClr val="black"/>
                </a:solidFill>
                <a:effectLst/>
                <a:uLnTx/>
                <a:uFillTx/>
                <a:latin typeface="Buckeye Sans" pitchFamily="2" charset="77"/>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2790832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DA130-90E2-DC81-48E3-92D719A4F8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E7A38-8A3C-AC57-EFF5-D04C9C597A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E68C14-964D-49A7-FCB0-2CC40CA7FD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7B0904-B762-0255-7180-842B815AA7EF}"/>
              </a:ext>
            </a:extLst>
          </p:cNvPr>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300" b="0" i="0" u="none" strike="noStrike" kern="1200" cap="none" spc="0" normalizeH="0" baseline="0" noProof="0">
                <a:ln>
                  <a:noFill/>
                </a:ln>
                <a:solidFill>
                  <a:prstClr val="black"/>
                </a:solidFill>
                <a:effectLst/>
                <a:uLnTx/>
                <a:uFillTx/>
                <a:latin typeface="Buckeye Sans" pitchFamily="2" charset="77"/>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27278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5EF9F-0752-4D4E-D29E-2B4D0F53E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0A8EF9-9E18-F5D4-EADE-3C58437764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6721DE-A1A5-6206-C3DD-AF47B0CCA283}"/>
              </a:ext>
            </a:extLst>
          </p:cNvPr>
          <p:cNvSpPr>
            <a:spLocks noGrp="1"/>
          </p:cNvSpPr>
          <p:nvPr>
            <p:ph type="body" idx="1"/>
          </p:nvPr>
        </p:nvSpPr>
        <p:spPr/>
        <p:txBody>
          <a:bodyPr/>
          <a:lstStyle/>
          <a:p>
            <a:r>
              <a:rPr lang="en-US" b="0" dirty="0">
                <a:solidFill>
                  <a:srgbClr val="666666"/>
                </a:solidFill>
                <a:effectLst/>
                <a:latin typeface="BuckeyeSans"/>
              </a:rPr>
              <a:t>Year</a:t>
            </a:r>
          </a:p>
          <a:p>
            <a:r>
              <a:rPr lang="en-US" b="0" dirty="0">
                <a:solidFill>
                  <a:srgbClr val="666666"/>
                </a:solidFill>
                <a:effectLst/>
                <a:latin typeface="BuckeyeSans"/>
              </a:rPr>
              <a:t>Age of Principal Operator</a:t>
            </a:r>
          </a:p>
          <a:p>
            <a:r>
              <a:rPr lang="en-US" b="0" dirty="0">
                <a:solidFill>
                  <a:srgbClr val="666666"/>
                </a:solidFill>
                <a:effectLst/>
                <a:latin typeface="BuckeyeSans"/>
              </a:rPr>
              <a:t>2022</a:t>
            </a:r>
          </a:p>
          <a:p>
            <a:r>
              <a:rPr lang="en-US" b="0" dirty="0">
                <a:solidFill>
                  <a:srgbClr val="666666"/>
                </a:solidFill>
                <a:effectLst/>
                <a:latin typeface="BuckeyeSans"/>
              </a:rPr>
              <a:t>2017: 57.1</a:t>
            </a:r>
          </a:p>
          <a:p>
            <a:r>
              <a:rPr lang="en-US" b="0" dirty="0">
                <a:solidFill>
                  <a:srgbClr val="666666"/>
                </a:solidFill>
                <a:effectLst/>
                <a:latin typeface="BuckeyeSans"/>
              </a:rPr>
              <a:t>2012: 56.8</a:t>
            </a:r>
          </a:p>
          <a:p>
            <a:r>
              <a:rPr lang="en-US" b="0" dirty="0">
                <a:solidFill>
                  <a:srgbClr val="666666"/>
                </a:solidFill>
                <a:effectLst/>
                <a:latin typeface="BuckeyeSans"/>
              </a:rPr>
              <a:t>2007: 55.7</a:t>
            </a:r>
          </a:p>
          <a:p>
            <a:r>
              <a:rPr lang="en-US" b="0" dirty="0">
                <a:solidFill>
                  <a:srgbClr val="666666"/>
                </a:solidFill>
                <a:effectLst/>
                <a:latin typeface="BuckeyeSans"/>
              </a:rPr>
              <a:t>2002: 53.8</a:t>
            </a:r>
          </a:p>
          <a:p>
            <a:r>
              <a:rPr lang="en-US" b="0" dirty="0">
                <a:solidFill>
                  <a:srgbClr val="666666"/>
                </a:solidFill>
                <a:effectLst/>
                <a:latin typeface="BuckeyeSans"/>
              </a:rPr>
              <a:t>1997: 52.5</a:t>
            </a:r>
          </a:p>
          <a:p>
            <a:r>
              <a:rPr lang="en-US" b="0" dirty="0">
                <a:solidFill>
                  <a:srgbClr val="666666"/>
                </a:solidFill>
                <a:effectLst/>
                <a:latin typeface="BuckeyeSans"/>
              </a:rPr>
              <a:t>1992 52.0</a:t>
            </a:r>
          </a:p>
          <a:p>
            <a:endParaRPr lang="en-US" b="0" dirty="0">
              <a:solidFill>
                <a:srgbClr val="666666"/>
              </a:solidFill>
              <a:effectLst/>
              <a:latin typeface="Buckeye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Roboto" panose="02000000000000000000" pitchFamily="2" charset="0"/>
                <a:cs typeface="Arial" panose="020B0604020202020204" pitchFamily="34" charset="0"/>
              </a:rPr>
              <a:t>128,686 total producers in 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Roboto" panose="02000000000000000000" pitchFamily="2" charset="0"/>
                <a:cs typeface="Arial" panose="020B0604020202020204" pitchFamily="34" charset="0"/>
              </a:rPr>
              <a:t>Average age of all producers is 55.8 in 2017</a:t>
            </a:r>
          </a:p>
          <a:p>
            <a:r>
              <a:rPr lang="en-US" b="0" dirty="0">
                <a:latin typeface="Arial" panose="020B0604020202020204" pitchFamily="34" charset="0"/>
                <a:ea typeface="Roboto" panose="02000000000000000000" pitchFamily="2" charset="0"/>
                <a:cs typeface="Arial" panose="020B0604020202020204" pitchFamily="34" charset="0"/>
              </a:rPr>
              <a:t>57.6% of producers over the age of 55 in 2017</a:t>
            </a:r>
          </a:p>
          <a:p>
            <a:r>
              <a:rPr lang="en-US" b="0" dirty="0">
                <a:latin typeface="Arial" panose="020B0604020202020204" pitchFamily="34" charset="0"/>
                <a:ea typeface="Roboto" panose="02000000000000000000" pitchFamily="2" charset="0"/>
                <a:cs typeface="Arial" panose="020B0604020202020204" pitchFamily="34" charset="0"/>
              </a:rPr>
              <a:t>29.3% of producers over the age of 65 in 2017</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8E9462FE-AF5F-C55C-E739-399C6B5FC4F5}"/>
              </a:ext>
            </a:extLst>
          </p:cNvPr>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300" b="0" i="0" u="none" strike="noStrike" kern="1200" cap="none" spc="0" normalizeH="0" baseline="0" noProof="0">
                <a:ln>
                  <a:noFill/>
                </a:ln>
                <a:solidFill>
                  <a:prstClr val="black"/>
                </a:solidFill>
                <a:effectLst/>
                <a:uLnTx/>
                <a:uFillTx/>
                <a:latin typeface="Buckeye Sans" pitchFamily="2" charset="77"/>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1102150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A744D-AC7D-5898-7F57-3EA30515E5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4F944-E1F6-91E7-649B-D3EEE47C01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AA07C-2EA3-8A98-5FDC-B66D73F11E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BBC101-CB39-52F0-849B-7F8F71DC506F}"/>
              </a:ext>
            </a:extLst>
          </p:cNvPr>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300" b="0" i="0" u="none" strike="noStrike" kern="1200" cap="none" spc="0" normalizeH="0" baseline="0" noProof="0">
                <a:ln>
                  <a:noFill/>
                </a:ln>
                <a:solidFill>
                  <a:prstClr val="black"/>
                </a:solidFill>
                <a:effectLst/>
                <a:uLnTx/>
                <a:uFillTx/>
                <a:latin typeface="Buckeye Sans" pitchFamily="2" charset="77"/>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1217698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74057-E172-AAAB-A21D-E42B19009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DFDA7-8A19-0E2D-B72F-86BC826035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810F21-3B6D-306F-386B-F19D10DC2C22}"/>
              </a:ext>
            </a:extLst>
          </p:cNvPr>
          <p:cNvSpPr>
            <a:spLocks noGrp="1"/>
          </p:cNvSpPr>
          <p:nvPr>
            <p:ph type="body" idx="1"/>
          </p:nvPr>
        </p:nvSpPr>
        <p:spPr/>
        <p:txBody>
          <a:bodyPr/>
          <a:lstStyle/>
          <a:p>
            <a:r>
              <a:rPr lang="en-US" b="0" dirty="0">
                <a:solidFill>
                  <a:srgbClr val="666666"/>
                </a:solidFill>
                <a:effectLst/>
                <a:latin typeface="BuckeyeSans"/>
              </a:rPr>
              <a:t>Year</a:t>
            </a:r>
          </a:p>
          <a:p>
            <a:r>
              <a:rPr lang="en-US" b="0" dirty="0">
                <a:solidFill>
                  <a:srgbClr val="666666"/>
                </a:solidFill>
                <a:effectLst/>
                <a:latin typeface="BuckeyeSans"/>
              </a:rPr>
              <a:t>Age of Principal Operator</a:t>
            </a:r>
          </a:p>
          <a:p>
            <a:r>
              <a:rPr lang="en-US" b="0" dirty="0">
                <a:solidFill>
                  <a:srgbClr val="666666"/>
                </a:solidFill>
                <a:effectLst/>
                <a:latin typeface="BuckeyeSans"/>
              </a:rPr>
              <a:t>2022</a:t>
            </a:r>
          </a:p>
          <a:p>
            <a:r>
              <a:rPr lang="en-US" b="0" dirty="0">
                <a:solidFill>
                  <a:srgbClr val="666666"/>
                </a:solidFill>
                <a:effectLst/>
                <a:latin typeface="BuckeyeSans"/>
              </a:rPr>
              <a:t>2017: 57.1</a:t>
            </a:r>
          </a:p>
          <a:p>
            <a:r>
              <a:rPr lang="en-US" b="0" dirty="0">
                <a:solidFill>
                  <a:srgbClr val="666666"/>
                </a:solidFill>
                <a:effectLst/>
                <a:latin typeface="BuckeyeSans"/>
              </a:rPr>
              <a:t>2012: 56.8</a:t>
            </a:r>
          </a:p>
          <a:p>
            <a:r>
              <a:rPr lang="en-US" b="0" dirty="0">
                <a:solidFill>
                  <a:srgbClr val="666666"/>
                </a:solidFill>
                <a:effectLst/>
                <a:latin typeface="BuckeyeSans"/>
              </a:rPr>
              <a:t>2007: 55.7</a:t>
            </a:r>
          </a:p>
          <a:p>
            <a:r>
              <a:rPr lang="en-US" b="0" dirty="0">
                <a:solidFill>
                  <a:srgbClr val="666666"/>
                </a:solidFill>
                <a:effectLst/>
                <a:latin typeface="BuckeyeSans"/>
              </a:rPr>
              <a:t>2002: 53.8</a:t>
            </a:r>
          </a:p>
          <a:p>
            <a:r>
              <a:rPr lang="en-US" b="0" dirty="0">
                <a:solidFill>
                  <a:srgbClr val="666666"/>
                </a:solidFill>
                <a:effectLst/>
                <a:latin typeface="BuckeyeSans"/>
              </a:rPr>
              <a:t>1997: 52.5</a:t>
            </a:r>
          </a:p>
          <a:p>
            <a:r>
              <a:rPr lang="en-US" b="0" dirty="0">
                <a:solidFill>
                  <a:srgbClr val="666666"/>
                </a:solidFill>
                <a:effectLst/>
                <a:latin typeface="BuckeyeSans"/>
              </a:rPr>
              <a:t>1992 52.0</a:t>
            </a:r>
          </a:p>
          <a:p>
            <a:endParaRPr lang="en-US" b="0" dirty="0">
              <a:solidFill>
                <a:srgbClr val="666666"/>
              </a:solidFill>
              <a:effectLst/>
              <a:latin typeface="Buckeye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Roboto" panose="02000000000000000000" pitchFamily="2" charset="0"/>
                <a:cs typeface="Arial" panose="020B0604020202020204" pitchFamily="34" charset="0"/>
              </a:rPr>
              <a:t>128,686 total producers in 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Roboto" panose="02000000000000000000" pitchFamily="2" charset="0"/>
                <a:cs typeface="Arial" panose="020B0604020202020204" pitchFamily="34" charset="0"/>
              </a:rPr>
              <a:t>Average age of all producers is 55.8 in 2017</a:t>
            </a:r>
          </a:p>
          <a:p>
            <a:r>
              <a:rPr lang="en-US" b="0" dirty="0">
                <a:latin typeface="Arial" panose="020B0604020202020204" pitchFamily="34" charset="0"/>
                <a:ea typeface="Roboto" panose="02000000000000000000" pitchFamily="2" charset="0"/>
                <a:cs typeface="Arial" panose="020B0604020202020204" pitchFamily="34" charset="0"/>
              </a:rPr>
              <a:t>57.6% of producers over the age of 55 in 2017</a:t>
            </a:r>
          </a:p>
          <a:p>
            <a:r>
              <a:rPr lang="en-US" b="0" dirty="0">
                <a:latin typeface="Arial" panose="020B0604020202020204" pitchFamily="34" charset="0"/>
                <a:ea typeface="Roboto" panose="02000000000000000000" pitchFamily="2" charset="0"/>
                <a:cs typeface="Arial" panose="020B0604020202020204" pitchFamily="34" charset="0"/>
              </a:rPr>
              <a:t>29.3% of producers over the age of 65 in 2017</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DBF044E1-C922-7FBF-AE38-1746D830DA86}"/>
              </a:ext>
            </a:extLst>
          </p:cNvPr>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300" b="0" i="0" u="none" strike="noStrike" kern="1200" cap="none" spc="0" normalizeH="0" baseline="0" noProof="0">
                <a:ln>
                  <a:noFill/>
                </a:ln>
                <a:solidFill>
                  <a:prstClr val="black"/>
                </a:solidFill>
                <a:effectLst/>
                <a:uLnTx/>
                <a:uFillTx/>
                <a:latin typeface="Buckeye Sans" pitchFamily="2" charset="77"/>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31130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20FA6-EF83-621E-DC50-E76371727C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52020-AAD6-2D7E-94E1-9782F85E74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A09F4-4370-02C5-FA74-C487B59B3C8E}"/>
              </a:ext>
            </a:extLst>
          </p:cNvPr>
          <p:cNvSpPr>
            <a:spLocks noGrp="1"/>
          </p:cNvSpPr>
          <p:nvPr>
            <p:ph type="body" idx="1"/>
          </p:nvPr>
        </p:nvSpPr>
        <p:spPr/>
        <p:txBody>
          <a:bodyPr/>
          <a:lstStyle/>
          <a:p>
            <a:pPr algn="l"/>
            <a:r>
              <a:rPr lang="en-US" b="1" i="0" dirty="0">
                <a:solidFill>
                  <a:srgbClr val="333333"/>
                </a:solidFill>
                <a:effectLst/>
                <a:latin typeface="Arial" panose="020B0604020202020204" pitchFamily="34" charset="0"/>
              </a:rPr>
              <a:t>Farms down from 77,805 to 76,009</a:t>
            </a:r>
          </a:p>
          <a:p>
            <a:pPr algn="l"/>
            <a:r>
              <a:rPr lang="en-US" b="1" i="0" dirty="0">
                <a:solidFill>
                  <a:srgbClr val="333333"/>
                </a:solidFill>
                <a:effectLst/>
                <a:latin typeface="Arial" panose="020B0604020202020204" pitchFamily="34" charset="0"/>
              </a:rPr>
              <a:t>Land in farm down from 13,965,295 to 13, 652,346</a:t>
            </a:r>
          </a:p>
          <a:p>
            <a:pPr algn="l"/>
            <a:r>
              <a:rPr lang="en-US" b="1" i="0" dirty="0">
                <a:solidFill>
                  <a:srgbClr val="333333"/>
                </a:solidFill>
                <a:effectLst/>
                <a:latin typeface="Arial" panose="020B0604020202020204" pitchFamily="34" charset="0"/>
              </a:rPr>
              <a:t>Acreage size up from 179 to 180</a:t>
            </a:r>
          </a:p>
          <a:p>
            <a:pPr algn="l"/>
            <a:endParaRPr lang="en-US" b="1" i="0" dirty="0">
              <a:solidFill>
                <a:srgbClr val="333333"/>
              </a:solidFill>
              <a:effectLst/>
              <a:latin typeface="Arial" panose="020B0604020202020204" pitchFamily="34" charset="0"/>
            </a:endParaRPr>
          </a:p>
          <a:p>
            <a:pPr algn="l"/>
            <a:r>
              <a:rPr lang="en-US" b="1" i="0" dirty="0">
                <a:solidFill>
                  <a:srgbClr val="333333"/>
                </a:solidFill>
                <a:effectLst/>
                <a:latin typeface="Arial" panose="020B0604020202020204" pitchFamily="34" charset="0"/>
              </a:rPr>
              <a:t>Market Value of Ag Products sold up from $9.7 billion to $15.4</a:t>
            </a:r>
          </a:p>
          <a:p>
            <a:pPr algn="l"/>
            <a:r>
              <a:rPr lang="en-US" b="1" i="0" dirty="0">
                <a:solidFill>
                  <a:srgbClr val="333333"/>
                </a:solidFill>
                <a:effectLst/>
                <a:latin typeface="Arial" panose="020B0604020202020204" pitchFamily="34" charset="0"/>
              </a:rPr>
              <a:t>Average per farm is up to $202,767 from $124,572</a:t>
            </a:r>
            <a:endParaRPr lang="en-US" b="0" i="0" dirty="0">
              <a:solidFill>
                <a:srgbClr val="333333"/>
              </a:solidFill>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5F13CBEC-DE14-ACCB-40D7-D05FBADBD3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Buckeye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3581092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0D3A7-88EF-E42F-F792-CFCF1CB268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299F69-3392-86FB-08D2-D8831A05F5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BE2C88-772D-A70C-6C00-5200667D1E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DFEFFC-C815-7378-0BB9-712E99EE8738}"/>
              </a:ext>
            </a:extLst>
          </p:cNvPr>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300" b="0" i="0" u="none" strike="noStrike" kern="1200" cap="none" spc="0" normalizeH="0" baseline="0" noProof="0">
                <a:ln>
                  <a:noFill/>
                </a:ln>
                <a:solidFill>
                  <a:prstClr val="black"/>
                </a:solidFill>
                <a:effectLst/>
                <a:uLnTx/>
                <a:uFillTx/>
                <a:latin typeface="Buckeye Sans" pitchFamily="2" charset="77"/>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3724637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C696E-34A6-48B1-FD6D-089415F1CF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B5D8D0-044A-FDD2-D4AD-2C9063A650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7CBF2E-D905-6C00-3ACF-CFFB7A076B7F}"/>
              </a:ext>
            </a:extLst>
          </p:cNvPr>
          <p:cNvSpPr>
            <a:spLocks noGrp="1"/>
          </p:cNvSpPr>
          <p:nvPr>
            <p:ph type="body" idx="1"/>
          </p:nvPr>
        </p:nvSpPr>
        <p:spPr/>
        <p:txBody>
          <a:bodyPr/>
          <a:lstStyle/>
          <a:p>
            <a:pPr defTabSz="1219170"/>
            <a:r>
              <a:rPr lang="en-US" sz="1200" dirty="0">
                <a:solidFill>
                  <a:srgbClr val="292929"/>
                </a:solidFill>
              </a:rPr>
              <a:t>Agricultural economic activity in the Eastern Ohio Development Alliance Region supports 18,550.607 jobs earning $760,607,762 in Labor Income and creates a value of $1,204,510,948. Economic activity generates a combined tax revenue of $285,067,516 at the federal, state, and county level. These figures are reported in 2026 dollar year.</a:t>
            </a:r>
            <a:endParaRPr lang="en-US" sz="1200" dirty="0">
              <a:solidFill>
                <a:prstClr val="black"/>
              </a:solidFill>
            </a:endParaRPr>
          </a:p>
          <a:p>
            <a:endParaRPr lang="en-US" dirty="0"/>
          </a:p>
        </p:txBody>
      </p:sp>
      <p:sp>
        <p:nvSpPr>
          <p:cNvPr id="4" name="Slide Number Placeholder 3">
            <a:extLst>
              <a:ext uri="{FF2B5EF4-FFF2-40B4-BE49-F238E27FC236}">
                <a16:creationId xmlns:a16="http://schemas.microsoft.com/office/drawing/2014/main" id="{566F6A11-62E2-FB4A-9BF1-B2DD86912713}"/>
              </a:ext>
            </a:extLst>
          </p:cNvPr>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300" b="0" i="0" u="none" strike="noStrike" kern="1200" cap="none" spc="0" normalizeH="0" baseline="0" noProof="0">
                <a:ln>
                  <a:noFill/>
                </a:ln>
                <a:solidFill>
                  <a:prstClr val="black"/>
                </a:solidFill>
                <a:effectLst/>
                <a:uLnTx/>
                <a:uFillTx/>
                <a:latin typeface="Buckeye Sans" pitchFamily="2" charset="77"/>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493479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AFA4D-DB39-4C56-0AD9-3494D7B917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F9A29C-F5FB-9279-21F1-F9A693B584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5C2CF4-58A2-6908-152F-CDF39C245FFF}"/>
              </a:ext>
            </a:extLst>
          </p:cNvPr>
          <p:cNvSpPr>
            <a:spLocks noGrp="1"/>
          </p:cNvSpPr>
          <p:nvPr>
            <p:ph type="body" idx="1"/>
          </p:nvPr>
        </p:nvSpPr>
        <p:spPr/>
        <p:txBody>
          <a:bodyPr/>
          <a:lstStyle/>
          <a:p>
            <a:r>
              <a:rPr lang="en-US" b="0" dirty="0">
                <a:solidFill>
                  <a:srgbClr val="666666"/>
                </a:solidFill>
                <a:effectLst/>
                <a:latin typeface="BuckeyeSans"/>
              </a:rPr>
              <a:t>Year</a:t>
            </a:r>
          </a:p>
          <a:p>
            <a:r>
              <a:rPr lang="en-US" b="0" dirty="0">
                <a:solidFill>
                  <a:srgbClr val="666666"/>
                </a:solidFill>
                <a:effectLst/>
                <a:latin typeface="BuckeyeSans"/>
              </a:rPr>
              <a:t>Age of Principal Operator</a:t>
            </a:r>
          </a:p>
          <a:p>
            <a:r>
              <a:rPr lang="en-US" b="0" dirty="0">
                <a:solidFill>
                  <a:srgbClr val="666666"/>
                </a:solidFill>
                <a:effectLst/>
                <a:latin typeface="BuckeyeSans"/>
              </a:rPr>
              <a:t>2022</a:t>
            </a:r>
          </a:p>
          <a:p>
            <a:r>
              <a:rPr lang="en-US" b="0" dirty="0">
                <a:solidFill>
                  <a:srgbClr val="666666"/>
                </a:solidFill>
                <a:effectLst/>
                <a:latin typeface="BuckeyeSans"/>
              </a:rPr>
              <a:t>2017: 57.1</a:t>
            </a:r>
          </a:p>
          <a:p>
            <a:r>
              <a:rPr lang="en-US" b="0" dirty="0">
                <a:solidFill>
                  <a:srgbClr val="666666"/>
                </a:solidFill>
                <a:effectLst/>
                <a:latin typeface="BuckeyeSans"/>
              </a:rPr>
              <a:t>2012: 56.8</a:t>
            </a:r>
          </a:p>
          <a:p>
            <a:r>
              <a:rPr lang="en-US" b="0" dirty="0">
                <a:solidFill>
                  <a:srgbClr val="666666"/>
                </a:solidFill>
                <a:effectLst/>
                <a:latin typeface="BuckeyeSans"/>
              </a:rPr>
              <a:t>2007: 55.7</a:t>
            </a:r>
          </a:p>
          <a:p>
            <a:r>
              <a:rPr lang="en-US" b="0" dirty="0">
                <a:solidFill>
                  <a:srgbClr val="666666"/>
                </a:solidFill>
                <a:effectLst/>
                <a:latin typeface="BuckeyeSans"/>
              </a:rPr>
              <a:t>2002: 53.8</a:t>
            </a:r>
          </a:p>
          <a:p>
            <a:r>
              <a:rPr lang="en-US" b="0" dirty="0">
                <a:solidFill>
                  <a:srgbClr val="666666"/>
                </a:solidFill>
                <a:effectLst/>
                <a:latin typeface="BuckeyeSans"/>
              </a:rPr>
              <a:t>1997: 52.5</a:t>
            </a:r>
          </a:p>
          <a:p>
            <a:r>
              <a:rPr lang="en-US" b="0" dirty="0">
                <a:solidFill>
                  <a:srgbClr val="666666"/>
                </a:solidFill>
                <a:effectLst/>
                <a:latin typeface="BuckeyeSans"/>
              </a:rPr>
              <a:t>1992 52.0</a:t>
            </a:r>
          </a:p>
          <a:p>
            <a:endParaRPr lang="en-US" b="0" dirty="0">
              <a:solidFill>
                <a:srgbClr val="666666"/>
              </a:solidFill>
              <a:effectLst/>
              <a:latin typeface="Buckeye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Roboto" panose="02000000000000000000" pitchFamily="2" charset="0"/>
                <a:cs typeface="Arial" panose="020B0604020202020204" pitchFamily="34" charset="0"/>
              </a:rPr>
              <a:t>128,686 total producers in 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Roboto" panose="02000000000000000000" pitchFamily="2" charset="0"/>
                <a:cs typeface="Arial" panose="020B0604020202020204" pitchFamily="34" charset="0"/>
              </a:rPr>
              <a:t>Average age of all producers is 55.8 in 2017</a:t>
            </a:r>
          </a:p>
          <a:p>
            <a:r>
              <a:rPr lang="en-US" b="0" dirty="0">
                <a:latin typeface="Arial" panose="020B0604020202020204" pitchFamily="34" charset="0"/>
                <a:ea typeface="Roboto" panose="02000000000000000000" pitchFamily="2" charset="0"/>
                <a:cs typeface="Arial" panose="020B0604020202020204" pitchFamily="34" charset="0"/>
              </a:rPr>
              <a:t>57.6% of producers over the age of 55 in 2017</a:t>
            </a:r>
          </a:p>
          <a:p>
            <a:r>
              <a:rPr lang="en-US" b="0" dirty="0">
                <a:latin typeface="Arial" panose="020B0604020202020204" pitchFamily="34" charset="0"/>
                <a:ea typeface="Roboto" panose="02000000000000000000" pitchFamily="2" charset="0"/>
                <a:cs typeface="Arial" panose="020B0604020202020204" pitchFamily="34" charset="0"/>
              </a:rPr>
              <a:t>29.3% of producers over the age of 65 in 2017</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3B88623D-B4A9-E125-D08B-479D68910E18}"/>
              </a:ext>
            </a:extLst>
          </p:cNvPr>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300" b="0" i="0" u="none" strike="noStrike" kern="1200" cap="none" spc="0" normalizeH="0" baseline="0" noProof="0">
                <a:ln>
                  <a:noFill/>
                </a:ln>
                <a:solidFill>
                  <a:prstClr val="black"/>
                </a:solidFill>
                <a:effectLst/>
                <a:uLnTx/>
                <a:uFillTx/>
                <a:latin typeface="Buckeye Sans" pitchFamily="2" charset="77"/>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1580029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300" b="0" i="0" u="none" strike="noStrike" kern="1200" cap="none" spc="0" normalizeH="0" baseline="0" noProof="0">
                <a:ln>
                  <a:noFill/>
                </a:ln>
                <a:solidFill>
                  <a:prstClr val="black"/>
                </a:solidFill>
                <a:effectLst/>
                <a:uLnTx/>
                <a:uFillTx/>
                <a:latin typeface="Buckeye Sans" pitchFamily="2" charset="77"/>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2638955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59F06-77E0-AB30-282A-7FBBF521DE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245AD5-6BDC-5D3C-C55F-670C9D1892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A59E56-C5A1-7E33-50FE-759B5237DD6B}"/>
              </a:ext>
            </a:extLst>
          </p:cNvPr>
          <p:cNvSpPr>
            <a:spLocks noGrp="1"/>
          </p:cNvSpPr>
          <p:nvPr>
            <p:ph type="body" idx="1"/>
          </p:nvPr>
        </p:nvSpPr>
        <p:spPr/>
        <p:txBody>
          <a:bodyPr/>
          <a:lstStyle/>
          <a:p>
            <a:r>
              <a:rPr lang="en-US" b="0" dirty="0">
                <a:solidFill>
                  <a:srgbClr val="666666"/>
                </a:solidFill>
                <a:effectLst/>
                <a:latin typeface="BuckeyeSans"/>
              </a:rPr>
              <a:t>Year</a:t>
            </a:r>
          </a:p>
          <a:p>
            <a:r>
              <a:rPr lang="en-US" b="0" dirty="0">
                <a:solidFill>
                  <a:srgbClr val="666666"/>
                </a:solidFill>
                <a:effectLst/>
                <a:latin typeface="BuckeyeSans"/>
              </a:rPr>
              <a:t>Age of Principal Operator</a:t>
            </a:r>
          </a:p>
          <a:p>
            <a:r>
              <a:rPr lang="en-US" b="0" dirty="0">
                <a:solidFill>
                  <a:srgbClr val="666666"/>
                </a:solidFill>
                <a:effectLst/>
                <a:latin typeface="BuckeyeSans"/>
              </a:rPr>
              <a:t>2022</a:t>
            </a:r>
          </a:p>
          <a:p>
            <a:r>
              <a:rPr lang="en-US" b="0" dirty="0">
                <a:solidFill>
                  <a:srgbClr val="666666"/>
                </a:solidFill>
                <a:effectLst/>
                <a:latin typeface="BuckeyeSans"/>
              </a:rPr>
              <a:t>2017: 57.1</a:t>
            </a:r>
          </a:p>
          <a:p>
            <a:r>
              <a:rPr lang="en-US" b="0" dirty="0">
                <a:solidFill>
                  <a:srgbClr val="666666"/>
                </a:solidFill>
                <a:effectLst/>
                <a:latin typeface="BuckeyeSans"/>
              </a:rPr>
              <a:t>2012: 56.8</a:t>
            </a:r>
          </a:p>
          <a:p>
            <a:r>
              <a:rPr lang="en-US" b="0" dirty="0">
                <a:solidFill>
                  <a:srgbClr val="666666"/>
                </a:solidFill>
                <a:effectLst/>
                <a:latin typeface="BuckeyeSans"/>
              </a:rPr>
              <a:t>2007: 55.7</a:t>
            </a:r>
          </a:p>
          <a:p>
            <a:r>
              <a:rPr lang="en-US" b="0" dirty="0">
                <a:solidFill>
                  <a:srgbClr val="666666"/>
                </a:solidFill>
                <a:effectLst/>
                <a:latin typeface="BuckeyeSans"/>
              </a:rPr>
              <a:t>2002: 53.8</a:t>
            </a:r>
          </a:p>
          <a:p>
            <a:r>
              <a:rPr lang="en-US" b="0" dirty="0">
                <a:solidFill>
                  <a:srgbClr val="666666"/>
                </a:solidFill>
                <a:effectLst/>
                <a:latin typeface="BuckeyeSans"/>
              </a:rPr>
              <a:t>1997: 52.5</a:t>
            </a:r>
          </a:p>
          <a:p>
            <a:r>
              <a:rPr lang="en-US" b="0" dirty="0">
                <a:solidFill>
                  <a:srgbClr val="666666"/>
                </a:solidFill>
                <a:effectLst/>
                <a:latin typeface="BuckeyeSans"/>
              </a:rPr>
              <a:t>1992 52.0</a:t>
            </a:r>
          </a:p>
          <a:p>
            <a:endParaRPr lang="en-US" b="0" dirty="0">
              <a:solidFill>
                <a:srgbClr val="666666"/>
              </a:solidFill>
              <a:effectLst/>
              <a:latin typeface="Buckeye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Roboto" panose="02000000000000000000" pitchFamily="2" charset="0"/>
                <a:cs typeface="Arial" panose="020B0604020202020204" pitchFamily="34" charset="0"/>
              </a:rPr>
              <a:t>128,686 total producers in 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Roboto" panose="02000000000000000000" pitchFamily="2" charset="0"/>
                <a:cs typeface="Arial" panose="020B0604020202020204" pitchFamily="34" charset="0"/>
              </a:rPr>
              <a:t>Average age of all producers is 55.8 in 2017</a:t>
            </a:r>
          </a:p>
          <a:p>
            <a:r>
              <a:rPr lang="en-US" b="0" dirty="0">
                <a:latin typeface="Arial" panose="020B0604020202020204" pitchFamily="34" charset="0"/>
                <a:ea typeface="Roboto" panose="02000000000000000000" pitchFamily="2" charset="0"/>
                <a:cs typeface="Arial" panose="020B0604020202020204" pitchFamily="34" charset="0"/>
              </a:rPr>
              <a:t>57.6% of producers over the age of 55 in 2017</a:t>
            </a:r>
          </a:p>
          <a:p>
            <a:r>
              <a:rPr lang="en-US" b="0" dirty="0">
                <a:latin typeface="Arial" panose="020B0604020202020204" pitchFamily="34" charset="0"/>
                <a:ea typeface="Roboto" panose="02000000000000000000" pitchFamily="2" charset="0"/>
                <a:cs typeface="Arial" panose="020B0604020202020204" pitchFamily="34" charset="0"/>
              </a:rPr>
              <a:t>29.3% of producers over the age of 65 in 2017</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F4599E7F-4E52-DBB1-54C8-B92D62C3E7A2}"/>
              </a:ext>
            </a:extLst>
          </p:cNvPr>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300" b="0" i="0" u="none" strike="noStrike" kern="1200" cap="none" spc="0" normalizeH="0" baseline="0" noProof="0">
                <a:ln>
                  <a:noFill/>
                </a:ln>
                <a:solidFill>
                  <a:prstClr val="black"/>
                </a:solidFill>
                <a:effectLst/>
                <a:uLnTx/>
                <a:uFillTx/>
                <a:latin typeface="Buckeye Sans" pitchFamily="2" charset="77"/>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2166517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And finally as we close this session on the dialogue phase, please remember If you need help along the way in building your capacity as a family to have crucial conversations---you can turn to the Ohio Farm Resolution Services for assistance---just reach out to Robert Moore and he can share how we can help you be better communicators!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1622557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DB8F1-5BDD-99FC-25A7-D1D61BC91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D1A7F-6AC5-91D0-CFF9-CFFC8C1885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4A46C5-3F86-D36D-B280-A2763F823A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634EC7-6DFD-D5EA-C36D-63ADB8BE28C8}"/>
              </a:ext>
            </a:extLst>
          </p:cNvPr>
          <p:cNvSpPr>
            <a:spLocks noGrp="1"/>
          </p:cNvSpPr>
          <p:nvPr>
            <p:ph type="sldNum" sz="quarter" idx="5"/>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a:ln>
                  <a:noFill/>
                </a:ln>
                <a:solidFill>
                  <a:prstClr val="black"/>
                </a:solidFill>
                <a:effectLst/>
                <a:uLnTx/>
                <a:uFillTx/>
                <a:latin typeface="Buckeye Sans" pitchFamily="2" charset="77"/>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936938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165D4-012F-0D3D-F34E-0107EEA6F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51C8E1-7432-B372-5A21-E1F9AE484F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647DDC-F58F-9947-AA8C-ADAF1FD6BA7F}"/>
              </a:ext>
            </a:extLst>
          </p:cNvPr>
          <p:cNvSpPr>
            <a:spLocks noGrp="1"/>
          </p:cNvSpPr>
          <p:nvPr>
            <p:ph type="body" idx="1"/>
          </p:nvPr>
        </p:nvSpPr>
        <p:spPr/>
        <p:txBody>
          <a:bodyPr/>
          <a:lstStyle/>
          <a:p>
            <a:pPr fontAlgn="t"/>
            <a:r>
              <a:rPr lang="en-US" sz="1200" b="1" i="0" kern="1200" dirty="0">
                <a:solidFill>
                  <a:schemeClr val="tx1"/>
                </a:solidFill>
                <a:effectLst/>
                <a:latin typeface="Buckeye Sans" pitchFamily="2" charset="77"/>
                <a:ea typeface="+mn-ea"/>
                <a:cs typeface="+mn-cs"/>
              </a:rPr>
              <a:t>Top Ten Challenges Facing Ohio Farmers in 2026 &amp; the Coming Decade</a:t>
            </a:r>
          </a:p>
          <a:p>
            <a:pPr fontAlgn="t"/>
            <a:r>
              <a:rPr lang="en-US" sz="1200" b="1" i="0" kern="1200" dirty="0">
                <a:solidFill>
                  <a:schemeClr val="tx1"/>
                </a:solidFill>
                <a:effectLst/>
                <a:latin typeface="Buckeye Sans" pitchFamily="2" charset="77"/>
                <a:ea typeface="+mn-ea"/>
                <a:cs typeface="+mn-cs"/>
              </a:rPr>
              <a:t>1. Volatile Input Costs (Fertilizer, Fuel, Chemicals)</a:t>
            </a:r>
          </a:p>
          <a:p>
            <a:pPr fontAlgn="t"/>
            <a:r>
              <a:rPr lang="en-US" sz="1200" b="0" i="0" kern="1200" dirty="0">
                <a:solidFill>
                  <a:schemeClr val="tx1"/>
                </a:solidFill>
                <a:effectLst/>
                <a:latin typeface="Buckeye Sans" pitchFamily="2" charset="77"/>
                <a:ea typeface="+mn-ea"/>
                <a:cs typeface="+mn-cs"/>
              </a:rPr>
              <a:t>Ohio farmers continue struggling with rising and unstable input costs—especially fertilizer, where prices increased again in 2025 and remain a major 2026 planning concern.</a:t>
            </a:r>
            <a:br>
              <a:rPr lang="en-US" sz="1200" b="0" i="0" kern="1200" dirty="0">
                <a:solidFill>
                  <a:schemeClr val="tx1"/>
                </a:solidFill>
                <a:effectLst/>
                <a:latin typeface="Buckeye Sans" pitchFamily="2" charset="77"/>
                <a:ea typeface="+mn-ea"/>
                <a:cs typeface="+mn-cs"/>
              </a:rPr>
            </a:br>
            <a:r>
              <a:rPr lang="en-US" sz="1200" b="0" i="0" kern="1200" dirty="0">
                <a:solidFill>
                  <a:schemeClr val="tx1"/>
                </a:solidFill>
                <a:effectLst/>
                <a:latin typeface="Buckeye Sans" pitchFamily="2" charset="77"/>
                <a:ea typeface="+mn-ea"/>
                <a:cs typeface="+mn-cs"/>
              </a:rPr>
              <a:t>Nationwide analysis also shows rising input costs paired with stagnant commodity prices, leading to poor margins and recession‑like conditions. </a:t>
            </a:r>
            <a:r>
              <a:rPr lang="en-US" sz="1200" b="0" i="0" u="none" strike="noStrike" kern="1200" dirty="0">
                <a:solidFill>
                  <a:schemeClr val="tx1"/>
                </a:solidFill>
                <a:effectLst/>
                <a:latin typeface="Buckeye Sans" pitchFamily="2" charset="77"/>
                <a:ea typeface="+mn-ea"/>
                <a:cs typeface="+mn-cs"/>
                <a:hlinkClick r:id="rId3"/>
              </a:rPr>
              <a:t>[brownfieldagnews.com]</a:t>
            </a:r>
            <a:r>
              <a:rPr lang="en-US" sz="1200" b="0" i="0" kern="1200" dirty="0">
                <a:solidFill>
                  <a:schemeClr val="tx1"/>
                </a:solidFill>
                <a:effectLst/>
                <a:latin typeface="Buckeye Sans" pitchFamily="2" charset="77"/>
                <a:ea typeface="+mn-ea"/>
                <a:cs typeface="+mn-cs"/>
              </a:rPr>
              <a:t> </a:t>
            </a:r>
            <a:r>
              <a:rPr lang="en-US" sz="1200" b="0" i="0" u="none" strike="noStrike" kern="1200" dirty="0">
                <a:solidFill>
                  <a:schemeClr val="tx1"/>
                </a:solidFill>
                <a:effectLst/>
                <a:latin typeface="Buckeye Sans" pitchFamily="2" charset="77"/>
                <a:ea typeface="+mn-ea"/>
                <a:cs typeface="+mn-cs"/>
                <a:hlinkClick r:id="rId4"/>
              </a:rPr>
              <a:t>[nationwide.com]</a:t>
            </a:r>
            <a:endParaRPr lang="en-US" sz="1200" b="0" i="0" kern="1200" dirty="0">
              <a:solidFill>
                <a:schemeClr val="tx1"/>
              </a:solidFill>
              <a:effectLst/>
              <a:latin typeface="Buckeye Sans" pitchFamily="2" charset="77"/>
              <a:ea typeface="+mn-ea"/>
              <a:cs typeface="+mn-cs"/>
            </a:endParaRPr>
          </a:p>
          <a:p>
            <a:pPr fontAlgn="t"/>
            <a:br>
              <a:rPr lang="en-US" sz="1200" b="0" i="0" kern="1200" dirty="0">
                <a:solidFill>
                  <a:schemeClr val="tx1"/>
                </a:solidFill>
                <a:effectLst/>
                <a:latin typeface="Buckeye Sans" pitchFamily="2" charset="77"/>
                <a:ea typeface="+mn-ea"/>
                <a:cs typeface="+mn-cs"/>
              </a:rPr>
            </a:br>
            <a:r>
              <a:rPr lang="en-US" sz="1200" b="1" i="0" kern="1200" dirty="0">
                <a:solidFill>
                  <a:schemeClr val="tx1"/>
                </a:solidFill>
                <a:effectLst/>
                <a:latin typeface="Buckeye Sans" pitchFamily="2" charset="77"/>
                <a:ea typeface="+mn-ea"/>
                <a:cs typeface="+mn-cs"/>
              </a:rPr>
              <a:t>2. Weather Extremes, Drought, and Climate Variability</a:t>
            </a:r>
          </a:p>
          <a:p>
            <a:pPr fontAlgn="t"/>
            <a:r>
              <a:rPr lang="en-US" sz="1200" b="0" i="0" kern="1200" dirty="0">
                <a:solidFill>
                  <a:schemeClr val="tx1"/>
                </a:solidFill>
                <a:effectLst/>
                <a:latin typeface="Buckeye Sans" pitchFamily="2" charset="77"/>
                <a:ea typeface="+mn-ea"/>
                <a:cs typeface="+mn-cs"/>
              </a:rPr>
              <a:t>Ohio is experiencing multi‑year drought conditions, especially in northwest counties, reducing soil moisture and affecting crop establishment.</a:t>
            </a:r>
            <a:br>
              <a:rPr lang="en-US" sz="1200" b="0" i="0" kern="1200" dirty="0">
                <a:solidFill>
                  <a:schemeClr val="tx1"/>
                </a:solidFill>
                <a:effectLst/>
                <a:latin typeface="Buckeye Sans" pitchFamily="2" charset="77"/>
                <a:ea typeface="+mn-ea"/>
                <a:cs typeface="+mn-cs"/>
              </a:rPr>
            </a:br>
            <a:r>
              <a:rPr lang="en-US" sz="1200" b="0" i="0" kern="1200" dirty="0">
                <a:solidFill>
                  <a:schemeClr val="tx1"/>
                </a:solidFill>
                <a:effectLst/>
                <a:latin typeface="Buckeye Sans" pitchFamily="2" charset="77"/>
                <a:ea typeface="+mn-ea"/>
                <a:cs typeface="+mn-cs"/>
              </a:rPr>
              <a:t>Extended wet springs and erratic planting windows (cold snaps, excessive rain) have compressed planting seasons, caused late emergence, and heightened disease risk. </a:t>
            </a:r>
            <a:r>
              <a:rPr lang="en-US" sz="1200" b="0" i="0" u="none" strike="noStrike" kern="1200" dirty="0">
                <a:solidFill>
                  <a:schemeClr val="tx1"/>
                </a:solidFill>
                <a:effectLst/>
                <a:latin typeface="Buckeye Sans" pitchFamily="2" charset="77"/>
                <a:ea typeface="+mn-ea"/>
                <a:cs typeface="+mn-cs"/>
                <a:hlinkClick r:id="rId5"/>
              </a:rPr>
              <a:t>[farmanddairy.com]</a:t>
            </a:r>
            <a:r>
              <a:rPr lang="en-US" sz="1200" b="0" i="0" kern="1200" dirty="0">
                <a:solidFill>
                  <a:schemeClr val="tx1"/>
                </a:solidFill>
                <a:effectLst/>
                <a:latin typeface="Buckeye Sans" pitchFamily="2" charset="77"/>
                <a:ea typeface="+mn-ea"/>
                <a:cs typeface="+mn-cs"/>
              </a:rPr>
              <a:t> </a:t>
            </a:r>
            <a:r>
              <a:rPr lang="en-US" sz="1200" b="0" i="0" u="none" strike="noStrike" kern="1200" dirty="0">
                <a:solidFill>
                  <a:schemeClr val="tx1"/>
                </a:solidFill>
                <a:effectLst/>
                <a:latin typeface="Buckeye Sans" pitchFamily="2" charset="77"/>
                <a:ea typeface="+mn-ea"/>
                <a:cs typeface="+mn-cs"/>
                <a:hlinkClick r:id="rId6"/>
              </a:rPr>
              <a:t>[forwardpathway.us]</a:t>
            </a:r>
            <a:endParaRPr lang="en-US" sz="1200" b="0" i="0" kern="1200" dirty="0">
              <a:solidFill>
                <a:schemeClr val="tx1"/>
              </a:solidFill>
              <a:effectLst/>
              <a:latin typeface="Buckeye Sans" pitchFamily="2" charset="77"/>
              <a:ea typeface="+mn-ea"/>
              <a:cs typeface="+mn-cs"/>
            </a:endParaRPr>
          </a:p>
          <a:p>
            <a:pPr fontAlgn="t"/>
            <a:br>
              <a:rPr lang="en-US" sz="1200" b="0" i="0" kern="1200" dirty="0">
                <a:solidFill>
                  <a:schemeClr val="tx1"/>
                </a:solidFill>
                <a:effectLst/>
                <a:latin typeface="Buckeye Sans" pitchFamily="2" charset="77"/>
                <a:ea typeface="+mn-ea"/>
                <a:cs typeface="+mn-cs"/>
              </a:rPr>
            </a:br>
            <a:r>
              <a:rPr lang="en-US" sz="1200" b="1" i="0" kern="1200" dirty="0">
                <a:solidFill>
                  <a:schemeClr val="tx1"/>
                </a:solidFill>
                <a:effectLst/>
                <a:latin typeface="Buckeye Sans" pitchFamily="2" charset="77"/>
                <a:ea typeface="+mn-ea"/>
                <a:cs typeface="+mn-cs"/>
              </a:rPr>
              <a:t>3. Tightening Farm Profit Margins</a:t>
            </a:r>
          </a:p>
          <a:p>
            <a:pPr fontAlgn="t"/>
            <a:r>
              <a:rPr lang="en-US" sz="1200" b="0" i="0" kern="1200" dirty="0">
                <a:solidFill>
                  <a:schemeClr val="tx1"/>
                </a:solidFill>
                <a:effectLst/>
                <a:latin typeface="Buckeye Sans" pitchFamily="2" charset="77"/>
                <a:ea typeface="+mn-ea"/>
                <a:cs typeface="+mn-cs"/>
              </a:rPr>
              <a:t>Farm income improvements mask deeper issues: margins are strained due to input‑price mismatches, weaker commodity prices, and reliance on government payments rather than markets.</a:t>
            </a:r>
            <a:br>
              <a:rPr lang="en-US" sz="1200" b="0" i="0" kern="1200" dirty="0">
                <a:solidFill>
                  <a:schemeClr val="tx1"/>
                </a:solidFill>
                <a:effectLst/>
                <a:latin typeface="Buckeye Sans" pitchFamily="2" charset="77"/>
                <a:ea typeface="+mn-ea"/>
                <a:cs typeface="+mn-cs"/>
              </a:rPr>
            </a:br>
            <a:r>
              <a:rPr lang="en-US" sz="1200" b="0" i="0" kern="1200" dirty="0">
                <a:solidFill>
                  <a:schemeClr val="tx1"/>
                </a:solidFill>
                <a:effectLst/>
                <a:latin typeface="Buckeye Sans" pitchFamily="2" charset="77"/>
                <a:ea typeface="+mn-ea"/>
                <a:cs typeface="+mn-cs"/>
              </a:rPr>
              <a:t>Farmers are experiencing four straight years of poor profit margins, with red ink projected into 2026. </a:t>
            </a:r>
            <a:r>
              <a:rPr lang="en-US" sz="1200" b="0" i="0" u="none" strike="noStrike" kern="1200" dirty="0">
                <a:solidFill>
                  <a:schemeClr val="tx1"/>
                </a:solidFill>
                <a:effectLst/>
                <a:latin typeface="Buckeye Sans" pitchFamily="2" charset="77"/>
                <a:ea typeface="+mn-ea"/>
                <a:cs typeface="+mn-cs"/>
                <a:hlinkClick r:id="rId7"/>
              </a:rPr>
              <a:t>[</a:t>
            </a:r>
            <a:r>
              <a:rPr lang="en-US" sz="1200" b="0" i="0" u="none" strike="noStrike" kern="1200" dirty="0" err="1">
                <a:solidFill>
                  <a:schemeClr val="tx1"/>
                </a:solidFill>
                <a:effectLst/>
                <a:latin typeface="Buckeye Sans" pitchFamily="2" charset="77"/>
                <a:ea typeface="+mn-ea"/>
                <a:cs typeface="+mn-cs"/>
                <a:hlinkClick r:id="rId7"/>
              </a:rPr>
              <a:t>ohiobusine</a:t>
            </a:r>
            <a:r>
              <a:rPr lang="en-US" sz="1200" b="0" i="0" u="none" strike="noStrike" kern="1200" dirty="0">
                <a:solidFill>
                  <a:schemeClr val="tx1"/>
                </a:solidFill>
                <a:effectLst/>
                <a:latin typeface="Buckeye Sans" pitchFamily="2" charset="77"/>
                <a:ea typeface="+mn-ea"/>
                <a:cs typeface="+mn-cs"/>
                <a:hlinkClick r:id="rId7"/>
              </a:rPr>
              <a:t>...review.com]</a:t>
            </a:r>
            <a:r>
              <a:rPr lang="en-US" sz="1200" b="0" i="0" kern="1200" dirty="0">
                <a:solidFill>
                  <a:schemeClr val="tx1"/>
                </a:solidFill>
                <a:effectLst/>
                <a:latin typeface="Buckeye Sans" pitchFamily="2" charset="77"/>
                <a:ea typeface="+mn-ea"/>
                <a:cs typeface="+mn-cs"/>
              </a:rPr>
              <a:t> </a:t>
            </a:r>
            <a:r>
              <a:rPr lang="en-US" sz="1200" b="0" i="0" u="none" strike="noStrike" kern="1200" dirty="0">
                <a:solidFill>
                  <a:schemeClr val="tx1"/>
                </a:solidFill>
                <a:effectLst/>
                <a:latin typeface="Buckeye Sans" pitchFamily="2" charset="77"/>
                <a:ea typeface="+mn-ea"/>
                <a:cs typeface="+mn-cs"/>
                <a:hlinkClick r:id="rId4"/>
              </a:rPr>
              <a:t>[nationwide.com]</a:t>
            </a:r>
            <a:endParaRPr lang="en-US" sz="1200" b="0" i="0" kern="1200" dirty="0">
              <a:solidFill>
                <a:schemeClr val="tx1"/>
              </a:solidFill>
              <a:effectLst/>
              <a:latin typeface="Buckeye Sans" pitchFamily="2" charset="77"/>
              <a:ea typeface="+mn-ea"/>
              <a:cs typeface="+mn-cs"/>
            </a:endParaRPr>
          </a:p>
          <a:p>
            <a:pPr fontAlgn="t"/>
            <a:br>
              <a:rPr lang="en-US" sz="1200" b="0" i="0" kern="1200" dirty="0">
                <a:solidFill>
                  <a:schemeClr val="tx1"/>
                </a:solidFill>
                <a:effectLst/>
                <a:latin typeface="Buckeye Sans" pitchFamily="2" charset="77"/>
                <a:ea typeface="+mn-ea"/>
                <a:cs typeface="+mn-cs"/>
              </a:rPr>
            </a:br>
            <a:r>
              <a:rPr lang="en-US" sz="1200" b="1" i="0" kern="1200" dirty="0">
                <a:solidFill>
                  <a:schemeClr val="tx1"/>
                </a:solidFill>
                <a:effectLst/>
                <a:latin typeface="Buckeye Sans" pitchFamily="2" charset="77"/>
                <a:ea typeface="+mn-ea"/>
                <a:cs typeface="+mn-cs"/>
              </a:rPr>
              <a:t>4. Trade Policy Uncertainty and Weak Export Markets</a:t>
            </a:r>
          </a:p>
          <a:p>
            <a:pPr fontAlgn="t"/>
            <a:r>
              <a:rPr lang="en-US" sz="1200" b="0" i="0" kern="1200" dirty="0">
                <a:solidFill>
                  <a:schemeClr val="tx1"/>
                </a:solidFill>
                <a:effectLst/>
                <a:latin typeface="Buckeye Sans" pitchFamily="2" charset="77"/>
                <a:ea typeface="+mn-ea"/>
                <a:cs typeface="+mn-cs"/>
              </a:rPr>
              <a:t>Soybean demand from China has fallen to the lowest level since 2018, impacting Ohio’s largest export commodity.</a:t>
            </a:r>
            <a:br>
              <a:rPr lang="en-US" sz="1200" b="0" i="0" kern="1200" dirty="0">
                <a:solidFill>
                  <a:schemeClr val="tx1"/>
                </a:solidFill>
                <a:effectLst/>
                <a:latin typeface="Buckeye Sans" pitchFamily="2" charset="77"/>
                <a:ea typeface="+mn-ea"/>
                <a:cs typeface="+mn-cs"/>
              </a:rPr>
            </a:br>
            <a:br>
              <a:rPr lang="en-US" sz="1200" b="0" i="0" kern="1200" dirty="0">
                <a:solidFill>
                  <a:schemeClr val="tx1"/>
                </a:solidFill>
                <a:effectLst/>
                <a:latin typeface="Buckeye Sans" pitchFamily="2" charset="77"/>
                <a:ea typeface="+mn-ea"/>
                <a:cs typeface="+mn-cs"/>
              </a:rPr>
            </a:br>
            <a:r>
              <a:rPr lang="en-US" sz="1200" b="0" i="0" kern="1200" dirty="0">
                <a:solidFill>
                  <a:schemeClr val="tx1"/>
                </a:solidFill>
                <a:effectLst/>
                <a:latin typeface="Buckeye Sans" pitchFamily="2" charset="77"/>
                <a:ea typeface="+mn-ea"/>
                <a:cs typeface="+mn-cs"/>
              </a:rPr>
              <a:t>Tariff volatility and global trade disputes remain top concerns, complicating long‑term planning and market access. </a:t>
            </a:r>
            <a:r>
              <a:rPr lang="en-US" sz="1200" b="0" i="0" u="none" strike="noStrike" kern="1200" dirty="0">
                <a:solidFill>
                  <a:schemeClr val="tx1"/>
                </a:solidFill>
                <a:effectLst/>
                <a:latin typeface="Buckeye Sans" pitchFamily="2" charset="77"/>
                <a:ea typeface="+mn-ea"/>
                <a:cs typeface="+mn-cs"/>
                <a:hlinkClick r:id="rId5"/>
              </a:rPr>
              <a:t>[farmanddairy.com]</a:t>
            </a:r>
            <a:r>
              <a:rPr lang="en-US" sz="1200" b="0" i="0" kern="1200" dirty="0">
                <a:solidFill>
                  <a:schemeClr val="tx1"/>
                </a:solidFill>
                <a:effectLst/>
                <a:latin typeface="Buckeye Sans" pitchFamily="2" charset="77"/>
                <a:ea typeface="+mn-ea"/>
                <a:cs typeface="+mn-cs"/>
              </a:rPr>
              <a:t> </a:t>
            </a:r>
            <a:r>
              <a:rPr lang="en-US" sz="1200" b="0" i="0" u="none" strike="noStrike" kern="1200" dirty="0">
                <a:solidFill>
                  <a:schemeClr val="tx1"/>
                </a:solidFill>
                <a:effectLst/>
                <a:latin typeface="Buckeye Sans" pitchFamily="2" charset="77"/>
                <a:ea typeface="+mn-ea"/>
                <a:cs typeface="+mn-cs"/>
                <a:hlinkClick r:id="rId8"/>
              </a:rPr>
              <a:t>[m.farms.com]</a:t>
            </a:r>
            <a:endParaRPr lang="en-US" sz="1200" b="0" i="0" kern="1200" dirty="0">
              <a:solidFill>
                <a:schemeClr val="tx1"/>
              </a:solidFill>
              <a:effectLst/>
              <a:latin typeface="Buckeye Sans" pitchFamily="2" charset="77"/>
              <a:ea typeface="+mn-ea"/>
              <a:cs typeface="+mn-cs"/>
            </a:endParaRPr>
          </a:p>
          <a:p>
            <a:pPr fontAlgn="t"/>
            <a:br>
              <a:rPr lang="en-US" sz="1200" b="0" i="0" kern="1200" dirty="0">
                <a:solidFill>
                  <a:schemeClr val="tx1"/>
                </a:solidFill>
                <a:effectLst/>
                <a:latin typeface="Buckeye Sans" pitchFamily="2" charset="77"/>
                <a:ea typeface="+mn-ea"/>
                <a:cs typeface="+mn-cs"/>
              </a:rPr>
            </a:br>
            <a:r>
              <a:rPr lang="en-US" sz="1200" b="1" i="0" kern="1200" dirty="0">
                <a:solidFill>
                  <a:schemeClr val="tx1"/>
                </a:solidFill>
                <a:effectLst/>
                <a:latin typeface="Buckeye Sans" pitchFamily="2" charset="77"/>
                <a:ea typeface="+mn-ea"/>
                <a:cs typeface="+mn-cs"/>
              </a:rPr>
              <a:t>5. Labor Shortages and Rising Labor Costs</a:t>
            </a:r>
          </a:p>
          <a:p>
            <a:pPr fontAlgn="t"/>
            <a:r>
              <a:rPr lang="en-US" sz="1200" b="0" i="0" kern="1200" dirty="0">
                <a:solidFill>
                  <a:schemeClr val="tx1"/>
                </a:solidFill>
                <a:effectLst/>
                <a:latin typeface="Buckeye Sans" pitchFamily="2" charset="77"/>
                <a:ea typeface="+mn-ea"/>
                <a:cs typeface="+mn-cs"/>
              </a:rPr>
              <a:t>Ohio farms relying on H‑2A labor are facing escalating wage rates, squeezing already‑tight margins.</a:t>
            </a:r>
            <a:br>
              <a:rPr lang="en-US" sz="1200" b="0" i="0" kern="1200" dirty="0">
                <a:solidFill>
                  <a:schemeClr val="tx1"/>
                </a:solidFill>
                <a:effectLst/>
                <a:latin typeface="Buckeye Sans" pitchFamily="2" charset="77"/>
                <a:ea typeface="+mn-ea"/>
                <a:cs typeface="+mn-cs"/>
              </a:rPr>
            </a:br>
            <a:r>
              <a:rPr lang="en-US" sz="1200" b="0" i="0" kern="1200" dirty="0">
                <a:solidFill>
                  <a:schemeClr val="tx1"/>
                </a:solidFill>
                <a:effectLst/>
                <a:latin typeface="Buckeye Sans" pitchFamily="2" charset="77"/>
                <a:ea typeface="+mn-ea"/>
                <a:cs typeface="+mn-cs"/>
              </a:rPr>
              <a:t>Legislative uncertainty around farm labor policy amplifies workforce instability. </a:t>
            </a:r>
            <a:r>
              <a:rPr lang="en-US" sz="1200" b="0" i="0" u="none" strike="noStrike" kern="1200" dirty="0">
                <a:solidFill>
                  <a:schemeClr val="tx1"/>
                </a:solidFill>
                <a:effectLst/>
                <a:latin typeface="Buckeye Sans" pitchFamily="2" charset="77"/>
                <a:ea typeface="+mn-ea"/>
                <a:cs typeface="+mn-cs"/>
                <a:hlinkClick r:id="rId7"/>
              </a:rPr>
              <a:t>[</a:t>
            </a:r>
            <a:r>
              <a:rPr lang="en-US" sz="1200" b="0" i="0" u="none" strike="noStrike" kern="1200" dirty="0" err="1">
                <a:solidFill>
                  <a:schemeClr val="tx1"/>
                </a:solidFill>
                <a:effectLst/>
                <a:latin typeface="Buckeye Sans" pitchFamily="2" charset="77"/>
                <a:ea typeface="+mn-ea"/>
                <a:cs typeface="+mn-cs"/>
                <a:hlinkClick r:id="rId7"/>
              </a:rPr>
              <a:t>ohiobusine</a:t>
            </a:r>
            <a:r>
              <a:rPr lang="en-US" sz="1200" b="0" i="0" u="none" strike="noStrike" kern="1200" dirty="0">
                <a:solidFill>
                  <a:schemeClr val="tx1"/>
                </a:solidFill>
                <a:effectLst/>
                <a:latin typeface="Buckeye Sans" pitchFamily="2" charset="77"/>
                <a:ea typeface="+mn-ea"/>
                <a:cs typeface="+mn-cs"/>
                <a:hlinkClick r:id="rId7"/>
              </a:rPr>
              <a:t>...review.com]</a:t>
            </a:r>
            <a:r>
              <a:rPr lang="en-US" sz="1200" b="0" i="0" kern="1200" dirty="0">
                <a:solidFill>
                  <a:schemeClr val="tx1"/>
                </a:solidFill>
                <a:effectLst/>
                <a:latin typeface="Buckeye Sans" pitchFamily="2" charset="77"/>
                <a:ea typeface="+mn-ea"/>
                <a:cs typeface="+mn-cs"/>
              </a:rPr>
              <a:t> </a:t>
            </a:r>
            <a:r>
              <a:rPr lang="en-US" sz="1200" b="0" i="0" u="none" strike="noStrike" kern="1200" dirty="0">
                <a:solidFill>
                  <a:schemeClr val="tx1"/>
                </a:solidFill>
                <a:effectLst/>
                <a:latin typeface="Buckeye Sans" pitchFamily="2" charset="77"/>
                <a:ea typeface="+mn-ea"/>
                <a:cs typeface="+mn-cs"/>
                <a:hlinkClick r:id="rId9"/>
              </a:rPr>
              <a:t>[ofbf.org]</a:t>
            </a:r>
            <a:endParaRPr lang="en-US" sz="1200" b="0" i="0" kern="1200" dirty="0">
              <a:solidFill>
                <a:schemeClr val="tx1"/>
              </a:solidFill>
              <a:effectLst/>
              <a:latin typeface="Buckeye Sans" pitchFamily="2" charset="77"/>
              <a:ea typeface="+mn-ea"/>
              <a:cs typeface="+mn-cs"/>
            </a:endParaRPr>
          </a:p>
          <a:p>
            <a:pPr fontAlgn="t"/>
            <a:br>
              <a:rPr lang="en-US" sz="1200" b="0" i="0" kern="1200" dirty="0">
                <a:solidFill>
                  <a:schemeClr val="tx1"/>
                </a:solidFill>
                <a:effectLst/>
                <a:latin typeface="Buckeye Sans" pitchFamily="2" charset="77"/>
                <a:ea typeface="+mn-ea"/>
                <a:cs typeface="+mn-cs"/>
              </a:rPr>
            </a:br>
            <a:endParaRPr lang="en-US" dirty="0"/>
          </a:p>
        </p:txBody>
      </p:sp>
      <p:sp>
        <p:nvSpPr>
          <p:cNvPr id="4" name="Slide Number Placeholder 3">
            <a:extLst>
              <a:ext uri="{FF2B5EF4-FFF2-40B4-BE49-F238E27FC236}">
                <a16:creationId xmlns:a16="http://schemas.microsoft.com/office/drawing/2014/main" id="{3A0803B1-5E78-F662-86F9-90557982F885}"/>
              </a:ext>
            </a:extLst>
          </p:cNvPr>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300" b="0" i="0" u="none" strike="noStrike" kern="1200" cap="none" spc="0" normalizeH="0" baseline="0" noProof="0">
                <a:ln>
                  <a:noFill/>
                </a:ln>
                <a:solidFill>
                  <a:prstClr val="black"/>
                </a:solidFill>
                <a:effectLst/>
                <a:uLnTx/>
                <a:uFillTx/>
                <a:latin typeface="Buckeye Sans" pitchFamily="2" charset="77"/>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2828423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C951A-8FFB-69D6-0DAC-564EBD1C5F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CCB80D-6838-62FF-C0D9-0904838D24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7DED6E-E049-9D7B-A4D5-C11F4652D413}"/>
              </a:ext>
            </a:extLst>
          </p:cNvPr>
          <p:cNvSpPr>
            <a:spLocks noGrp="1"/>
          </p:cNvSpPr>
          <p:nvPr>
            <p:ph type="body" idx="1"/>
          </p:nvPr>
        </p:nvSpPr>
        <p:spPr/>
        <p:txBody>
          <a:bodyPr/>
          <a:lstStyle/>
          <a:p>
            <a:pPr fontAlgn="t"/>
            <a:r>
              <a:rPr lang="en-US" sz="1200" b="1" i="0" kern="1200" dirty="0">
                <a:solidFill>
                  <a:schemeClr val="tx1"/>
                </a:solidFill>
                <a:effectLst/>
                <a:latin typeface="Buckeye Sans" pitchFamily="2" charset="77"/>
                <a:ea typeface="+mn-ea"/>
                <a:cs typeface="+mn-cs"/>
              </a:rPr>
              <a:t>Top Ten Challenges Facing Ohio Farmers in 2026 &amp; the Coming Decade</a:t>
            </a:r>
          </a:p>
          <a:p>
            <a:pPr fontAlgn="t"/>
            <a:r>
              <a:rPr lang="en-US" sz="1200" b="1" i="0" kern="1200" dirty="0">
                <a:solidFill>
                  <a:schemeClr val="tx1"/>
                </a:solidFill>
                <a:effectLst/>
                <a:latin typeface="Buckeye Sans" pitchFamily="2" charset="77"/>
                <a:ea typeface="+mn-ea"/>
                <a:cs typeface="+mn-cs"/>
              </a:rPr>
              <a:t>6. Farmland Loss, Development Pressure, and Land‑Use Conflicts</a:t>
            </a:r>
          </a:p>
          <a:p>
            <a:pPr fontAlgn="t"/>
            <a:r>
              <a:rPr lang="en-US" sz="1200" b="0" i="0" kern="1200" dirty="0">
                <a:solidFill>
                  <a:schemeClr val="tx1"/>
                </a:solidFill>
                <a:effectLst/>
                <a:latin typeface="Buckeye Sans" pitchFamily="2" charset="77"/>
                <a:ea typeface="+mn-ea"/>
                <a:cs typeface="+mn-cs"/>
              </a:rPr>
              <a:t>Urban expansion, solar developments, data centers, and industrial projects continue to remove productive farmland or compete for land access.</a:t>
            </a:r>
            <a:br>
              <a:rPr lang="en-US" sz="1200" b="0" i="0" kern="1200" dirty="0">
                <a:solidFill>
                  <a:schemeClr val="tx1"/>
                </a:solidFill>
                <a:effectLst/>
                <a:latin typeface="Buckeye Sans" pitchFamily="2" charset="77"/>
                <a:ea typeface="+mn-ea"/>
                <a:cs typeface="+mn-cs"/>
              </a:rPr>
            </a:br>
            <a:r>
              <a:rPr lang="en-US" sz="1200" b="0" i="0" kern="1200" dirty="0">
                <a:solidFill>
                  <a:schemeClr val="tx1"/>
                </a:solidFill>
                <a:effectLst/>
                <a:latin typeface="Buckeye Sans" pitchFamily="2" charset="77"/>
                <a:ea typeface="+mn-ea"/>
                <a:cs typeface="+mn-cs"/>
              </a:rPr>
              <a:t>The Ohio Farm Bureau highlights farmland preservation and landowner protections as top 2026 priorities due to accelerating development pressure. </a:t>
            </a:r>
            <a:r>
              <a:rPr lang="en-US" sz="1200" b="0" i="0" u="none" strike="noStrike" kern="1200" dirty="0">
                <a:solidFill>
                  <a:schemeClr val="tx1"/>
                </a:solidFill>
                <a:effectLst/>
                <a:latin typeface="Buckeye Sans" pitchFamily="2" charset="77"/>
                <a:ea typeface="+mn-ea"/>
                <a:cs typeface="+mn-cs"/>
                <a:hlinkClick r:id="rId3"/>
              </a:rPr>
              <a:t>[ofbf.org]</a:t>
            </a:r>
            <a:endParaRPr lang="en-US" sz="1200" b="0" i="0" kern="1200" dirty="0">
              <a:solidFill>
                <a:schemeClr val="tx1"/>
              </a:solidFill>
              <a:effectLst/>
              <a:latin typeface="Buckeye Sans" pitchFamily="2" charset="77"/>
              <a:ea typeface="+mn-ea"/>
              <a:cs typeface="+mn-cs"/>
            </a:endParaRPr>
          </a:p>
          <a:p>
            <a:pPr fontAlgn="t"/>
            <a:endParaRPr lang="en-US" sz="1200" b="0" i="0" kern="1200" dirty="0">
              <a:solidFill>
                <a:schemeClr val="tx1"/>
              </a:solidFill>
              <a:effectLst/>
              <a:latin typeface="Buckeye Sans" pitchFamily="2" charset="77"/>
              <a:ea typeface="+mn-ea"/>
              <a:cs typeface="+mn-cs"/>
            </a:endParaRPr>
          </a:p>
          <a:p>
            <a:pPr fontAlgn="t"/>
            <a:r>
              <a:rPr lang="en-US" sz="1200" b="1" i="0" kern="1200" dirty="0">
                <a:solidFill>
                  <a:schemeClr val="tx1"/>
                </a:solidFill>
                <a:effectLst/>
                <a:latin typeface="Buckeye Sans" pitchFamily="2" charset="77"/>
                <a:ea typeface="+mn-ea"/>
                <a:cs typeface="+mn-cs"/>
              </a:rPr>
              <a:t>7. Disease Pressure in Crops and Emerging Pest Risks</a:t>
            </a:r>
          </a:p>
          <a:p>
            <a:pPr fontAlgn="t"/>
            <a:r>
              <a:rPr lang="en-US" sz="1200" b="0" i="0" kern="1200" dirty="0">
                <a:solidFill>
                  <a:schemeClr val="tx1"/>
                </a:solidFill>
                <a:effectLst/>
                <a:latin typeface="Buckeye Sans" pitchFamily="2" charset="77"/>
                <a:ea typeface="+mn-ea"/>
                <a:cs typeface="+mn-cs"/>
              </a:rPr>
              <a:t>Corn and soybean diseases—such as Tar Spot—have increased due to challenging weather patterns. Ohio has launched statewide surveillance to track spread and yield impacts.</a:t>
            </a:r>
            <a:br>
              <a:rPr lang="en-US" sz="1200" b="0" i="0" kern="1200" dirty="0">
                <a:solidFill>
                  <a:schemeClr val="tx1"/>
                </a:solidFill>
                <a:effectLst/>
                <a:latin typeface="Buckeye Sans" pitchFamily="2" charset="77"/>
                <a:ea typeface="+mn-ea"/>
                <a:cs typeface="+mn-cs"/>
              </a:rPr>
            </a:br>
            <a:br>
              <a:rPr lang="en-US" sz="1200" b="0" i="0" kern="1200" dirty="0">
                <a:solidFill>
                  <a:schemeClr val="tx1"/>
                </a:solidFill>
                <a:effectLst/>
                <a:latin typeface="Buckeye Sans" pitchFamily="2" charset="77"/>
                <a:ea typeface="+mn-ea"/>
                <a:cs typeface="+mn-cs"/>
              </a:rPr>
            </a:br>
            <a:r>
              <a:rPr lang="en-US" sz="1200" b="0" i="0" kern="1200" dirty="0">
                <a:solidFill>
                  <a:schemeClr val="tx1"/>
                </a:solidFill>
                <a:effectLst/>
                <a:latin typeface="Buckeye Sans" pitchFamily="2" charset="77"/>
                <a:ea typeface="+mn-ea"/>
                <a:cs typeface="+mn-cs"/>
              </a:rPr>
              <a:t>Excessive moisture increases risk for seedling diseases and Fusarium head blight. </a:t>
            </a:r>
            <a:r>
              <a:rPr lang="en-US" sz="1200" b="0" i="0" u="none" strike="noStrike" kern="1200" dirty="0">
                <a:solidFill>
                  <a:schemeClr val="tx1"/>
                </a:solidFill>
                <a:effectLst/>
                <a:latin typeface="Buckeye Sans" pitchFamily="2" charset="77"/>
                <a:ea typeface="+mn-ea"/>
                <a:cs typeface="+mn-cs"/>
                <a:hlinkClick r:id="rId4"/>
              </a:rPr>
              <a:t>[agcrops.osu.edu]</a:t>
            </a:r>
            <a:r>
              <a:rPr lang="en-US" sz="1200" b="0" i="0" kern="1200" dirty="0">
                <a:solidFill>
                  <a:schemeClr val="tx1"/>
                </a:solidFill>
                <a:effectLst/>
                <a:latin typeface="Buckeye Sans" pitchFamily="2" charset="77"/>
                <a:ea typeface="+mn-ea"/>
                <a:cs typeface="+mn-cs"/>
              </a:rPr>
              <a:t> </a:t>
            </a:r>
            <a:r>
              <a:rPr lang="en-US" sz="1200" b="0" i="0" u="none" strike="noStrike" kern="1200" dirty="0">
                <a:solidFill>
                  <a:schemeClr val="tx1"/>
                </a:solidFill>
                <a:effectLst/>
                <a:latin typeface="Buckeye Sans" pitchFamily="2" charset="77"/>
                <a:ea typeface="+mn-ea"/>
                <a:cs typeface="+mn-cs"/>
                <a:hlinkClick r:id="rId5"/>
              </a:rPr>
              <a:t>[forwardpathway.us]</a:t>
            </a:r>
            <a:endParaRPr lang="en-US" sz="1200" b="0" i="0" kern="1200" dirty="0">
              <a:solidFill>
                <a:schemeClr val="tx1"/>
              </a:solidFill>
              <a:effectLst/>
              <a:latin typeface="Buckeye Sans" pitchFamily="2" charset="77"/>
              <a:ea typeface="+mn-ea"/>
              <a:cs typeface="+mn-cs"/>
            </a:endParaRPr>
          </a:p>
          <a:p>
            <a:pPr fontAlgn="t"/>
            <a:br>
              <a:rPr lang="en-US" sz="1200" b="0" i="0" kern="1200" dirty="0">
                <a:solidFill>
                  <a:schemeClr val="tx1"/>
                </a:solidFill>
                <a:effectLst/>
                <a:latin typeface="Buckeye Sans" pitchFamily="2" charset="77"/>
                <a:ea typeface="+mn-ea"/>
                <a:cs typeface="+mn-cs"/>
              </a:rPr>
            </a:br>
            <a:r>
              <a:rPr lang="en-US" sz="1200" b="1" i="0" kern="1200" dirty="0">
                <a:solidFill>
                  <a:schemeClr val="tx1"/>
                </a:solidFill>
                <a:effectLst/>
                <a:latin typeface="Buckeye Sans" pitchFamily="2" charset="77"/>
                <a:ea typeface="+mn-ea"/>
                <a:cs typeface="+mn-cs"/>
              </a:rPr>
              <a:t>8. Need for New Market Development &amp; Processing Capacity</a:t>
            </a:r>
          </a:p>
          <a:p>
            <a:pPr fontAlgn="t"/>
            <a:r>
              <a:rPr lang="en-US" sz="1200" b="0" i="0" kern="1200" dirty="0">
                <a:solidFill>
                  <a:schemeClr val="tx1"/>
                </a:solidFill>
                <a:effectLst/>
                <a:latin typeface="Buckeye Sans" pitchFamily="2" charset="77"/>
                <a:ea typeface="+mn-ea"/>
                <a:cs typeface="+mn-cs"/>
              </a:rPr>
              <a:t>Ohio Soybean Council leaders emphasize that future profitability will depend on domestic demand growth such as </a:t>
            </a:r>
            <a:r>
              <a:rPr lang="en-US" sz="1200" b="1" i="0" kern="1200" dirty="0">
                <a:solidFill>
                  <a:schemeClr val="tx1"/>
                </a:solidFill>
                <a:effectLst/>
                <a:latin typeface="Buckeye Sans" pitchFamily="2" charset="77"/>
                <a:ea typeface="+mn-ea"/>
                <a:cs typeface="+mn-cs"/>
              </a:rPr>
              <a:t>advanced biomanufacturing</a:t>
            </a:r>
            <a:r>
              <a:rPr lang="en-US" sz="1200" b="0" i="0" kern="1200" dirty="0">
                <a:solidFill>
                  <a:schemeClr val="tx1"/>
                </a:solidFill>
                <a:effectLst/>
                <a:latin typeface="Buckeye Sans" pitchFamily="2" charset="77"/>
                <a:ea typeface="+mn-ea"/>
                <a:cs typeface="+mn-cs"/>
              </a:rPr>
              <a:t> and new uses for agricultural feedstocks.</a:t>
            </a:r>
            <a:br>
              <a:rPr lang="en-US" sz="1200" b="0" i="0" kern="1200" dirty="0">
                <a:solidFill>
                  <a:schemeClr val="tx1"/>
                </a:solidFill>
                <a:effectLst/>
                <a:latin typeface="Buckeye Sans" pitchFamily="2" charset="77"/>
                <a:ea typeface="+mn-ea"/>
                <a:cs typeface="+mn-cs"/>
              </a:rPr>
            </a:br>
            <a:r>
              <a:rPr lang="en-US" sz="1200" b="0" i="0" kern="1200" dirty="0">
                <a:solidFill>
                  <a:schemeClr val="tx1"/>
                </a:solidFill>
                <a:effectLst/>
                <a:latin typeface="Buckeye Sans" pitchFamily="2" charset="77"/>
                <a:ea typeface="+mn-ea"/>
                <a:cs typeface="+mn-cs"/>
              </a:rPr>
              <a:t>Long‑term structural changes may reduce U.S. competitiveness in global commodity markets, requiring Ohio farmers to shift toward differentiated products and new value chains. </a:t>
            </a:r>
            <a:r>
              <a:rPr lang="en-US" sz="1200" b="0" i="0" u="none" strike="noStrike" kern="1200" dirty="0">
                <a:solidFill>
                  <a:schemeClr val="tx1"/>
                </a:solidFill>
                <a:effectLst/>
                <a:latin typeface="Buckeye Sans" pitchFamily="2" charset="77"/>
                <a:ea typeface="+mn-ea"/>
                <a:cs typeface="+mn-cs"/>
                <a:hlinkClick r:id="rId6"/>
              </a:rPr>
              <a:t>[farmanddairy.com]</a:t>
            </a:r>
            <a:r>
              <a:rPr lang="en-US" sz="1200" b="0" i="0" kern="1200" dirty="0">
                <a:solidFill>
                  <a:schemeClr val="tx1"/>
                </a:solidFill>
                <a:effectLst/>
                <a:latin typeface="Buckeye Sans" pitchFamily="2" charset="77"/>
                <a:ea typeface="+mn-ea"/>
                <a:cs typeface="+mn-cs"/>
              </a:rPr>
              <a:t> </a:t>
            </a:r>
            <a:r>
              <a:rPr lang="en-US" sz="1200" b="0" i="0" u="none" strike="noStrike" kern="1200" dirty="0">
                <a:solidFill>
                  <a:schemeClr val="tx1"/>
                </a:solidFill>
                <a:effectLst/>
                <a:latin typeface="Buckeye Sans" pitchFamily="2" charset="77"/>
                <a:ea typeface="+mn-ea"/>
                <a:cs typeface="+mn-cs"/>
                <a:hlinkClick r:id="rId7"/>
              </a:rPr>
              <a:t>[ofbf.org]</a:t>
            </a:r>
            <a:endParaRPr lang="en-US" sz="1200" b="0" i="0" kern="1200" dirty="0">
              <a:solidFill>
                <a:schemeClr val="tx1"/>
              </a:solidFill>
              <a:effectLst/>
              <a:latin typeface="Buckeye Sans" pitchFamily="2" charset="77"/>
              <a:ea typeface="+mn-ea"/>
              <a:cs typeface="+mn-cs"/>
            </a:endParaRPr>
          </a:p>
          <a:p>
            <a:pPr fontAlgn="t"/>
            <a:br>
              <a:rPr lang="en-US" sz="1200" b="0" i="0" kern="1200" dirty="0">
                <a:solidFill>
                  <a:schemeClr val="tx1"/>
                </a:solidFill>
                <a:effectLst/>
                <a:latin typeface="Buckeye Sans" pitchFamily="2" charset="77"/>
                <a:ea typeface="+mn-ea"/>
                <a:cs typeface="+mn-cs"/>
              </a:rPr>
            </a:br>
            <a:r>
              <a:rPr lang="en-US" sz="1200" b="1" i="0" kern="1200" dirty="0">
                <a:solidFill>
                  <a:schemeClr val="tx1"/>
                </a:solidFill>
                <a:effectLst/>
                <a:latin typeface="Buckeye Sans" pitchFamily="2" charset="77"/>
                <a:ea typeface="+mn-ea"/>
                <a:cs typeface="+mn-cs"/>
              </a:rPr>
              <a:t>9. Infrastructure Gaps: Broadband, Transportation, and Supply Chains</a:t>
            </a:r>
          </a:p>
          <a:p>
            <a:pPr fontAlgn="t"/>
            <a:r>
              <a:rPr lang="en-US" sz="1200" b="0" i="0" kern="1200" dirty="0">
                <a:solidFill>
                  <a:schemeClr val="tx1"/>
                </a:solidFill>
                <a:effectLst/>
                <a:latin typeface="Buckeye Sans" pitchFamily="2" charset="77"/>
                <a:ea typeface="+mn-ea"/>
                <a:cs typeface="+mn-cs"/>
              </a:rPr>
              <a:t>Rural broadband and transportation infrastructure remain major constraints, affecting precision agriculture adoption, market access, and efficiency.</a:t>
            </a:r>
            <a:br>
              <a:rPr lang="en-US" sz="1200" b="0" i="0" kern="1200" dirty="0">
                <a:solidFill>
                  <a:schemeClr val="tx1"/>
                </a:solidFill>
                <a:effectLst/>
                <a:latin typeface="Buckeye Sans" pitchFamily="2" charset="77"/>
                <a:ea typeface="+mn-ea"/>
                <a:cs typeface="+mn-cs"/>
              </a:rPr>
            </a:br>
            <a:br>
              <a:rPr lang="en-US" sz="1200" b="0" i="0" kern="1200" dirty="0">
                <a:solidFill>
                  <a:schemeClr val="tx1"/>
                </a:solidFill>
                <a:effectLst/>
                <a:latin typeface="Buckeye Sans" pitchFamily="2" charset="77"/>
                <a:ea typeface="+mn-ea"/>
                <a:cs typeface="+mn-cs"/>
              </a:rPr>
            </a:br>
            <a:r>
              <a:rPr lang="en-US" sz="1200" b="0" i="0" kern="1200" dirty="0">
                <a:solidFill>
                  <a:schemeClr val="tx1"/>
                </a:solidFill>
                <a:effectLst/>
                <a:latin typeface="Buckeye Sans" pitchFamily="2" charset="77"/>
                <a:ea typeface="+mn-ea"/>
                <a:cs typeface="+mn-cs"/>
              </a:rPr>
              <a:t>Supply chain instability following years of disruptions continues to affect availability and cost of equipment and inputs.</a:t>
            </a:r>
            <a:br>
              <a:rPr lang="en-US" sz="1200" b="0" i="0" kern="1200" dirty="0">
                <a:solidFill>
                  <a:schemeClr val="tx1"/>
                </a:solidFill>
                <a:effectLst/>
                <a:latin typeface="Buckeye Sans" pitchFamily="2" charset="77"/>
                <a:ea typeface="+mn-ea"/>
                <a:cs typeface="+mn-cs"/>
              </a:rPr>
            </a:br>
            <a:r>
              <a:rPr lang="en-US" sz="1200" b="0" i="0" u="none" strike="noStrike" kern="1200" dirty="0">
                <a:solidFill>
                  <a:schemeClr val="tx1"/>
                </a:solidFill>
                <a:effectLst/>
                <a:latin typeface="Buckeye Sans" pitchFamily="2" charset="77"/>
                <a:ea typeface="+mn-ea"/>
                <a:cs typeface="+mn-cs"/>
                <a:hlinkClick r:id="rId3"/>
              </a:rPr>
              <a:t>[ofbf.org]</a:t>
            </a:r>
            <a:r>
              <a:rPr lang="en-US" sz="1200" b="0" i="0" kern="1200" dirty="0">
                <a:solidFill>
                  <a:schemeClr val="tx1"/>
                </a:solidFill>
                <a:effectLst/>
                <a:latin typeface="Buckeye Sans" pitchFamily="2" charset="77"/>
                <a:ea typeface="+mn-ea"/>
                <a:cs typeface="+mn-cs"/>
              </a:rPr>
              <a:t> </a:t>
            </a:r>
            <a:r>
              <a:rPr lang="en-US" sz="1200" b="0" i="0" u="none" strike="noStrike" kern="1200" dirty="0">
                <a:solidFill>
                  <a:schemeClr val="tx1"/>
                </a:solidFill>
                <a:effectLst/>
                <a:latin typeface="Buckeye Sans" pitchFamily="2" charset="77"/>
                <a:ea typeface="+mn-ea"/>
                <a:cs typeface="+mn-cs"/>
                <a:hlinkClick r:id="rId8"/>
              </a:rPr>
              <a:t>[woub.org]</a:t>
            </a:r>
            <a:endParaRPr lang="en-US" sz="1200" b="0" i="0" kern="1200" dirty="0">
              <a:solidFill>
                <a:schemeClr val="tx1"/>
              </a:solidFill>
              <a:effectLst/>
              <a:latin typeface="Buckeye Sans" pitchFamily="2" charset="77"/>
              <a:ea typeface="+mn-ea"/>
              <a:cs typeface="+mn-cs"/>
            </a:endParaRPr>
          </a:p>
          <a:p>
            <a:pPr fontAlgn="t"/>
            <a:br>
              <a:rPr lang="en-US" sz="1200" b="0" i="0" kern="1200" dirty="0">
                <a:solidFill>
                  <a:schemeClr val="tx1"/>
                </a:solidFill>
                <a:effectLst/>
                <a:latin typeface="Buckeye Sans" pitchFamily="2" charset="77"/>
                <a:ea typeface="+mn-ea"/>
                <a:cs typeface="+mn-cs"/>
              </a:rPr>
            </a:br>
            <a:r>
              <a:rPr lang="en-US" sz="1200" b="1" i="0" kern="1200" dirty="0">
                <a:solidFill>
                  <a:schemeClr val="tx1"/>
                </a:solidFill>
                <a:effectLst/>
                <a:latin typeface="Buckeye Sans" pitchFamily="2" charset="77"/>
                <a:ea typeface="+mn-ea"/>
                <a:cs typeface="+mn-cs"/>
              </a:rPr>
              <a:t>10. Policy Uncertainty: Farm Bill, Renewable Fuels, and Regulatory Shifts</a:t>
            </a:r>
          </a:p>
          <a:p>
            <a:pPr fontAlgn="t"/>
            <a:r>
              <a:rPr lang="en-US" sz="1200" b="0" i="0" kern="1200" dirty="0">
                <a:solidFill>
                  <a:schemeClr val="tx1"/>
                </a:solidFill>
                <a:effectLst/>
                <a:latin typeface="Buckeye Sans" pitchFamily="2" charset="77"/>
                <a:ea typeface="+mn-ea"/>
                <a:cs typeface="+mn-cs"/>
              </a:rPr>
              <a:t>The delay in passing a new federal farm bill adds uncertainty to risk‑management programs, conservation incentives, and insurance supports.</a:t>
            </a:r>
            <a:br>
              <a:rPr lang="en-US" sz="1200" b="0" i="0" kern="1200" dirty="0">
                <a:solidFill>
                  <a:schemeClr val="tx1"/>
                </a:solidFill>
                <a:effectLst/>
                <a:latin typeface="Buckeye Sans" pitchFamily="2" charset="77"/>
                <a:ea typeface="+mn-ea"/>
                <a:cs typeface="+mn-cs"/>
              </a:rPr>
            </a:br>
            <a:r>
              <a:rPr lang="en-US" sz="1200" b="0" i="0" kern="1200" dirty="0">
                <a:solidFill>
                  <a:schemeClr val="tx1"/>
                </a:solidFill>
                <a:effectLst/>
                <a:latin typeface="Buckeye Sans" pitchFamily="2" charset="77"/>
                <a:ea typeface="+mn-ea"/>
                <a:cs typeface="+mn-cs"/>
              </a:rPr>
              <a:t>Biofuels policy, environmental regulations, and energy‑related land‑use policies are major “wild cards” that could drastically influence future income.</a:t>
            </a:r>
          </a:p>
          <a:p>
            <a:endParaRPr lang="en-US" dirty="0"/>
          </a:p>
        </p:txBody>
      </p:sp>
      <p:sp>
        <p:nvSpPr>
          <p:cNvPr id="4" name="Slide Number Placeholder 3">
            <a:extLst>
              <a:ext uri="{FF2B5EF4-FFF2-40B4-BE49-F238E27FC236}">
                <a16:creationId xmlns:a16="http://schemas.microsoft.com/office/drawing/2014/main" id="{CF2B7776-DD18-6E97-E808-4D964E517F63}"/>
              </a:ext>
            </a:extLst>
          </p:cNvPr>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300" b="0" i="0" u="none" strike="noStrike" kern="1200" cap="none" spc="0" normalizeH="0" baseline="0" noProof="0">
                <a:ln>
                  <a:noFill/>
                </a:ln>
                <a:solidFill>
                  <a:prstClr val="black"/>
                </a:solidFill>
                <a:effectLst/>
                <a:uLnTx/>
                <a:uFillTx/>
                <a:latin typeface="Buckeye Sans" pitchFamily="2" charset="77"/>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1822533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To gain perspective, we can look at data from the Economic Research Service from the United States Department of Agriculture.</a:t>
            </a:r>
          </a:p>
          <a:p>
            <a:r>
              <a:rPr lang="en-US" sz="1200" b="1" i="0" kern="1200" dirty="0">
                <a:solidFill>
                  <a:schemeClr val="tx1"/>
                </a:solidFill>
                <a:effectLst/>
                <a:latin typeface="Buckeye Sans" pitchFamily="2" charset="77"/>
                <a:ea typeface="+mn-ea"/>
                <a:cs typeface="+mn-cs"/>
              </a:rPr>
              <a:t>Net farm income, a broad measure of profits, is forecasted to increase in 2025 to 179.8 billion which is 40.7% higher that in 2024 (or 37.2 percent for inflation adjusted dollars).</a:t>
            </a:r>
          </a:p>
          <a:p>
            <a:endParaRPr lang="en-US" sz="1200" b="0" i="0" kern="1200" dirty="0">
              <a:solidFill>
                <a:schemeClr val="tx1"/>
              </a:solidFill>
              <a:effectLst/>
              <a:latin typeface="Buckeye Sans" pitchFamily="2" charset="77"/>
              <a:ea typeface="+mn-ea"/>
              <a:cs typeface="+mn-cs"/>
            </a:endParaRPr>
          </a:p>
          <a:p>
            <a:endParaRPr lang="en-US" sz="1200" b="0" i="0" kern="1200" dirty="0">
              <a:solidFill>
                <a:schemeClr val="tx1"/>
              </a:solidFill>
              <a:effectLst/>
              <a:latin typeface="Buckeye Sans" pitchFamily="2" charset="77"/>
              <a:ea typeface="+mn-ea"/>
              <a:cs typeface="+mn-cs"/>
            </a:endParaRPr>
          </a:p>
          <a:p>
            <a:r>
              <a:rPr lang="en-US" sz="1200" b="0" i="0" kern="1200" dirty="0">
                <a:solidFill>
                  <a:schemeClr val="tx1"/>
                </a:solidFill>
                <a:effectLst/>
                <a:latin typeface="Buckeye Sans" pitchFamily="2" charset="77"/>
                <a:ea typeface="+mn-ea"/>
                <a:cs typeface="+mn-cs"/>
              </a:rPr>
              <a:t>Notes:</a:t>
            </a:r>
          </a:p>
          <a:p>
            <a:r>
              <a:rPr lang="en-US" sz="1200" b="0" i="0" kern="1200" dirty="0">
                <a:solidFill>
                  <a:schemeClr val="tx1"/>
                </a:solidFill>
                <a:effectLst/>
                <a:latin typeface="Buckeye Sans" pitchFamily="2" charset="77"/>
                <a:ea typeface="+mn-ea"/>
                <a:cs typeface="+mn-cs"/>
              </a:rPr>
              <a:t>Forecast at $179.8 billion for 2025, net farm income would be $52.0 billion (40.7 percent) higher than in 2024. Net cash farm income is forecast at $180.7 billion for 2025, an increase of $40.1 billion (28.5 percent) relative to 2024 (not adjusted for inflation). </a:t>
            </a:r>
          </a:p>
          <a:p>
            <a:endParaRPr lang="en-US" sz="1200" b="0" i="0" kern="1200" dirty="0">
              <a:solidFill>
                <a:schemeClr val="tx1"/>
              </a:solidFill>
              <a:effectLst/>
              <a:latin typeface="Buckeye Sans" pitchFamily="2" charset="77"/>
              <a:ea typeface="+mn-ea"/>
              <a:cs typeface="+mn-cs"/>
            </a:endParaRPr>
          </a:p>
          <a:p>
            <a:r>
              <a:rPr lang="en-US" sz="1200" b="0" i="0" kern="1200" dirty="0">
                <a:solidFill>
                  <a:schemeClr val="tx1"/>
                </a:solidFill>
                <a:effectLst/>
                <a:latin typeface="Buckeye Sans" pitchFamily="2" charset="77"/>
                <a:ea typeface="+mn-ea"/>
                <a:cs typeface="+mn-cs"/>
              </a:rPr>
              <a:t>In inflation-adjusted 2025 dollars, net farm income is forecast to increase by $48.8 billion (37.2 percent) from 2024 to 2025, and net cash farm income is forecast to increase by $36.5 billion (25.3 percent) compared with the previous year. If realized, both measures in 2025 would be above their 2005–24 averages (in inflation-adjusted dollars).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Buckeye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2951495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highlight>
                  <a:srgbClr val="FFFFFF"/>
                </a:highlight>
                <a:latin typeface="Buckeye Sans" pitchFamily="2" charset="77"/>
                <a:ea typeface="+mn-ea"/>
                <a:cs typeface="+mn-cs"/>
              </a:rPr>
              <a:t>So where is our large increase in net farm income coming from?......well Direct Government farm payments are forecast at $40.5 billion for 2025, a $30.4-billion increase from 2024. </a:t>
            </a:r>
            <a:r>
              <a:rPr lang="en-US" sz="1200" b="0" i="0" kern="1200" dirty="0">
                <a:solidFill>
                  <a:schemeClr val="tx1"/>
                </a:solidFill>
                <a:effectLst/>
                <a:highlight>
                  <a:srgbClr val="FFFFFF"/>
                </a:highlight>
                <a:latin typeface="Buckeye Sans" pitchFamily="2" charset="77"/>
                <a:ea typeface="+mn-ea"/>
                <a:cs typeface="+mn-cs"/>
              </a:rPr>
              <a:t>The forecast increase is largely because of supplemental and ad hoc disaster assistance to farmers and ranchers from the American Relief Act of 2025. Direct Government farm payments include Federal farm program payments paid to farmers and ranchers but exclude U.S. Department of Agriculture (USDA) loans and insurance indemnity payments made by the Federal Crop Insurance Corporation (FCIC).</a:t>
            </a:r>
          </a:p>
          <a:p>
            <a:endParaRPr lang="en-US" dirty="0"/>
          </a:p>
          <a:p>
            <a:r>
              <a:rPr lang="en-US" sz="1200" b="0" i="0" kern="1200" dirty="0">
                <a:solidFill>
                  <a:schemeClr val="tx1"/>
                </a:solidFill>
                <a:effectLst/>
                <a:latin typeface="Buckeye Sans" pitchFamily="2" charset="77"/>
                <a:ea typeface="+mn-ea"/>
                <a:cs typeface="+mn-cs"/>
              </a:rPr>
              <a:t>Direct Government farm program payments are those made by the Federal Government to farmers and ranchers with no intermediaries. Most direct payments to farmers and ranchers are administered by the USDA using the Farm Bill but can also come from supplemental programs authorized by the U.S. Congress. Government payments discussed here do not include Federal Crop Insurance Corporation (FCIC) indemnity payments (listed as a separate component of farm income) and USDA loans (listed as a liability in the farm sector’s balance sheet). Direct Government farm program payments are forecast at $40.5 billion for 2025, a $30.4 billion increase from the $10.1 billion total for 2024. This overall increase reflects higher anticipated payments from supplemental and ad hoc disaster assistance, mainly from the funding authorized in the Disaster Relief Supplemental Appropriations Act, 2025 contained in the American Relief Act, 2025.</a:t>
            </a:r>
          </a:p>
          <a:p>
            <a:endParaRPr lang="en-US" sz="1200" b="0" i="0" kern="1200" dirty="0">
              <a:solidFill>
                <a:schemeClr val="tx1"/>
              </a:solidFill>
              <a:effectLst/>
              <a:latin typeface="Buckeye Sans" pitchFamily="2" charset="77"/>
              <a:ea typeface="+mn-ea"/>
              <a:cs typeface="+mn-cs"/>
            </a:endParaRPr>
          </a:p>
          <a:p>
            <a:pPr eaLnBrk="1" hangingPunct="1"/>
            <a:r>
              <a:rPr lang="en-US" altLang="en-US" dirty="0">
                <a:latin typeface="Buckeye Sans 2" pitchFamily="2" charset="0"/>
                <a:cs typeface="Arial" panose="020B0604020202020204" pitchFamily="34" charset="0"/>
              </a:rPr>
              <a:t>Will be called: Emergency Commodity Assistance Program (E-CAP)</a:t>
            </a:r>
          </a:p>
          <a:p>
            <a:pPr eaLnBrk="1" hangingPunct="1"/>
            <a:r>
              <a:rPr lang="en-US" altLang="en-US" dirty="0">
                <a:latin typeface="Buckeye Sans 2" pitchFamily="2" charset="0"/>
                <a:cs typeface="Arial" panose="020B0604020202020204" pitchFamily="34" charset="0"/>
              </a:rPr>
              <a:t>Based on 2024 production as reported to Farm Service Agency.</a:t>
            </a:r>
          </a:p>
          <a:p>
            <a:pPr marL="800100" lvl="1" indent="-342900">
              <a:buFont typeface="Courier New" panose="02070309020205020404" pitchFamily="49" charset="0"/>
              <a:buChar char="o"/>
            </a:pPr>
            <a:r>
              <a:rPr lang="en-US" altLang="en-US" sz="2000" dirty="0">
                <a:latin typeface="Buckeye Sans 2" pitchFamily="2" charset="0"/>
                <a:cs typeface="Arial" panose="020B0604020202020204" pitchFamily="34" charset="0"/>
              </a:rPr>
              <a:t>100% planted and 50% prevent plant acres</a:t>
            </a:r>
          </a:p>
          <a:p>
            <a:pPr eaLnBrk="1" hangingPunct="1"/>
            <a:r>
              <a:rPr lang="en-US" altLang="en-US" dirty="0">
                <a:latin typeface="Buckeye Sans 2" pitchFamily="2" charset="0"/>
                <a:cs typeface="Arial" panose="020B0604020202020204" pitchFamily="34" charset="0"/>
              </a:rPr>
              <a:t>Payment rates (note: Secretary of Ag has final say):</a:t>
            </a:r>
          </a:p>
          <a:p>
            <a:pPr marL="742950" lvl="1" indent="-285750">
              <a:buFont typeface="Courier New" panose="02070309020205020404" pitchFamily="49" charset="0"/>
              <a:buChar char="o"/>
            </a:pPr>
            <a:r>
              <a:rPr lang="en-US" altLang="en-US" sz="2000" dirty="0">
                <a:latin typeface="Buckeye Sans 2" pitchFamily="2" charset="0"/>
                <a:cs typeface="Arial" panose="020B0604020202020204" pitchFamily="34" charset="0"/>
              </a:rPr>
              <a:t>Corn- $42.51			Soybean- $29.50</a:t>
            </a:r>
          </a:p>
          <a:p>
            <a:pPr marL="742950" lvl="1" indent="-285750">
              <a:buFont typeface="Courier New" panose="02070309020205020404" pitchFamily="49" charset="0"/>
              <a:buChar char="o"/>
            </a:pPr>
            <a:r>
              <a:rPr lang="en-US" altLang="en-US" sz="2000" dirty="0">
                <a:latin typeface="Buckeye Sans 2" pitchFamily="2" charset="0"/>
                <a:cs typeface="Arial" panose="020B0604020202020204" pitchFamily="34" charset="0"/>
              </a:rPr>
              <a:t>Wheat- $30.69			Alfalfa/Hay- $0</a:t>
            </a:r>
          </a:p>
          <a:p>
            <a:endParaRPr lang="en-US" sz="1200" b="0" i="0" kern="1200" dirty="0">
              <a:solidFill>
                <a:schemeClr val="tx1"/>
              </a:solidFill>
              <a:effectLst/>
              <a:latin typeface="Buckeye Sans" pitchFamily="2" charset="77"/>
              <a:ea typeface="+mn-ea"/>
              <a:cs typeface="+mn-cs"/>
            </a:endParaRPr>
          </a:p>
          <a:p>
            <a:endParaRPr lang="en-US" sz="1200" b="0" i="0" kern="1200" dirty="0">
              <a:solidFill>
                <a:schemeClr val="tx1"/>
              </a:solidFill>
              <a:effectLst/>
              <a:latin typeface="Buckeye Sans" pitchFamily="2" charset="77"/>
              <a:ea typeface="+mn-ea"/>
              <a:cs typeface="+mn-cs"/>
            </a:endParaRPr>
          </a:p>
          <a:p>
            <a:r>
              <a:rPr lang="en-US" sz="1200" b="0" i="0" kern="1200" dirty="0">
                <a:solidFill>
                  <a:schemeClr val="tx1"/>
                </a:solidFill>
                <a:effectLst/>
                <a:latin typeface="Buckeye Sans" pitchFamily="2" charset="77"/>
                <a:ea typeface="+mn-ea"/>
                <a:cs typeface="+mn-cs"/>
              </a:rPr>
              <a:t>Supplemental and ad hoc disaster assistance payments in 2025 are forecast at $35.2 billion and consist primarily of payments from the Disaster Relief Supplemental Appropriations Act of 2025. The act included the Economic Assistance for Producers and other payments related to losses due to natural disasters in 2023 and 2024.</a:t>
            </a:r>
          </a:p>
          <a:p>
            <a:endParaRPr lang="en-US" sz="1200" b="0" i="0" kern="1200" dirty="0">
              <a:solidFill>
                <a:schemeClr val="tx1"/>
              </a:solidFill>
              <a:effectLst/>
              <a:latin typeface="Buckeye Sans" pitchFamily="2" charset="77"/>
              <a:ea typeface="+mn-ea"/>
              <a:cs typeface="+mn-cs"/>
            </a:endParaRPr>
          </a:p>
          <a:p>
            <a:r>
              <a:rPr lang="en-US" sz="1200" b="0" i="0" kern="1200" dirty="0">
                <a:solidFill>
                  <a:schemeClr val="tx1"/>
                </a:solidFill>
                <a:effectLst/>
                <a:latin typeface="Buckeye Sans" pitchFamily="2" charset="77"/>
                <a:ea typeface="+mn-ea"/>
                <a:cs typeface="+mn-cs"/>
              </a:rPr>
              <a:t>Conservation payments from the financial assistance programs of USDA's Farm Service Agency and Natural Resources Conservation Service (NRCS) are expected to be $4.8 billion in 2025, an increase of $446.3 million (10.3 percent) from the 2024 level. The increase in conservation payments is due to an increase in payments from NRCS programs.</a:t>
            </a:r>
          </a:p>
          <a:p>
            <a:endParaRPr lang="en-US" sz="1200" b="0" i="0" kern="1200" dirty="0">
              <a:solidFill>
                <a:schemeClr val="tx1"/>
              </a:solidFill>
              <a:effectLst/>
              <a:latin typeface="Buckeye Sans" pitchFamily="2" charset="77"/>
              <a:ea typeface="+mn-ea"/>
              <a:cs typeface="+mn-cs"/>
            </a:endParaRPr>
          </a:p>
          <a:p>
            <a:r>
              <a:rPr lang="en-US" sz="1200" b="0" i="0" kern="1200" dirty="0">
                <a:solidFill>
                  <a:schemeClr val="tx1"/>
                </a:solidFill>
                <a:effectLst/>
                <a:latin typeface="Buckeye Sans" pitchFamily="2" charset="77"/>
                <a:ea typeface="+mn-ea"/>
                <a:cs typeface="+mn-cs"/>
              </a:rPr>
              <a:t>Farm bill payments that are a function of commodity prices are forecast at $550.4 million for 2025, largely unchanged from 2024. Payments under the Agriculture Risk Coverage (ARC) and Dairy Margin Coverage programs are forecast to decrease, while payments from the Price Loss Coverage (PLC) program are forecast to increase relative to 2024.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Buckeye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3575389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Buckeye Sans" pitchFamily="2" charset="77"/>
                <a:ea typeface="+mn-ea"/>
                <a:cs typeface="+mn-cs"/>
              </a:rPr>
              <a:t>Footnotes</a:t>
            </a:r>
            <a:endParaRPr lang="en-US" sz="1200" b="0" i="0" kern="1200" dirty="0">
              <a:solidFill>
                <a:schemeClr val="tx1"/>
              </a:solidFill>
              <a:effectLst/>
              <a:latin typeface="Buckeye Sans" pitchFamily="2" charset="77"/>
              <a:ea typeface="+mn-ea"/>
              <a:cs typeface="+mn-cs"/>
            </a:endParaRPr>
          </a:p>
          <a:p>
            <a:r>
              <a:rPr lang="en-US" sz="1200" b="0" i="0" u="none" strike="noStrike" kern="1200" dirty="0">
                <a:solidFill>
                  <a:schemeClr val="tx1"/>
                </a:solidFill>
                <a:effectLst/>
                <a:latin typeface="Buckeye Sans" pitchFamily="2" charset="77"/>
                <a:ea typeface="+mn-ea"/>
                <a:cs typeface="+mn-cs"/>
              </a:rPr>
              <a:t>Data as of September 3, 2025.</a:t>
            </a:r>
            <a:br>
              <a:rPr lang="en-US" sz="1200" b="0" i="0" u="none" strike="noStrike" kern="1200" dirty="0">
                <a:solidFill>
                  <a:schemeClr val="tx1"/>
                </a:solidFill>
                <a:effectLst/>
                <a:latin typeface="Buckeye Sans" pitchFamily="2" charset="77"/>
                <a:ea typeface="+mn-ea"/>
                <a:cs typeface="+mn-cs"/>
              </a:rPr>
            </a:br>
            <a:r>
              <a:rPr lang="en-US" sz="1200" b="0" i="0" u="none" strike="noStrike" kern="1200" dirty="0">
                <a:solidFill>
                  <a:schemeClr val="tx1"/>
                </a:solidFill>
                <a:effectLst/>
                <a:latin typeface="Buckeye Sans" pitchFamily="2" charset="77"/>
                <a:ea typeface="+mn-ea"/>
                <a:cs typeface="+mn-cs"/>
              </a:rPr>
              <a:t>F = Forecast values.</a:t>
            </a:r>
            <a:br>
              <a:rPr lang="en-US" sz="1200" b="0" i="0" u="none" strike="noStrike" kern="1200" dirty="0">
                <a:solidFill>
                  <a:schemeClr val="tx1"/>
                </a:solidFill>
                <a:effectLst/>
                <a:latin typeface="Buckeye Sans" pitchFamily="2" charset="77"/>
                <a:ea typeface="+mn-ea"/>
                <a:cs typeface="+mn-cs"/>
              </a:rPr>
            </a:br>
            <a:r>
              <a:rPr lang="en-US" sz="1200" b="0" i="0" u="none" strike="noStrike" kern="1200" dirty="0">
                <a:solidFill>
                  <a:schemeClr val="tx1"/>
                </a:solidFill>
                <a:effectLst/>
                <a:latin typeface="Buckeye Sans" pitchFamily="2" charset="77"/>
                <a:ea typeface="+mn-ea"/>
                <a:cs typeface="+mn-cs"/>
              </a:rPr>
              <a:t>NA = Data are not available/applicable.</a:t>
            </a:r>
            <a:br>
              <a:rPr lang="en-US" sz="1200" b="0" i="0" u="none" strike="noStrike" kern="1200" dirty="0">
                <a:solidFill>
                  <a:schemeClr val="tx1"/>
                </a:solidFill>
                <a:effectLst/>
                <a:latin typeface="Buckeye Sans" pitchFamily="2" charset="77"/>
                <a:ea typeface="+mn-ea"/>
                <a:cs typeface="+mn-cs"/>
              </a:rPr>
            </a:br>
            <a:r>
              <a:rPr lang="en-US" sz="1200" b="0" i="0" u="none" strike="noStrike" kern="1200" dirty="0">
                <a:solidFill>
                  <a:schemeClr val="tx1"/>
                </a:solidFill>
                <a:effectLst/>
                <a:latin typeface="Buckeye Sans" pitchFamily="2" charset="77"/>
                <a:ea typeface="+mn-ea"/>
                <a:cs typeface="+mn-cs"/>
              </a:rPr>
              <a:t>Values are rounded to the nearest thousand. When 'Real (2025 dollars)' is selected, nominal values are adjusted for inflation using the U.S. Bureau of Economic Analysis Gross Domestic Product Price Index (BEA API series code: A191RG) rebased to 2025 by USDA, Economic Research Service.</a:t>
            </a:r>
            <a:br>
              <a:rPr lang="en-US" sz="1200" b="0" i="0" u="none" strike="noStrike" kern="1200" dirty="0">
                <a:solidFill>
                  <a:schemeClr val="tx1"/>
                </a:solidFill>
                <a:effectLst/>
                <a:latin typeface="Buckeye Sans" pitchFamily="2" charset="77"/>
                <a:ea typeface="+mn-ea"/>
                <a:cs typeface="+mn-cs"/>
              </a:rPr>
            </a:br>
            <a:r>
              <a:rPr lang="en-US" sz="1200" b="0" i="0" u="none" strike="noStrike" kern="1200" dirty="0">
                <a:solidFill>
                  <a:schemeClr val="tx1"/>
                </a:solidFill>
                <a:effectLst/>
                <a:latin typeface="Buckeye Sans" pitchFamily="2" charset="77"/>
                <a:ea typeface="+mn-ea"/>
                <a:cs typeface="+mn-cs"/>
              </a:rPr>
              <a:t>U.S. government direct payments by program are net payments reflecting: (1) gross payments from the U.S. government to the farm sector; (2) payments returned to the U.S. government by the farm sector; and (3) accounting adjustments. A negative value indicates payments returned exceeded gross payments during the calendar year.</a:t>
            </a:r>
            <a:br>
              <a:rPr lang="en-US" sz="1200" b="0" i="0" u="none" strike="noStrike" kern="1200" dirty="0">
                <a:solidFill>
                  <a:schemeClr val="tx1"/>
                </a:solidFill>
                <a:effectLst/>
                <a:latin typeface="Buckeye Sans" pitchFamily="2" charset="77"/>
                <a:ea typeface="+mn-ea"/>
                <a:cs typeface="+mn-cs"/>
              </a:rPr>
            </a:br>
            <a:r>
              <a:rPr lang="en-US" sz="1200" b="0" i="0" u="none" strike="noStrike" kern="1200" dirty="0">
                <a:solidFill>
                  <a:schemeClr val="tx1"/>
                </a:solidFill>
                <a:effectLst/>
                <a:latin typeface="Buckeye Sans" pitchFamily="2" charset="77"/>
                <a:ea typeface="+mn-ea"/>
                <a:cs typeface="+mn-cs"/>
              </a:rPr>
              <a:t>Beginning in 2016, Commodity Certificate Exchange Gains are included in the category Marketing Loan Gains.</a:t>
            </a:r>
            <a:br>
              <a:rPr lang="en-US" sz="1200" b="0" i="0" u="none" strike="noStrike" kern="1200" dirty="0">
                <a:solidFill>
                  <a:schemeClr val="tx1"/>
                </a:solidFill>
                <a:effectLst/>
                <a:latin typeface="Buckeye Sans" pitchFamily="2" charset="77"/>
                <a:ea typeface="+mn-ea"/>
                <a:cs typeface="+mn-cs"/>
              </a:rPr>
            </a:br>
            <a:r>
              <a:rPr lang="en-US" sz="1200" b="0" i="0" u="none" strike="noStrike" kern="1200" dirty="0">
                <a:solidFill>
                  <a:schemeClr val="tx1"/>
                </a:solidFill>
                <a:effectLst/>
                <a:latin typeface="Buckeye Sans" pitchFamily="2" charset="77"/>
                <a:ea typeface="+mn-ea"/>
                <a:cs typeface="+mn-cs"/>
              </a:rPr>
              <a:t>Dairy Margin Protection Program (MPP-Dairy) payments are included in the category Dairy Margin Coverage Program, which replaced the MPP-Dairy in 2019.</a:t>
            </a:r>
            <a:br>
              <a:rPr lang="en-US" sz="1200" b="0" i="0" u="none" strike="noStrike" kern="1200" dirty="0">
                <a:solidFill>
                  <a:schemeClr val="tx1"/>
                </a:solidFill>
                <a:effectLst/>
                <a:latin typeface="Buckeye Sans" pitchFamily="2" charset="77"/>
                <a:ea typeface="+mn-ea"/>
                <a:cs typeface="+mn-cs"/>
              </a:rPr>
            </a:br>
            <a:r>
              <a:rPr lang="en-US" sz="1200" b="0" i="0" u="none" strike="noStrike" kern="1200" dirty="0">
                <a:solidFill>
                  <a:schemeClr val="tx1"/>
                </a:solidFill>
                <a:effectLst/>
                <a:latin typeface="Buckeye Sans" pitchFamily="2" charset="77"/>
                <a:ea typeface="+mn-ea"/>
                <a:cs typeface="+mn-cs"/>
              </a:rPr>
              <a:t>Supplemental and ad hoc disaster assistance includes assistance from COVID-19 pandemic assistance programs and other ad hoc and emergency programs that make direct payments to producers. USDA pandemic assistance includes payments from the Coronavirus Food Assistance Programs (CFAP) and other pandemic assistance to producers, while non-USDA pandemic assistance represents forgiven loan amounts from the Small Business Administration’s Paycheck Protection Program (PPP).</a:t>
            </a:r>
            <a:br>
              <a:rPr lang="en-US" sz="1200" b="0" i="0" u="none" strike="noStrike" kern="1200" dirty="0">
                <a:solidFill>
                  <a:schemeClr val="tx1"/>
                </a:solidFill>
                <a:effectLst/>
                <a:latin typeface="Buckeye Sans" pitchFamily="2" charset="77"/>
                <a:ea typeface="+mn-ea"/>
                <a:cs typeface="+mn-cs"/>
              </a:rPr>
            </a:br>
            <a:r>
              <a:rPr lang="en-US" sz="1200" b="0" i="0" u="none" strike="noStrike" kern="1200" dirty="0">
                <a:solidFill>
                  <a:schemeClr val="tx1"/>
                </a:solidFill>
                <a:effectLst/>
                <a:latin typeface="Buckeye Sans" pitchFamily="2" charset="77"/>
                <a:ea typeface="+mn-ea"/>
                <a:cs typeface="+mn-cs"/>
              </a:rPr>
              <a:t>The “other supplemental and ad hoc disaster assistance” line item has included farm bill designated disaster programs as well as ad hoc programs, including the Wildfire and Hurricane Indemnity Program, Emergency Relief Program, Quality Loss Adjustment Program, Emergency Livestock Relief Program, Assistance to Distressed Borrowers, and payments from the American Relief Act of 2025.</a:t>
            </a:r>
            <a:br>
              <a:rPr lang="en-US" sz="1200" b="0" i="0" u="none" strike="noStrike" kern="1200" dirty="0">
                <a:solidFill>
                  <a:schemeClr val="tx1"/>
                </a:solidFill>
                <a:effectLst/>
                <a:latin typeface="Buckeye Sans" pitchFamily="2" charset="77"/>
                <a:ea typeface="+mn-ea"/>
                <a:cs typeface="+mn-cs"/>
              </a:rPr>
            </a:br>
            <a:br>
              <a:rPr lang="en-US" sz="1200" b="0" i="0" u="none" strike="noStrike" kern="1200" dirty="0">
                <a:solidFill>
                  <a:schemeClr val="tx1"/>
                </a:solidFill>
                <a:effectLst/>
                <a:latin typeface="Buckeye Sans" pitchFamily="2" charset="77"/>
                <a:ea typeface="+mn-ea"/>
                <a:cs typeface="+mn-cs"/>
              </a:rPr>
            </a:br>
            <a:r>
              <a:rPr lang="en-US" sz="1200" b="0" i="0" u="none" strike="noStrike" kern="1200" dirty="0">
                <a:solidFill>
                  <a:schemeClr val="tx1"/>
                </a:solidFill>
                <a:effectLst/>
                <a:latin typeface="Buckeye Sans" pitchFamily="2" charset="77"/>
                <a:ea typeface="+mn-ea"/>
                <a:cs typeface="+mn-cs"/>
              </a:rPr>
              <a:t>Source: USDA, Economic Research Service estimates and forecasts developed using data from the USDA’s World Agricultural Supply and Demand Estimates, National Agricultural Statistics Service, Farm Service Agency, Risk Management Agency, Natural Resources Conservation Service, Animal and Plant Health Inspection Service, internal commodity projections, and other non-USDA sources.</a:t>
            </a:r>
            <a:endParaRPr lang="en-US" sz="1200" b="0" i="0" kern="1200" dirty="0">
              <a:solidFill>
                <a:schemeClr val="tx1"/>
              </a:solidFill>
              <a:effectLst/>
              <a:latin typeface="Buckeye Sans" pitchFamily="2" charset="77"/>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Buckeye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1939981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Buckeye Sans" pitchFamily="2" charset="77"/>
                <a:ea typeface="+mn-ea"/>
                <a:cs typeface="+mn-cs"/>
              </a:rPr>
              <a:t>USDA’s Farm Service Agency is issuing up to $10 billion in direct payments to eligible agricultural producers of eligible commodities for the 2024 crop year through the Emergency Commodity Assistance Program (ECAP). These one-time economic assistance payments will help commodity producers mitigate the impacts of increased input costs and falling commodity prices. </a:t>
            </a:r>
          </a:p>
          <a:p>
            <a:endParaRPr lang="en-US" dirty="0"/>
          </a:p>
          <a:p>
            <a:r>
              <a:rPr lang="en-US" b="1" dirty="0"/>
              <a:t>$9,321,168,010 for $564,796 applicants (Billion)</a:t>
            </a:r>
          </a:p>
          <a:p>
            <a:endParaRPr lang="en-US" b="1" dirty="0"/>
          </a:p>
          <a:p>
            <a:r>
              <a:rPr lang="en-US" b="1" dirty="0"/>
              <a:t>Ohio- $301,490,615 for 27,971 applicants of which $146.89M for corn and $139.24M for beans and $14.67M for Wheat</a:t>
            </a:r>
          </a:p>
          <a:p>
            <a:endParaRPr lang="en-US" b="1" dirty="0"/>
          </a:p>
          <a:p>
            <a:r>
              <a:rPr lang="en-US" b="1" dirty="0"/>
              <a:t>Indiana- $395,417,924 to 29,691 applicants of which $218.9M for corn and $166.89M for beans and $7.94M for Wheat</a:t>
            </a:r>
          </a:p>
          <a:p>
            <a:endParaRPr lang="en-US" b="1" dirty="0"/>
          </a:p>
          <a:p>
            <a:r>
              <a:rPr lang="en-US" b="1" dirty="0"/>
              <a:t>Payment rates--$42.91 for corn, $ 29.76 for soybeans, $30.69 for wheat, $77.66 for oats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Buckeye Sans" pitchFamily="2" charset="77"/>
              <a:ea typeface="+mn-ea"/>
              <a:cs typeface="+mn-cs"/>
            </a:endParaRPr>
          </a:p>
          <a:p>
            <a:r>
              <a:rPr lang="en-US" sz="1200" b="1" i="0" kern="1200" dirty="0">
                <a:solidFill>
                  <a:schemeClr val="tx1"/>
                </a:solidFill>
                <a:effectLst/>
                <a:latin typeface="Buckeye Sans" pitchFamily="2" charset="77"/>
                <a:ea typeface="+mn-ea"/>
                <a:cs typeface="+mn-cs"/>
              </a:rPr>
              <a:t>Emergency Commodity Assistance Program (</a:t>
            </a:r>
            <a:r>
              <a:rPr lang="en-US" sz="1200" b="1" i="0" kern="1200" dirty="0">
                <a:solidFill>
                  <a:schemeClr val="tx1"/>
                </a:solidFill>
                <a:effectLst/>
                <a:latin typeface="Buckeye Sans" pitchFamily="2" charset="77"/>
                <a:ea typeface="+mn-ea"/>
                <a:cs typeface="+mn-cs"/>
                <a:hlinkClick r:id="rId3"/>
              </a:rPr>
              <a:t>ECAP</a:t>
            </a:r>
            <a:r>
              <a:rPr lang="en-US" sz="1200" b="1" i="0" kern="1200" dirty="0">
                <a:solidFill>
                  <a:schemeClr val="tx1"/>
                </a:solidFill>
                <a:effectLst/>
                <a:latin typeface="Buckeye Sans" pitchFamily="2" charset="77"/>
                <a:ea typeface="+mn-ea"/>
                <a:cs typeface="+mn-cs"/>
              </a:rPr>
              <a:t>)</a:t>
            </a:r>
            <a:r>
              <a:rPr lang="en-US" sz="1200" b="0" i="0" kern="1200" dirty="0">
                <a:solidFill>
                  <a:schemeClr val="tx1"/>
                </a:solidFill>
                <a:effectLst/>
                <a:latin typeface="Buckeye Sans" pitchFamily="2" charset="77"/>
                <a:ea typeface="+mn-ea"/>
                <a:cs typeface="+mn-cs"/>
              </a:rPr>
              <a:t> is helping farmers recover from the economic hardships of 2024. This program distributed more than $9.3 billion to over 560,000 farmers for soy, corn, sorghum, and other row crops. </a:t>
            </a:r>
            <a:r>
              <a:rPr lang="en-US" sz="1200" b="1" i="0" kern="1200" dirty="0">
                <a:solidFill>
                  <a:schemeClr val="tx1"/>
                </a:solidFill>
                <a:effectLst/>
                <a:latin typeface="Buckeye Sans" pitchFamily="2" charset="77"/>
                <a:ea typeface="+mn-ea"/>
                <a:cs typeface="+mn-cs"/>
              </a:rPr>
              <a:t>March 19, 2025:</a:t>
            </a:r>
            <a:r>
              <a:rPr lang="en-US" sz="1200" b="0" i="0" kern="1200" dirty="0">
                <a:solidFill>
                  <a:schemeClr val="tx1"/>
                </a:solidFill>
                <a:effectLst/>
                <a:latin typeface="Buckeye Sans" pitchFamily="2" charset="77"/>
                <a:ea typeface="+mn-ea"/>
                <a:cs typeface="+mn-cs"/>
              </a:rPr>
              <a:t> Sign-up began and </a:t>
            </a:r>
            <a:r>
              <a:rPr lang="en-US" sz="1200" b="1" i="0" kern="1200" dirty="0">
                <a:solidFill>
                  <a:schemeClr val="tx1"/>
                </a:solidFill>
                <a:effectLst/>
                <a:latin typeface="Buckeye Sans" pitchFamily="2" charset="77"/>
                <a:ea typeface="+mn-ea"/>
                <a:cs typeface="+mn-cs"/>
              </a:rPr>
              <a:t>August 15, 2025:</a:t>
            </a:r>
            <a:r>
              <a:rPr lang="en-US" sz="1200" b="0" i="0" kern="1200" dirty="0">
                <a:solidFill>
                  <a:schemeClr val="tx1"/>
                </a:solidFill>
                <a:effectLst/>
                <a:latin typeface="Buckeye Sans" pitchFamily="2" charset="77"/>
                <a:ea typeface="+mn-ea"/>
                <a:cs typeface="+mn-cs"/>
              </a:rPr>
              <a:t> Sign-up ends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Buckeye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Buckeye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Buckeye Sans" pitchFamily="2" charset="77"/>
                <a:ea typeface="+mn-ea"/>
                <a:cs typeface="+mn-cs"/>
              </a:rPr>
              <a:t>Emergency Commodity Assistance Program (ECAP) Dashboard</a:t>
            </a:r>
          </a:p>
          <a:p>
            <a:endParaRPr lang="en-US" dirty="0"/>
          </a:p>
          <a:p>
            <a:r>
              <a:rPr lang="en-US" sz="1200" b="0" i="0" kern="1200" dirty="0">
                <a:solidFill>
                  <a:schemeClr val="tx1"/>
                </a:solidFill>
                <a:effectLst/>
                <a:latin typeface="Buckeye Sans" pitchFamily="2" charset="77"/>
                <a:ea typeface="+mn-ea"/>
                <a:cs typeface="+mn-cs"/>
              </a:rPr>
              <a:t>The </a:t>
            </a:r>
            <a:r>
              <a:rPr lang="en-US" sz="1200" b="0" i="0" kern="1200" dirty="0">
                <a:solidFill>
                  <a:schemeClr val="tx1"/>
                </a:solidFill>
                <a:effectLst/>
                <a:latin typeface="Buckeye Sans" pitchFamily="2" charset="77"/>
                <a:ea typeface="+mn-ea"/>
                <a:cs typeface="+mn-cs"/>
                <a:hlinkClick r:id="rId4"/>
              </a:rPr>
              <a:t>Emergency Commodity Assistance Program (ECAP)</a:t>
            </a:r>
            <a:r>
              <a:rPr lang="en-US" sz="1200" b="0" i="0" kern="1200" dirty="0">
                <a:solidFill>
                  <a:schemeClr val="tx1"/>
                </a:solidFill>
                <a:effectLst/>
                <a:latin typeface="Buckeye Sans" pitchFamily="2" charset="77"/>
                <a:ea typeface="+mn-ea"/>
                <a:cs typeface="+mn-cs"/>
              </a:rPr>
              <a:t> provides economic loss assistance for covered commodities based on 2024 planted and prevented planted acres.</a:t>
            </a:r>
          </a:p>
          <a:p>
            <a:r>
              <a:rPr lang="en-US" sz="1200" b="1" i="0" kern="1200" dirty="0">
                <a:solidFill>
                  <a:schemeClr val="tx1"/>
                </a:solidFill>
                <a:effectLst/>
                <a:latin typeface="Buckeye Sans" pitchFamily="2" charset="77"/>
                <a:ea typeface="+mn-ea"/>
                <a:cs typeface="+mn-cs"/>
              </a:rPr>
              <a:t>Important Dates</a:t>
            </a:r>
          </a:p>
          <a:p>
            <a:r>
              <a:rPr lang="en-US" sz="1200" b="1" i="0" kern="1200" dirty="0">
                <a:solidFill>
                  <a:schemeClr val="tx1"/>
                </a:solidFill>
                <a:effectLst/>
                <a:latin typeface="Buckeye Sans" pitchFamily="2" charset="77"/>
                <a:ea typeface="+mn-ea"/>
                <a:cs typeface="+mn-cs"/>
              </a:rPr>
              <a:t>March 19, 2025:</a:t>
            </a:r>
            <a:r>
              <a:rPr lang="en-US" sz="1200" b="0" i="0" kern="1200" dirty="0">
                <a:solidFill>
                  <a:schemeClr val="tx1"/>
                </a:solidFill>
                <a:effectLst/>
                <a:latin typeface="Buckeye Sans" pitchFamily="2" charset="77"/>
                <a:ea typeface="+mn-ea"/>
                <a:cs typeface="+mn-cs"/>
              </a:rPr>
              <a:t> Sign-up began</a:t>
            </a:r>
          </a:p>
          <a:p>
            <a:r>
              <a:rPr lang="en-US" sz="1200" b="1" i="0" kern="1200" dirty="0">
                <a:solidFill>
                  <a:schemeClr val="tx1"/>
                </a:solidFill>
                <a:effectLst/>
                <a:latin typeface="Buckeye Sans" pitchFamily="2" charset="77"/>
                <a:ea typeface="+mn-ea"/>
                <a:cs typeface="+mn-cs"/>
              </a:rPr>
              <a:t>August 15, 2025:</a:t>
            </a:r>
            <a:r>
              <a:rPr lang="en-US" sz="1200" b="0" i="0" kern="1200" dirty="0">
                <a:solidFill>
                  <a:schemeClr val="tx1"/>
                </a:solidFill>
                <a:effectLst/>
                <a:latin typeface="Buckeye Sans" pitchFamily="2" charset="77"/>
                <a:ea typeface="+mn-ea"/>
                <a:cs typeface="+mn-cs"/>
              </a:rPr>
              <a:t> Sign-up ends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Buckeye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417810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1" i="0" kern="1200" dirty="0">
                <a:solidFill>
                  <a:schemeClr val="tx1"/>
                </a:solidFill>
                <a:effectLst/>
                <a:latin typeface="Buckeye Sans" pitchFamily="2" charset="77"/>
                <a:ea typeface="+mn-ea"/>
                <a:cs typeface="+mn-cs"/>
              </a:rPr>
              <a:t>Where Does “Bifurcation” Fit Into Ohio’s Agricultural Challenges?</a:t>
            </a:r>
          </a:p>
          <a:p>
            <a:pPr fontAlgn="t"/>
            <a:r>
              <a:rPr lang="en-US" sz="1200" b="0" i="0" kern="1200" dirty="0">
                <a:solidFill>
                  <a:schemeClr val="tx1"/>
                </a:solidFill>
                <a:effectLst/>
                <a:latin typeface="Buckeye Sans" pitchFamily="2" charset="77"/>
                <a:ea typeface="+mn-ea"/>
                <a:cs typeface="+mn-cs"/>
              </a:rPr>
              <a:t>In agricultural economics and rural development, </a:t>
            </a:r>
            <a:r>
              <a:rPr lang="en-US" sz="1200" b="1" i="0" kern="1200" dirty="0">
                <a:solidFill>
                  <a:schemeClr val="tx1"/>
                </a:solidFill>
                <a:effectLst/>
                <a:latin typeface="Buckeye Sans" pitchFamily="2" charset="77"/>
                <a:ea typeface="+mn-ea"/>
                <a:cs typeface="+mn-cs"/>
              </a:rPr>
              <a:t>bifurcation</a:t>
            </a:r>
            <a:r>
              <a:rPr lang="en-US" sz="1200" b="0" i="0" kern="1200" dirty="0">
                <a:solidFill>
                  <a:schemeClr val="tx1"/>
                </a:solidFill>
                <a:effectLst/>
                <a:latin typeface="Buckeye Sans" pitchFamily="2" charset="77"/>
                <a:ea typeface="+mn-ea"/>
                <a:cs typeface="+mn-cs"/>
              </a:rPr>
              <a:t> refers to a system splitting into two diverging paths. In Ohio agriculture, this concept shows up in </a:t>
            </a:r>
            <a:r>
              <a:rPr lang="en-US" sz="1200" b="1" i="0" kern="1200" dirty="0">
                <a:solidFill>
                  <a:schemeClr val="tx1"/>
                </a:solidFill>
                <a:effectLst/>
                <a:latin typeface="Buckeye Sans" pitchFamily="2" charset="77"/>
                <a:ea typeface="+mn-ea"/>
                <a:cs typeface="+mn-cs"/>
              </a:rPr>
              <a:t>three major ways</a:t>
            </a:r>
            <a:r>
              <a:rPr lang="en-US" sz="1200" b="0" i="0" kern="1200" dirty="0">
                <a:solidFill>
                  <a:schemeClr val="tx1"/>
                </a:solidFill>
                <a:effectLst/>
                <a:latin typeface="Buckeye Sans" pitchFamily="2" charset="77"/>
                <a:ea typeface="+mn-ea"/>
                <a:cs typeface="+mn-cs"/>
              </a:rPr>
              <a:t>, all strongly reflected in the sources used earlier.</a:t>
            </a:r>
          </a:p>
          <a:p>
            <a:pPr fontAlgn="t"/>
            <a:br>
              <a:rPr lang="en-US" sz="1200" b="0" i="0" kern="1200" dirty="0">
                <a:solidFill>
                  <a:schemeClr val="tx1"/>
                </a:solidFill>
                <a:effectLst/>
                <a:latin typeface="Buckeye Sans" pitchFamily="2" charset="77"/>
                <a:ea typeface="+mn-ea"/>
                <a:cs typeface="+mn-cs"/>
              </a:rPr>
            </a:br>
            <a:endParaRPr lang="en-US" sz="1200" b="0" i="0" kern="1200" dirty="0">
              <a:solidFill>
                <a:schemeClr val="tx1"/>
              </a:solidFill>
              <a:effectLst/>
              <a:latin typeface="Buckeye Sans" pitchFamily="2" charset="77"/>
              <a:ea typeface="+mn-ea"/>
              <a:cs typeface="+mn-cs"/>
            </a:endParaRPr>
          </a:p>
          <a:p>
            <a:pPr fontAlgn="t"/>
            <a:r>
              <a:rPr lang="en-US" sz="1200" b="1" i="0" kern="1200" dirty="0">
                <a:solidFill>
                  <a:schemeClr val="tx1"/>
                </a:solidFill>
                <a:effectLst/>
                <a:latin typeface="Buckeye Sans" pitchFamily="2" charset="77"/>
                <a:ea typeface="+mn-ea"/>
                <a:cs typeface="+mn-cs"/>
              </a:rPr>
              <a:t>1. Bifurcation of Farm Profitability</a:t>
            </a:r>
          </a:p>
          <a:p>
            <a:pPr fontAlgn="t"/>
            <a:r>
              <a:rPr lang="en-US" sz="1200" b="0" i="0" kern="1200" dirty="0">
                <a:solidFill>
                  <a:schemeClr val="tx1"/>
                </a:solidFill>
                <a:effectLst/>
                <a:latin typeface="Buckeye Sans" pitchFamily="2" charset="77"/>
                <a:ea typeface="+mn-ea"/>
                <a:cs typeface="+mn-cs"/>
              </a:rPr>
              <a:t>Several sources show </a:t>
            </a:r>
            <a:r>
              <a:rPr lang="en-US" sz="1200" b="1" i="0" kern="1200" dirty="0">
                <a:solidFill>
                  <a:schemeClr val="tx1"/>
                </a:solidFill>
                <a:effectLst/>
                <a:latin typeface="Buckeye Sans" pitchFamily="2" charset="77"/>
                <a:ea typeface="+mn-ea"/>
                <a:cs typeface="+mn-cs"/>
              </a:rPr>
              <a:t>the gap between high‑performing farms and financially stressed farms is widening</a:t>
            </a:r>
            <a:r>
              <a:rPr lang="en-US" sz="1200" b="0" i="0" kern="1200" dirty="0">
                <a:solidFill>
                  <a:schemeClr val="tx1"/>
                </a:solidFill>
                <a:effectLst/>
                <a:latin typeface="Buckeye Sans" pitchFamily="2" charset="77"/>
                <a:ea typeface="+mn-ea"/>
                <a:cs typeface="+mn-cs"/>
              </a:rPr>
              <a:t>, creating two distinct groups:</a:t>
            </a:r>
          </a:p>
          <a:p>
            <a:pPr fontAlgn="t"/>
            <a:r>
              <a:rPr lang="en-US" sz="1200" b="0" i="0" kern="1200" dirty="0">
                <a:solidFill>
                  <a:schemeClr val="tx1"/>
                </a:solidFill>
                <a:effectLst/>
                <a:latin typeface="Buckeye Sans" pitchFamily="2" charset="77"/>
                <a:ea typeface="+mn-ea"/>
                <a:cs typeface="+mn-cs"/>
              </a:rPr>
              <a:t>Some farms benefit from </a:t>
            </a:r>
            <a:r>
              <a:rPr lang="en-US" sz="1200" b="1" i="0" kern="1200" dirty="0">
                <a:solidFill>
                  <a:schemeClr val="tx1"/>
                </a:solidFill>
                <a:effectLst/>
                <a:latin typeface="Buckeye Sans" pitchFamily="2" charset="77"/>
                <a:ea typeface="+mn-ea"/>
                <a:cs typeface="+mn-cs"/>
              </a:rPr>
              <a:t>strong land values and government payments</a:t>
            </a:r>
            <a:r>
              <a:rPr lang="en-US" sz="1200" b="0" i="0" kern="1200" dirty="0">
                <a:solidFill>
                  <a:schemeClr val="tx1"/>
                </a:solidFill>
                <a:effectLst/>
                <a:latin typeface="Buckeye Sans" pitchFamily="2" charset="77"/>
                <a:ea typeface="+mn-ea"/>
                <a:cs typeface="+mn-cs"/>
              </a:rPr>
              <a:t>, cushioning income. </a:t>
            </a:r>
            <a:r>
              <a:rPr lang="en-US" sz="1200" b="0" i="0" u="none" strike="noStrike" kern="1200" dirty="0">
                <a:solidFill>
                  <a:schemeClr val="tx1"/>
                </a:solidFill>
                <a:effectLst/>
                <a:latin typeface="Buckeye Sans" pitchFamily="2" charset="77"/>
                <a:ea typeface="+mn-ea"/>
                <a:cs typeface="+mn-cs"/>
                <a:hlinkClick r:id="rId3"/>
              </a:rPr>
              <a:t>[nationwide.com]</a:t>
            </a:r>
            <a:endParaRPr lang="en-US" sz="1200" b="0" i="0" kern="1200" dirty="0">
              <a:solidFill>
                <a:schemeClr val="tx1"/>
              </a:solidFill>
              <a:effectLst/>
              <a:latin typeface="Buckeye Sans" pitchFamily="2" charset="77"/>
              <a:ea typeface="+mn-ea"/>
              <a:cs typeface="+mn-cs"/>
            </a:endParaRPr>
          </a:p>
          <a:p>
            <a:pPr fontAlgn="t"/>
            <a:r>
              <a:rPr lang="en-US" sz="1200" b="0" i="0" kern="1200" dirty="0">
                <a:solidFill>
                  <a:schemeClr val="tx1"/>
                </a:solidFill>
                <a:effectLst/>
                <a:latin typeface="Buckeye Sans" pitchFamily="2" charset="77"/>
                <a:ea typeface="+mn-ea"/>
                <a:cs typeface="+mn-cs"/>
              </a:rPr>
              <a:t>Others face </a:t>
            </a:r>
            <a:r>
              <a:rPr lang="en-US" sz="1200" b="1" i="0" kern="1200" dirty="0">
                <a:solidFill>
                  <a:schemeClr val="tx1"/>
                </a:solidFill>
                <a:effectLst/>
                <a:latin typeface="Buckeye Sans" pitchFamily="2" charset="77"/>
                <a:ea typeface="+mn-ea"/>
                <a:cs typeface="+mn-cs"/>
              </a:rPr>
              <a:t>persistent negative margins</a:t>
            </a:r>
            <a:r>
              <a:rPr lang="en-US" sz="1200" b="0" i="0" kern="1200" dirty="0">
                <a:solidFill>
                  <a:schemeClr val="tx1"/>
                </a:solidFill>
                <a:effectLst/>
                <a:latin typeface="Buckeye Sans" pitchFamily="2" charset="77"/>
                <a:ea typeface="+mn-ea"/>
                <a:cs typeface="+mn-cs"/>
              </a:rPr>
              <a:t>, high input costs, stagnant prices, and recession-like conditions. </a:t>
            </a:r>
            <a:r>
              <a:rPr lang="en-US" sz="1200" b="0" i="0" u="none" strike="noStrike" kern="1200" dirty="0">
                <a:solidFill>
                  <a:schemeClr val="tx1"/>
                </a:solidFill>
                <a:effectLst/>
                <a:latin typeface="Buckeye Sans" pitchFamily="2" charset="77"/>
                <a:ea typeface="+mn-ea"/>
                <a:cs typeface="+mn-cs"/>
                <a:hlinkClick r:id="rId3"/>
              </a:rPr>
              <a:t>[nationwide.com]</a:t>
            </a:r>
            <a:endParaRPr lang="en-US" sz="1200" b="0" i="0" kern="1200" dirty="0">
              <a:solidFill>
                <a:schemeClr val="tx1"/>
              </a:solidFill>
              <a:effectLst/>
              <a:latin typeface="Buckeye Sans" pitchFamily="2" charset="77"/>
              <a:ea typeface="+mn-ea"/>
              <a:cs typeface="+mn-cs"/>
            </a:endParaRPr>
          </a:p>
          <a:p>
            <a:pPr fontAlgn="t"/>
            <a:r>
              <a:rPr lang="en-US" sz="1200" b="0" i="0" kern="1200" dirty="0">
                <a:solidFill>
                  <a:schemeClr val="tx1"/>
                </a:solidFill>
                <a:effectLst/>
                <a:latin typeface="Buckeye Sans" pitchFamily="2" charset="77"/>
                <a:ea typeface="+mn-ea"/>
                <a:cs typeface="+mn-cs"/>
              </a:rPr>
              <a:t>This creates </a:t>
            </a:r>
            <a:r>
              <a:rPr lang="en-US" sz="1200" b="1" i="0" kern="1200" dirty="0">
                <a:solidFill>
                  <a:schemeClr val="tx1"/>
                </a:solidFill>
                <a:effectLst/>
                <a:latin typeface="Buckeye Sans" pitchFamily="2" charset="77"/>
                <a:ea typeface="+mn-ea"/>
                <a:cs typeface="+mn-cs"/>
              </a:rPr>
              <a:t>a bifurcated financial landscape</a:t>
            </a:r>
            <a:r>
              <a:rPr lang="en-US" sz="1200" b="0" i="0" kern="1200" dirty="0">
                <a:solidFill>
                  <a:schemeClr val="tx1"/>
                </a:solidFill>
                <a:effectLst/>
                <a:latin typeface="Buckeye Sans" pitchFamily="2" charset="77"/>
                <a:ea typeface="+mn-ea"/>
                <a:cs typeface="+mn-cs"/>
              </a:rPr>
              <a:t>:</a:t>
            </a:r>
          </a:p>
          <a:p>
            <a:pPr fontAlgn="t"/>
            <a:r>
              <a:rPr lang="en-US" sz="1200" b="1" i="0" kern="1200" dirty="0">
                <a:solidFill>
                  <a:schemeClr val="tx1"/>
                </a:solidFill>
                <a:effectLst/>
                <a:latin typeface="Buckeye Sans" pitchFamily="2" charset="77"/>
                <a:ea typeface="+mn-ea"/>
                <a:cs typeface="+mn-cs"/>
              </a:rPr>
              <a:t>Group 1:</a:t>
            </a:r>
            <a:r>
              <a:rPr lang="en-US" sz="1200" b="0" i="0" kern="1200" dirty="0">
                <a:solidFill>
                  <a:schemeClr val="tx1"/>
                </a:solidFill>
                <a:effectLst/>
                <a:latin typeface="Buckeye Sans" pitchFamily="2" charset="77"/>
                <a:ea typeface="+mn-ea"/>
                <a:cs typeface="+mn-cs"/>
              </a:rPr>
              <a:t> Capital‑strong farms able to adopt new technology, expand, and withstand volatility.</a:t>
            </a:r>
          </a:p>
          <a:p>
            <a:pPr fontAlgn="t"/>
            <a:r>
              <a:rPr lang="en-US" sz="1200" b="1" i="0" kern="1200" dirty="0">
                <a:solidFill>
                  <a:schemeClr val="tx1"/>
                </a:solidFill>
                <a:effectLst/>
                <a:latin typeface="Buckeye Sans" pitchFamily="2" charset="77"/>
                <a:ea typeface="+mn-ea"/>
                <a:cs typeface="+mn-cs"/>
              </a:rPr>
              <a:t>Group 2:</a:t>
            </a:r>
            <a:r>
              <a:rPr lang="en-US" sz="1200" b="0" i="0" kern="1200" dirty="0">
                <a:solidFill>
                  <a:schemeClr val="tx1"/>
                </a:solidFill>
                <a:effectLst/>
                <a:latin typeface="Buckeye Sans" pitchFamily="2" charset="77"/>
                <a:ea typeface="+mn-ea"/>
                <a:cs typeface="+mn-cs"/>
              </a:rPr>
              <a:t> Margin‑tight farms increasingly vulnerable to shocks, policy changes, and market shifts.</a:t>
            </a:r>
          </a:p>
          <a:p>
            <a:pPr fontAlgn="t"/>
            <a:br>
              <a:rPr lang="en-US" sz="1200" b="0" i="0" kern="1200" dirty="0">
                <a:solidFill>
                  <a:schemeClr val="tx1"/>
                </a:solidFill>
                <a:effectLst/>
                <a:latin typeface="Buckeye Sans" pitchFamily="2" charset="77"/>
                <a:ea typeface="+mn-ea"/>
                <a:cs typeface="+mn-cs"/>
              </a:rPr>
            </a:br>
            <a:endParaRPr lang="en-US" sz="1200" b="0" i="0" kern="1200" dirty="0">
              <a:solidFill>
                <a:schemeClr val="tx1"/>
              </a:solidFill>
              <a:effectLst/>
              <a:latin typeface="Buckeye Sans" pitchFamily="2" charset="77"/>
              <a:ea typeface="+mn-ea"/>
              <a:cs typeface="+mn-cs"/>
            </a:endParaRPr>
          </a:p>
          <a:p>
            <a:pPr fontAlgn="t"/>
            <a:r>
              <a:rPr lang="en-US" sz="1200" b="1" i="0" kern="1200" dirty="0">
                <a:solidFill>
                  <a:schemeClr val="tx1"/>
                </a:solidFill>
                <a:effectLst/>
                <a:latin typeface="Buckeye Sans" pitchFamily="2" charset="77"/>
                <a:ea typeface="+mn-ea"/>
                <a:cs typeface="+mn-cs"/>
              </a:rPr>
              <a:t>2. Bifurcation of Land Use: Agriculture vs. Development</a:t>
            </a:r>
          </a:p>
          <a:p>
            <a:pPr fontAlgn="t"/>
            <a:r>
              <a:rPr lang="en-US" sz="1200" b="0" i="0" kern="1200" dirty="0">
                <a:solidFill>
                  <a:schemeClr val="tx1"/>
                </a:solidFill>
                <a:effectLst/>
                <a:latin typeface="Buckeye Sans" pitchFamily="2" charset="77"/>
                <a:ea typeface="+mn-ea"/>
                <a:cs typeface="+mn-cs"/>
              </a:rPr>
              <a:t>Ohio Farm Bureau identifies severe development pressure from:</a:t>
            </a:r>
          </a:p>
          <a:p>
            <a:pPr fontAlgn="t"/>
            <a:r>
              <a:rPr lang="en-US" sz="1200" b="0" i="0" kern="1200" dirty="0">
                <a:solidFill>
                  <a:schemeClr val="tx1"/>
                </a:solidFill>
                <a:effectLst/>
                <a:latin typeface="Buckeye Sans" pitchFamily="2" charset="77"/>
                <a:ea typeface="+mn-ea"/>
                <a:cs typeface="+mn-cs"/>
              </a:rPr>
              <a:t>Data centers</a:t>
            </a:r>
          </a:p>
          <a:p>
            <a:pPr fontAlgn="t"/>
            <a:r>
              <a:rPr lang="en-US" sz="1200" b="0" i="0" kern="1200" dirty="0">
                <a:solidFill>
                  <a:schemeClr val="tx1"/>
                </a:solidFill>
                <a:effectLst/>
                <a:latin typeface="Buckeye Sans" pitchFamily="2" charset="77"/>
                <a:ea typeface="+mn-ea"/>
                <a:cs typeface="+mn-cs"/>
              </a:rPr>
              <a:t>Warehouses</a:t>
            </a:r>
          </a:p>
          <a:p>
            <a:pPr fontAlgn="t"/>
            <a:r>
              <a:rPr lang="en-US" sz="1200" b="0" i="0" kern="1200" dirty="0">
                <a:solidFill>
                  <a:schemeClr val="tx1"/>
                </a:solidFill>
                <a:effectLst/>
                <a:latin typeface="Buckeye Sans" pitchFamily="2" charset="77"/>
                <a:ea typeface="+mn-ea"/>
                <a:cs typeface="+mn-cs"/>
              </a:rPr>
              <a:t>Solar and energy‑intensive projects</a:t>
            </a:r>
            <a:br>
              <a:rPr lang="en-US" sz="1200" b="0" i="0" kern="1200" dirty="0">
                <a:solidFill>
                  <a:schemeClr val="tx1"/>
                </a:solidFill>
                <a:effectLst/>
                <a:latin typeface="Buckeye Sans" pitchFamily="2" charset="77"/>
                <a:ea typeface="+mn-ea"/>
                <a:cs typeface="+mn-cs"/>
              </a:rPr>
            </a:br>
            <a:r>
              <a:rPr lang="en-US" sz="1200" b="0" i="0" u="none" strike="noStrike" kern="1200" dirty="0">
                <a:solidFill>
                  <a:schemeClr val="tx1"/>
                </a:solidFill>
                <a:effectLst/>
                <a:latin typeface="Buckeye Sans" pitchFamily="2" charset="77"/>
                <a:ea typeface="+mn-ea"/>
                <a:cs typeface="+mn-cs"/>
                <a:hlinkClick r:id="rId4"/>
              </a:rPr>
              <a:t>[ofbf.org]</a:t>
            </a:r>
            <a:endParaRPr lang="en-US" sz="1200" b="0" i="0" kern="1200" dirty="0">
              <a:solidFill>
                <a:schemeClr val="tx1"/>
              </a:solidFill>
              <a:effectLst/>
              <a:latin typeface="Buckeye Sans" pitchFamily="2" charset="77"/>
              <a:ea typeface="+mn-ea"/>
              <a:cs typeface="+mn-cs"/>
            </a:endParaRPr>
          </a:p>
          <a:p>
            <a:pPr fontAlgn="t"/>
            <a:r>
              <a:rPr lang="en-US" sz="1200" b="0" i="0" kern="1200" dirty="0">
                <a:solidFill>
                  <a:schemeClr val="tx1"/>
                </a:solidFill>
                <a:effectLst/>
                <a:latin typeface="Buckeye Sans" pitchFamily="2" charset="77"/>
                <a:ea typeface="+mn-ea"/>
                <a:cs typeface="+mn-cs"/>
              </a:rPr>
              <a:t>This leads to </a:t>
            </a:r>
            <a:r>
              <a:rPr lang="en-US" sz="1200" b="1" i="0" kern="1200" dirty="0">
                <a:solidFill>
                  <a:schemeClr val="tx1"/>
                </a:solidFill>
                <a:effectLst/>
                <a:latin typeface="Buckeye Sans" pitchFamily="2" charset="77"/>
                <a:ea typeface="+mn-ea"/>
                <a:cs typeface="+mn-cs"/>
              </a:rPr>
              <a:t>two diverging land‑use futures</a:t>
            </a:r>
            <a:r>
              <a:rPr lang="en-US" sz="1200" b="0" i="0" kern="1200" dirty="0">
                <a:solidFill>
                  <a:schemeClr val="tx1"/>
                </a:solidFill>
                <a:effectLst/>
                <a:latin typeface="Buckeye Sans" pitchFamily="2" charset="77"/>
                <a:ea typeface="+mn-ea"/>
                <a:cs typeface="+mn-cs"/>
              </a:rPr>
              <a:t>:</a:t>
            </a:r>
          </a:p>
          <a:p>
            <a:pPr fontAlgn="t"/>
            <a:r>
              <a:rPr lang="en-US" sz="1200" b="1" i="0" kern="1200" dirty="0">
                <a:solidFill>
                  <a:schemeClr val="tx1"/>
                </a:solidFill>
                <a:effectLst/>
                <a:latin typeface="Buckeye Sans" pitchFamily="2" charset="77"/>
                <a:ea typeface="+mn-ea"/>
                <a:cs typeface="+mn-cs"/>
              </a:rPr>
              <a:t>Agricultural preservation:</a:t>
            </a:r>
            <a:r>
              <a:rPr lang="en-US" sz="1200" b="0" i="0" kern="1200" dirty="0">
                <a:solidFill>
                  <a:schemeClr val="tx1"/>
                </a:solidFill>
                <a:effectLst/>
                <a:latin typeface="Buckeye Sans" pitchFamily="2" charset="77"/>
                <a:ea typeface="+mn-ea"/>
                <a:cs typeface="+mn-cs"/>
              </a:rPr>
              <a:t> Efforts to protect farmland and maintain rural landscapes.</a:t>
            </a:r>
          </a:p>
          <a:p>
            <a:pPr fontAlgn="t"/>
            <a:r>
              <a:rPr lang="en-US" sz="1200" b="1" i="0" kern="1200" dirty="0">
                <a:solidFill>
                  <a:schemeClr val="tx1"/>
                </a:solidFill>
                <a:effectLst/>
                <a:latin typeface="Buckeye Sans" pitchFamily="2" charset="77"/>
                <a:ea typeface="+mn-ea"/>
                <a:cs typeface="+mn-cs"/>
              </a:rPr>
              <a:t>Conversion to non‑farm use:</a:t>
            </a:r>
            <a:r>
              <a:rPr lang="en-US" sz="1200" b="0" i="0" kern="1200" dirty="0">
                <a:solidFill>
                  <a:schemeClr val="tx1"/>
                </a:solidFill>
                <a:effectLst/>
                <a:latin typeface="Buckeye Sans" pitchFamily="2" charset="77"/>
                <a:ea typeface="+mn-ea"/>
                <a:cs typeface="+mn-cs"/>
              </a:rPr>
              <a:t> Rapid growth of industrial, energy, or urban development consuming farmland.</a:t>
            </a:r>
          </a:p>
          <a:p>
            <a:pPr fontAlgn="t"/>
            <a:r>
              <a:rPr lang="en-US" sz="1200" b="0" i="0" kern="1200" dirty="0">
                <a:solidFill>
                  <a:schemeClr val="tx1"/>
                </a:solidFill>
                <a:effectLst/>
                <a:latin typeface="Buckeye Sans" pitchFamily="2" charset="77"/>
                <a:ea typeface="+mn-ea"/>
                <a:cs typeface="+mn-cs"/>
              </a:rPr>
              <a:t>This bifurcation means the map of agricultural Ohio is splitting—some regions intensifying farming, others losing farmland irreversibly.</a:t>
            </a:r>
          </a:p>
          <a:p>
            <a:pPr fontAlgn="t"/>
            <a:br>
              <a:rPr lang="en-US" sz="1200" b="0" i="0" kern="1200" dirty="0">
                <a:solidFill>
                  <a:schemeClr val="tx1"/>
                </a:solidFill>
                <a:effectLst/>
                <a:latin typeface="Buckeye Sans" pitchFamily="2" charset="77"/>
                <a:ea typeface="+mn-ea"/>
                <a:cs typeface="+mn-cs"/>
              </a:rPr>
            </a:br>
            <a:endParaRPr lang="en-US" sz="1200" b="0" i="0" kern="1200" dirty="0">
              <a:solidFill>
                <a:schemeClr val="tx1"/>
              </a:solidFill>
              <a:effectLst/>
              <a:latin typeface="Buckeye Sans" pitchFamily="2" charset="77"/>
              <a:ea typeface="+mn-ea"/>
              <a:cs typeface="+mn-cs"/>
            </a:endParaRPr>
          </a:p>
          <a:p>
            <a:pPr fontAlgn="t"/>
            <a:r>
              <a:rPr lang="en-US" sz="1200" b="1" i="0" kern="1200" dirty="0">
                <a:solidFill>
                  <a:schemeClr val="tx1"/>
                </a:solidFill>
                <a:effectLst/>
                <a:latin typeface="Buckeye Sans" pitchFamily="2" charset="77"/>
                <a:ea typeface="+mn-ea"/>
                <a:cs typeface="+mn-cs"/>
              </a:rPr>
              <a:t>3. Bifurcation of Markets and Farm Strategy</a:t>
            </a:r>
          </a:p>
          <a:p>
            <a:pPr fontAlgn="t"/>
            <a:r>
              <a:rPr lang="en-US" sz="1200" b="0" i="0" kern="1200" dirty="0">
                <a:solidFill>
                  <a:schemeClr val="tx1"/>
                </a:solidFill>
                <a:effectLst/>
                <a:latin typeface="Buckeye Sans" pitchFamily="2" charset="77"/>
                <a:ea typeface="+mn-ea"/>
                <a:cs typeface="+mn-cs"/>
              </a:rPr>
              <a:t>Global competition, weakened exports, and policy uncertainty create another split:</a:t>
            </a:r>
          </a:p>
          <a:p>
            <a:pPr fontAlgn="t"/>
            <a:r>
              <a:rPr lang="en-US" sz="1200" b="0" i="0" kern="1200" dirty="0">
                <a:solidFill>
                  <a:schemeClr val="tx1"/>
                </a:solidFill>
                <a:effectLst/>
                <a:latin typeface="Buckeye Sans" pitchFamily="2" charset="77"/>
                <a:ea typeface="+mn-ea"/>
                <a:cs typeface="+mn-cs"/>
              </a:rPr>
              <a:t>One path pushes farms toward </a:t>
            </a:r>
            <a:r>
              <a:rPr lang="en-US" sz="1200" b="1" i="0" kern="1200" dirty="0">
                <a:solidFill>
                  <a:schemeClr val="tx1"/>
                </a:solidFill>
                <a:effectLst/>
                <a:latin typeface="Buckeye Sans" pitchFamily="2" charset="77"/>
                <a:ea typeface="+mn-ea"/>
                <a:cs typeface="+mn-cs"/>
              </a:rPr>
              <a:t>commodity production</a:t>
            </a:r>
            <a:r>
              <a:rPr lang="en-US" sz="1200" b="0" i="0" kern="1200" dirty="0">
                <a:solidFill>
                  <a:schemeClr val="tx1"/>
                </a:solidFill>
                <a:effectLst/>
                <a:latin typeface="Buckeye Sans" pitchFamily="2" charset="77"/>
                <a:ea typeface="+mn-ea"/>
                <a:cs typeface="+mn-cs"/>
              </a:rPr>
              <a:t>, remaining price‑takers in volatile global markets.</a:t>
            </a:r>
          </a:p>
          <a:p>
            <a:pPr fontAlgn="t"/>
            <a:r>
              <a:rPr lang="en-US" sz="1200" b="0" i="0" kern="1200" dirty="0">
                <a:solidFill>
                  <a:schemeClr val="tx1"/>
                </a:solidFill>
                <a:effectLst/>
                <a:latin typeface="Buckeye Sans" pitchFamily="2" charset="77"/>
                <a:ea typeface="+mn-ea"/>
                <a:cs typeface="+mn-cs"/>
              </a:rPr>
              <a:t>The other path encourages diversification into: </a:t>
            </a:r>
          </a:p>
          <a:p>
            <a:pPr lvl="1" fontAlgn="t"/>
            <a:r>
              <a:rPr lang="en-US" sz="1200" b="0" i="0" kern="1200" dirty="0">
                <a:solidFill>
                  <a:schemeClr val="tx1"/>
                </a:solidFill>
                <a:effectLst/>
                <a:latin typeface="Buckeye Sans" pitchFamily="2" charset="77"/>
                <a:ea typeface="+mn-ea"/>
                <a:cs typeface="+mn-cs"/>
              </a:rPr>
              <a:t>Biomanufacturing feedstocks</a:t>
            </a:r>
          </a:p>
          <a:p>
            <a:pPr lvl="1" fontAlgn="t"/>
            <a:r>
              <a:rPr lang="en-US" sz="1200" b="0" i="0" kern="1200" dirty="0">
                <a:solidFill>
                  <a:schemeClr val="tx1"/>
                </a:solidFill>
                <a:effectLst/>
                <a:latin typeface="Buckeye Sans" pitchFamily="2" charset="77"/>
                <a:ea typeface="+mn-ea"/>
                <a:cs typeface="+mn-cs"/>
              </a:rPr>
              <a:t>New product uses</a:t>
            </a:r>
          </a:p>
          <a:p>
            <a:pPr lvl="1" fontAlgn="t"/>
            <a:r>
              <a:rPr lang="en-US" sz="1200" b="0" i="0" kern="1200" dirty="0">
                <a:solidFill>
                  <a:schemeClr val="tx1"/>
                </a:solidFill>
                <a:effectLst/>
                <a:latin typeface="Buckeye Sans" pitchFamily="2" charset="77"/>
                <a:ea typeface="+mn-ea"/>
                <a:cs typeface="+mn-cs"/>
              </a:rPr>
              <a:t>Value‑added processing</a:t>
            </a:r>
            <a:br>
              <a:rPr lang="en-US" sz="1200" b="0" i="0" kern="1200" dirty="0">
                <a:solidFill>
                  <a:schemeClr val="tx1"/>
                </a:solidFill>
                <a:effectLst/>
                <a:latin typeface="Buckeye Sans" pitchFamily="2" charset="77"/>
                <a:ea typeface="+mn-ea"/>
                <a:cs typeface="+mn-cs"/>
              </a:rPr>
            </a:br>
            <a:r>
              <a:rPr lang="en-US" sz="1200" b="0" i="0" u="none" strike="noStrike" kern="1200" dirty="0">
                <a:solidFill>
                  <a:schemeClr val="tx1"/>
                </a:solidFill>
                <a:effectLst/>
                <a:latin typeface="Buckeye Sans" pitchFamily="2" charset="77"/>
                <a:ea typeface="+mn-ea"/>
                <a:cs typeface="+mn-cs"/>
                <a:hlinkClick r:id="rId5"/>
              </a:rPr>
              <a:t>[farmanddairy.com]</a:t>
            </a:r>
            <a:endParaRPr lang="en-US" sz="1200" b="0" i="0" kern="1200" dirty="0">
              <a:solidFill>
                <a:schemeClr val="tx1"/>
              </a:solidFill>
              <a:effectLst/>
              <a:latin typeface="Buckeye Sans" pitchFamily="2" charset="77"/>
              <a:ea typeface="+mn-ea"/>
              <a:cs typeface="+mn-cs"/>
            </a:endParaRPr>
          </a:p>
          <a:p>
            <a:pPr lvl="1" fontAlgn="t"/>
            <a:r>
              <a:rPr lang="en-US" sz="1200" b="0" i="0" kern="1200" dirty="0">
                <a:solidFill>
                  <a:schemeClr val="tx1"/>
                </a:solidFill>
                <a:effectLst/>
                <a:latin typeface="Buckeye Sans" pitchFamily="2" charset="77"/>
                <a:ea typeface="+mn-ea"/>
                <a:cs typeface="+mn-cs"/>
              </a:rPr>
              <a:t>Sustainability‑driven crop traits</a:t>
            </a:r>
            <a:br>
              <a:rPr lang="en-US" sz="1200" b="0" i="0" kern="1200" dirty="0">
                <a:solidFill>
                  <a:schemeClr val="tx1"/>
                </a:solidFill>
                <a:effectLst/>
                <a:latin typeface="Buckeye Sans" pitchFamily="2" charset="77"/>
                <a:ea typeface="+mn-ea"/>
                <a:cs typeface="+mn-cs"/>
              </a:rPr>
            </a:br>
            <a:r>
              <a:rPr lang="en-US" sz="1200" b="0" i="0" u="none" strike="noStrike" kern="1200" dirty="0">
                <a:solidFill>
                  <a:schemeClr val="tx1"/>
                </a:solidFill>
                <a:effectLst/>
                <a:latin typeface="Buckeye Sans" pitchFamily="2" charset="77"/>
                <a:ea typeface="+mn-ea"/>
                <a:cs typeface="+mn-cs"/>
                <a:hlinkClick r:id="rId6"/>
              </a:rPr>
              <a:t>[ofbf.org]</a:t>
            </a:r>
            <a:endParaRPr lang="en-US" sz="1200" b="0" i="0" kern="1200" dirty="0">
              <a:solidFill>
                <a:schemeClr val="tx1"/>
              </a:solidFill>
              <a:effectLst/>
              <a:latin typeface="Buckeye Sans" pitchFamily="2" charset="77"/>
              <a:ea typeface="+mn-ea"/>
              <a:cs typeface="+mn-cs"/>
            </a:endParaRPr>
          </a:p>
          <a:p>
            <a:pPr fontAlgn="t"/>
            <a:r>
              <a:rPr lang="en-US" sz="1200" b="0" i="0" kern="1200" dirty="0">
                <a:solidFill>
                  <a:schemeClr val="tx1"/>
                </a:solidFill>
                <a:effectLst/>
                <a:latin typeface="Buckeye Sans" pitchFamily="2" charset="77"/>
                <a:ea typeface="+mn-ea"/>
                <a:cs typeface="+mn-cs"/>
              </a:rPr>
              <a:t>This represents a </a:t>
            </a:r>
            <a:r>
              <a:rPr lang="en-US" sz="1200" b="1" i="0" kern="1200" dirty="0">
                <a:solidFill>
                  <a:schemeClr val="tx1"/>
                </a:solidFill>
                <a:effectLst/>
                <a:latin typeface="Buckeye Sans" pitchFamily="2" charset="77"/>
                <a:ea typeface="+mn-ea"/>
                <a:cs typeface="+mn-cs"/>
              </a:rPr>
              <a:t>strategic bifurcation</a:t>
            </a:r>
            <a:r>
              <a:rPr lang="en-US" sz="1200" b="0" i="0" kern="1200" dirty="0">
                <a:solidFill>
                  <a:schemeClr val="tx1"/>
                </a:solidFill>
                <a:effectLst/>
                <a:latin typeface="Buckeye Sans" pitchFamily="2" charset="77"/>
                <a:ea typeface="+mn-ea"/>
                <a:cs typeface="+mn-cs"/>
              </a:rPr>
              <a:t>:</a:t>
            </a:r>
          </a:p>
          <a:p>
            <a:pPr fontAlgn="t"/>
            <a:r>
              <a:rPr lang="en-US" sz="1200" b="1" i="0" kern="1200" dirty="0">
                <a:solidFill>
                  <a:schemeClr val="tx1"/>
                </a:solidFill>
                <a:effectLst/>
                <a:latin typeface="Buckeye Sans" pitchFamily="2" charset="77"/>
                <a:ea typeface="+mn-ea"/>
                <a:cs typeface="+mn-cs"/>
              </a:rPr>
              <a:t>Stay in bulk commodity markets</a:t>
            </a:r>
            <a:r>
              <a:rPr lang="en-US" sz="1200" b="0" i="0" kern="1200" dirty="0">
                <a:solidFill>
                  <a:schemeClr val="tx1"/>
                </a:solidFill>
                <a:effectLst/>
                <a:latin typeface="Buckeye Sans" pitchFamily="2" charset="77"/>
                <a:ea typeface="+mn-ea"/>
                <a:cs typeface="+mn-cs"/>
              </a:rPr>
              <a:t> (higher risk, lower margins).</a:t>
            </a:r>
          </a:p>
          <a:p>
            <a:pPr fontAlgn="t"/>
            <a:r>
              <a:rPr lang="en-US" sz="1200" b="1" i="0" kern="1200" dirty="0">
                <a:solidFill>
                  <a:schemeClr val="tx1"/>
                </a:solidFill>
                <a:effectLst/>
                <a:latin typeface="Buckeye Sans" pitchFamily="2" charset="77"/>
                <a:ea typeface="+mn-ea"/>
                <a:cs typeface="+mn-cs"/>
              </a:rPr>
              <a:t>Shift to differentiated or value‑added markets</a:t>
            </a:r>
            <a:r>
              <a:rPr lang="en-US" sz="1200" b="0" i="0" kern="1200" dirty="0">
                <a:solidFill>
                  <a:schemeClr val="tx1"/>
                </a:solidFill>
                <a:effectLst/>
                <a:latin typeface="Buckeye Sans" pitchFamily="2" charset="77"/>
                <a:ea typeface="+mn-ea"/>
                <a:cs typeface="+mn-cs"/>
              </a:rPr>
              <a:t> (potentially higher margins, more resilience).</a:t>
            </a:r>
          </a:p>
          <a:p>
            <a:pPr fontAlgn="t"/>
            <a:br>
              <a:rPr lang="en-US" sz="1200" b="0" i="0" kern="1200" dirty="0">
                <a:solidFill>
                  <a:schemeClr val="tx1"/>
                </a:solidFill>
                <a:effectLst/>
                <a:latin typeface="Buckeye Sans" pitchFamily="2" charset="77"/>
                <a:ea typeface="+mn-ea"/>
                <a:cs typeface="+mn-cs"/>
              </a:rPr>
            </a:br>
            <a:endParaRPr lang="en-US" sz="1200" b="0" i="0" kern="1200" dirty="0">
              <a:solidFill>
                <a:schemeClr val="tx1"/>
              </a:solidFill>
              <a:effectLst/>
              <a:latin typeface="Buckeye Sans" pitchFamily="2" charset="77"/>
              <a:ea typeface="+mn-ea"/>
              <a:cs typeface="+mn-cs"/>
            </a:endParaRPr>
          </a:p>
          <a:p>
            <a:pPr fontAlgn="t"/>
            <a:r>
              <a:rPr lang="en-US" sz="1200" b="1" i="0" kern="1200" dirty="0">
                <a:solidFill>
                  <a:schemeClr val="tx1"/>
                </a:solidFill>
                <a:effectLst/>
                <a:latin typeface="Buckeye Sans" pitchFamily="2" charset="77"/>
                <a:ea typeface="+mn-ea"/>
                <a:cs typeface="+mn-cs"/>
              </a:rPr>
              <a:t>Summary: How Bifurcation Fits Into the Challenges Ahead</a:t>
            </a:r>
          </a:p>
          <a:p>
            <a:pPr fontAlgn="t"/>
            <a:r>
              <a:rPr lang="en-US" sz="1200" b="0" i="0" kern="1200" dirty="0">
                <a:solidFill>
                  <a:schemeClr val="tx1"/>
                </a:solidFill>
                <a:effectLst/>
                <a:latin typeface="Buckeye Sans" pitchFamily="2" charset="77"/>
                <a:ea typeface="+mn-ea"/>
                <a:cs typeface="+mn-cs"/>
              </a:rPr>
              <a:t>Bifurcation is not a separate challenge — it’s a </a:t>
            </a:r>
            <a:r>
              <a:rPr lang="en-US" sz="1200" b="1" i="0" kern="1200" dirty="0">
                <a:solidFill>
                  <a:schemeClr val="tx1"/>
                </a:solidFill>
                <a:effectLst/>
                <a:latin typeface="Buckeye Sans" pitchFamily="2" charset="77"/>
                <a:ea typeface="+mn-ea"/>
                <a:cs typeface="+mn-cs"/>
              </a:rPr>
              <a:t>framework that helps us interpret multiple challenges</a:t>
            </a:r>
            <a:r>
              <a:rPr lang="en-US" sz="1200" b="0" i="0" kern="1200" dirty="0">
                <a:solidFill>
                  <a:schemeClr val="tx1"/>
                </a:solidFill>
                <a:effectLst/>
                <a:latin typeface="Buckeye Sans" pitchFamily="2" charset="77"/>
                <a:ea typeface="+mn-ea"/>
                <a:cs typeface="+mn-cs"/>
              </a:rPr>
              <a:t> Ohio farmers face. Those challenges are pushing the agricultural sector into </a:t>
            </a:r>
            <a:r>
              <a:rPr lang="en-US" sz="1200" b="1" i="0" kern="1200" dirty="0">
                <a:solidFill>
                  <a:schemeClr val="tx1"/>
                </a:solidFill>
                <a:effectLst/>
                <a:latin typeface="Buckeye Sans" pitchFamily="2" charset="77"/>
                <a:ea typeface="+mn-ea"/>
                <a:cs typeface="+mn-cs"/>
              </a:rPr>
              <a:t>two diverging trajectories</a:t>
            </a:r>
            <a:r>
              <a:rPr lang="en-US" sz="1200" b="0" i="0" kern="1200" dirty="0">
                <a:solidFill>
                  <a:schemeClr val="tx1"/>
                </a:solidFill>
                <a:effectLst/>
                <a:latin typeface="Buckeye Sans" pitchFamily="2" charset="77"/>
                <a:ea typeface="+mn-ea"/>
                <a:cs typeface="+mn-cs"/>
              </a:rPr>
              <a:t> in:</a:t>
            </a:r>
          </a:p>
          <a:p>
            <a:pPr fontAlgn="t"/>
            <a:r>
              <a:rPr lang="en-US" sz="1200" b="1" i="0" kern="1200" dirty="0">
                <a:solidFill>
                  <a:schemeClr val="tx1"/>
                </a:solidFill>
                <a:effectLst/>
                <a:latin typeface="Buckeye Sans" pitchFamily="2" charset="77"/>
                <a:ea typeface="+mn-ea"/>
                <a:cs typeface="+mn-cs"/>
              </a:rPr>
              <a:t>• Profitability (strong vs. struggling farms)</a:t>
            </a:r>
          </a:p>
          <a:p>
            <a:pPr fontAlgn="t"/>
            <a:r>
              <a:rPr lang="en-US" sz="1200" b="1" i="0" kern="1200" dirty="0">
                <a:solidFill>
                  <a:schemeClr val="tx1"/>
                </a:solidFill>
                <a:effectLst/>
                <a:latin typeface="Buckeye Sans" pitchFamily="2" charset="77"/>
                <a:ea typeface="+mn-ea"/>
                <a:cs typeface="+mn-cs"/>
              </a:rPr>
              <a:t>• Land use (preserved farmland vs. development conversion)</a:t>
            </a:r>
          </a:p>
          <a:p>
            <a:pPr fontAlgn="t"/>
            <a:r>
              <a:rPr lang="en-US" sz="1200" b="1" i="0" kern="1200" dirty="0">
                <a:solidFill>
                  <a:schemeClr val="tx1"/>
                </a:solidFill>
                <a:effectLst/>
                <a:latin typeface="Buckeye Sans" pitchFamily="2" charset="77"/>
                <a:ea typeface="+mn-ea"/>
                <a:cs typeface="+mn-cs"/>
              </a:rPr>
              <a:t>• Market orientation (commodity vs. value‑added)</a:t>
            </a:r>
          </a:p>
          <a:p>
            <a:pPr fontAlgn="t"/>
            <a:r>
              <a:rPr lang="en-US" sz="1200" b="0" i="0" kern="1200" dirty="0">
                <a:solidFill>
                  <a:schemeClr val="tx1"/>
                </a:solidFill>
                <a:effectLst/>
                <a:latin typeface="Buckeye Sans" pitchFamily="2" charset="77"/>
                <a:ea typeface="+mn-ea"/>
                <a:cs typeface="+mn-cs"/>
              </a:rPr>
              <a:t>Understanding this split helps Extension, policymakers, and farmers anticipate </a:t>
            </a:r>
            <a:r>
              <a:rPr lang="en-US" sz="1200" b="1" i="0" kern="1200" dirty="0">
                <a:solidFill>
                  <a:schemeClr val="tx1"/>
                </a:solidFill>
                <a:effectLst/>
                <a:latin typeface="Buckeye Sans" pitchFamily="2" charset="77"/>
                <a:ea typeface="+mn-ea"/>
                <a:cs typeface="+mn-cs"/>
              </a:rPr>
              <a:t>which operations are most vulnerable</a:t>
            </a:r>
            <a:r>
              <a:rPr lang="en-US" sz="1200" b="0" i="0" kern="1200" dirty="0">
                <a:solidFill>
                  <a:schemeClr val="tx1"/>
                </a:solidFill>
                <a:effectLst/>
                <a:latin typeface="Buckeye Sans" pitchFamily="2" charset="77"/>
                <a:ea typeface="+mn-ea"/>
                <a:cs typeface="+mn-cs"/>
              </a:rPr>
              <a:t>, and where strategic intervention or innovation is most needed.</a:t>
            </a:r>
          </a:p>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pPr/>
              <a:t>46</a:t>
            </a:fld>
            <a:endParaRPr lang="en-US" dirty="0"/>
          </a:p>
        </p:txBody>
      </p:sp>
    </p:spTree>
    <p:extLst>
      <p:ext uri="{BB962C8B-B14F-4D97-AF65-F5344CB8AC3E}">
        <p14:creationId xmlns:p14="http://schemas.microsoft.com/office/powerpoint/2010/main" val="2022141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of total value of sector related to governmental payments</a:t>
            </a:r>
          </a:p>
          <a:p>
            <a:r>
              <a:rPr lang="en-US" dirty="0"/>
              <a:t>37% of producers report receiving payments</a:t>
            </a:r>
          </a:p>
          <a:p>
            <a:r>
              <a:rPr lang="en-US" dirty="0"/>
              <a:t>Over 90% of operations over 1,000 receive payments compared to smaller farmers of 7.6% of 1-9 acres, 20.4% of 10-49 acres,31.15 of 50-69</a:t>
            </a:r>
          </a:p>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300" b="0" i="0" u="none" strike="noStrike" kern="1200" cap="none" spc="0" normalizeH="0" baseline="0" noProof="0">
                <a:ln>
                  <a:noFill/>
                </a:ln>
                <a:solidFill>
                  <a:prstClr val="black"/>
                </a:solidFill>
                <a:effectLst/>
                <a:uLnTx/>
                <a:uFillTx/>
                <a:latin typeface="Buckeye Sans" pitchFamily="2" charset="77"/>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2670628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E905B-CC8B-31CE-FC4F-5AD3359E19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26CC2B-A1B1-B399-318F-8017EA31E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8AC011-43DA-C180-432C-7CA2D33DB3A1}"/>
              </a:ext>
            </a:extLst>
          </p:cNvPr>
          <p:cNvSpPr>
            <a:spLocks noGrp="1"/>
          </p:cNvSpPr>
          <p:nvPr>
            <p:ph type="body" idx="1"/>
          </p:nvPr>
        </p:nvSpPr>
        <p:spPr/>
        <p:txBody>
          <a:bodyPr/>
          <a:lstStyle/>
          <a:p>
            <a:pPr fontAlgn="t"/>
            <a:r>
              <a:rPr lang="en-US" sz="1200" b="1" i="0" kern="1200" dirty="0">
                <a:solidFill>
                  <a:schemeClr val="tx1"/>
                </a:solidFill>
                <a:effectLst/>
                <a:latin typeface="Buckeye Sans" pitchFamily="2" charset="77"/>
                <a:ea typeface="+mn-ea"/>
                <a:cs typeface="+mn-cs"/>
              </a:rPr>
              <a:t>Where Does “Bifurcation” Fit Into Ohio’s Agricultural Challenges?</a:t>
            </a:r>
          </a:p>
          <a:p>
            <a:pPr fontAlgn="t"/>
            <a:r>
              <a:rPr lang="en-US" sz="1200" b="0" i="0" kern="1200" dirty="0">
                <a:solidFill>
                  <a:schemeClr val="tx1"/>
                </a:solidFill>
                <a:effectLst/>
                <a:latin typeface="Buckeye Sans" pitchFamily="2" charset="77"/>
                <a:ea typeface="+mn-ea"/>
                <a:cs typeface="+mn-cs"/>
              </a:rPr>
              <a:t>In agricultural economics and rural development, </a:t>
            </a:r>
            <a:r>
              <a:rPr lang="en-US" sz="1200" b="1" i="0" kern="1200" dirty="0">
                <a:solidFill>
                  <a:schemeClr val="tx1"/>
                </a:solidFill>
                <a:effectLst/>
                <a:latin typeface="Buckeye Sans" pitchFamily="2" charset="77"/>
                <a:ea typeface="+mn-ea"/>
                <a:cs typeface="+mn-cs"/>
              </a:rPr>
              <a:t>bifurcation</a:t>
            </a:r>
            <a:r>
              <a:rPr lang="en-US" sz="1200" b="0" i="0" kern="1200" dirty="0">
                <a:solidFill>
                  <a:schemeClr val="tx1"/>
                </a:solidFill>
                <a:effectLst/>
                <a:latin typeface="Buckeye Sans" pitchFamily="2" charset="77"/>
                <a:ea typeface="+mn-ea"/>
                <a:cs typeface="+mn-cs"/>
              </a:rPr>
              <a:t> refers to a system splitting into two diverging paths. In Ohio agriculture, this concept shows up in </a:t>
            </a:r>
            <a:r>
              <a:rPr lang="en-US" sz="1200" b="1" i="0" kern="1200" dirty="0">
                <a:solidFill>
                  <a:schemeClr val="tx1"/>
                </a:solidFill>
                <a:effectLst/>
                <a:latin typeface="Buckeye Sans" pitchFamily="2" charset="77"/>
                <a:ea typeface="+mn-ea"/>
                <a:cs typeface="+mn-cs"/>
              </a:rPr>
              <a:t>three major ways</a:t>
            </a:r>
            <a:r>
              <a:rPr lang="en-US" sz="1200" b="0" i="0" kern="1200" dirty="0">
                <a:solidFill>
                  <a:schemeClr val="tx1"/>
                </a:solidFill>
                <a:effectLst/>
                <a:latin typeface="Buckeye Sans" pitchFamily="2" charset="77"/>
                <a:ea typeface="+mn-ea"/>
                <a:cs typeface="+mn-cs"/>
              </a:rPr>
              <a:t>, all strongly reflected in the sources used earlier.</a:t>
            </a:r>
          </a:p>
          <a:p>
            <a:pPr fontAlgn="t"/>
            <a:br>
              <a:rPr lang="en-US" sz="1200" b="0" i="0" kern="1200" dirty="0">
                <a:solidFill>
                  <a:schemeClr val="tx1"/>
                </a:solidFill>
                <a:effectLst/>
                <a:latin typeface="Buckeye Sans" pitchFamily="2" charset="77"/>
                <a:ea typeface="+mn-ea"/>
                <a:cs typeface="+mn-cs"/>
              </a:rPr>
            </a:br>
            <a:endParaRPr lang="en-US" sz="1200" b="0" i="0" kern="1200" dirty="0">
              <a:solidFill>
                <a:schemeClr val="tx1"/>
              </a:solidFill>
              <a:effectLst/>
              <a:latin typeface="Buckeye Sans" pitchFamily="2" charset="77"/>
              <a:ea typeface="+mn-ea"/>
              <a:cs typeface="+mn-cs"/>
            </a:endParaRPr>
          </a:p>
          <a:p>
            <a:pPr fontAlgn="t"/>
            <a:r>
              <a:rPr lang="en-US" sz="1200" b="1" i="0" kern="1200" dirty="0">
                <a:solidFill>
                  <a:schemeClr val="tx1"/>
                </a:solidFill>
                <a:effectLst/>
                <a:latin typeface="Buckeye Sans" pitchFamily="2" charset="77"/>
                <a:ea typeface="+mn-ea"/>
                <a:cs typeface="+mn-cs"/>
              </a:rPr>
              <a:t>1. Bifurcation of Farm Profitability</a:t>
            </a:r>
          </a:p>
          <a:p>
            <a:pPr fontAlgn="t"/>
            <a:r>
              <a:rPr lang="en-US" sz="1200" b="0" i="0" kern="1200" dirty="0">
                <a:solidFill>
                  <a:schemeClr val="tx1"/>
                </a:solidFill>
                <a:effectLst/>
                <a:latin typeface="Buckeye Sans" pitchFamily="2" charset="77"/>
                <a:ea typeface="+mn-ea"/>
                <a:cs typeface="+mn-cs"/>
              </a:rPr>
              <a:t>Several sources show </a:t>
            </a:r>
            <a:r>
              <a:rPr lang="en-US" sz="1200" b="1" i="0" kern="1200" dirty="0">
                <a:solidFill>
                  <a:schemeClr val="tx1"/>
                </a:solidFill>
                <a:effectLst/>
                <a:latin typeface="Buckeye Sans" pitchFamily="2" charset="77"/>
                <a:ea typeface="+mn-ea"/>
                <a:cs typeface="+mn-cs"/>
              </a:rPr>
              <a:t>the gap between high‑performing farms and financially stressed farms is widening</a:t>
            </a:r>
            <a:r>
              <a:rPr lang="en-US" sz="1200" b="0" i="0" kern="1200" dirty="0">
                <a:solidFill>
                  <a:schemeClr val="tx1"/>
                </a:solidFill>
                <a:effectLst/>
                <a:latin typeface="Buckeye Sans" pitchFamily="2" charset="77"/>
                <a:ea typeface="+mn-ea"/>
                <a:cs typeface="+mn-cs"/>
              </a:rPr>
              <a:t>, creating two distinct groups:</a:t>
            </a:r>
          </a:p>
          <a:p>
            <a:pPr fontAlgn="t"/>
            <a:r>
              <a:rPr lang="en-US" sz="1200" b="0" i="0" kern="1200" dirty="0">
                <a:solidFill>
                  <a:schemeClr val="tx1"/>
                </a:solidFill>
                <a:effectLst/>
                <a:latin typeface="Buckeye Sans" pitchFamily="2" charset="77"/>
                <a:ea typeface="+mn-ea"/>
                <a:cs typeface="+mn-cs"/>
              </a:rPr>
              <a:t>Some farms benefit from </a:t>
            </a:r>
            <a:r>
              <a:rPr lang="en-US" sz="1200" b="1" i="0" kern="1200" dirty="0">
                <a:solidFill>
                  <a:schemeClr val="tx1"/>
                </a:solidFill>
                <a:effectLst/>
                <a:latin typeface="Buckeye Sans" pitchFamily="2" charset="77"/>
                <a:ea typeface="+mn-ea"/>
                <a:cs typeface="+mn-cs"/>
              </a:rPr>
              <a:t>strong land values and government payments</a:t>
            </a:r>
            <a:r>
              <a:rPr lang="en-US" sz="1200" b="0" i="0" kern="1200" dirty="0">
                <a:solidFill>
                  <a:schemeClr val="tx1"/>
                </a:solidFill>
                <a:effectLst/>
                <a:latin typeface="Buckeye Sans" pitchFamily="2" charset="77"/>
                <a:ea typeface="+mn-ea"/>
                <a:cs typeface="+mn-cs"/>
              </a:rPr>
              <a:t>, cushioning income. </a:t>
            </a:r>
            <a:r>
              <a:rPr lang="en-US" sz="1200" b="0" i="0" u="none" strike="noStrike" kern="1200" dirty="0">
                <a:solidFill>
                  <a:schemeClr val="tx1"/>
                </a:solidFill>
                <a:effectLst/>
                <a:latin typeface="Buckeye Sans" pitchFamily="2" charset="77"/>
                <a:ea typeface="+mn-ea"/>
                <a:cs typeface="+mn-cs"/>
                <a:hlinkClick r:id="rId3"/>
              </a:rPr>
              <a:t>[nationwide.com]</a:t>
            </a:r>
            <a:endParaRPr lang="en-US" sz="1200" b="0" i="0" kern="1200" dirty="0">
              <a:solidFill>
                <a:schemeClr val="tx1"/>
              </a:solidFill>
              <a:effectLst/>
              <a:latin typeface="Buckeye Sans" pitchFamily="2" charset="77"/>
              <a:ea typeface="+mn-ea"/>
              <a:cs typeface="+mn-cs"/>
            </a:endParaRPr>
          </a:p>
          <a:p>
            <a:pPr fontAlgn="t"/>
            <a:r>
              <a:rPr lang="en-US" sz="1200" b="0" i="0" kern="1200" dirty="0">
                <a:solidFill>
                  <a:schemeClr val="tx1"/>
                </a:solidFill>
                <a:effectLst/>
                <a:latin typeface="Buckeye Sans" pitchFamily="2" charset="77"/>
                <a:ea typeface="+mn-ea"/>
                <a:cs typeface="+mn-cs"/>
              </a:rPr>
              <a:t>Others face </a:t>
            </a:r>
            <a:r>
              <a:rPr lang="en-US" sz="1200" b="1" i="0" kern="1200" dirty="0">
                <a:solidFill>
                  <a:schemeClr val="tx1"/>
                </a:solidFill>
                <a:effectLst/>
                <a:latin typeface="Buckeye Sans" pitchFamily="2" charset="77"/>
                <a:ea typeface="+mn-ea"/>
                <a:cs typeface="+mn-cs"/>
              </a:rPr>
              <a:t>persistent negative margins</a:t>
            </a:r>
            <a:r>
              <a:rPr lang="en-US" sz="1200" b="0" i="0" kern="1200" dirty="0">
                <a:solidFill>
                  <a:schemeClr val="tx1"/>
                </a:solidFill>
                <a:effectLst/>
                <a:latin typeface="Buckeye Sans" pitchFamily="2" charset="77"/>
                <a:ea typeface="+mn-ea"/>
                <a:cs typeface="+mn-cs"/>
              </a:rPr>
              <a:t>, high input costs, stagnant prices, and recession-like conditions. </a:t>
            </a:r>
            <a:r>
              <a:rPr lang="en-US" sz="1200" b="0" i="0" u="none" strike="noStrike" kern="1200" dirty="0">
                <a:solidFill>
                  <a:schemeClr val="tx1"/>
                </a:solidFill>
                <a:effectLst/>
                <a:latin typeface="Buckeye Sans" pitchFamily="2" charset="77"/>
                <a:ea typeface="+mn-ea"/>
                <a:cs typeface="+mn-cs"/>
                <a:hlinkClick r:id="rId3"/>
              </a:rPr>
              <a:t>[nationwide.com]</a:t>
            </a:r>
            <a:endParaRPr lang="en-US" sz="1200" b="0" i="0" kern="1200" dirty="0">
              <a:solidFill>
                <a:schemeClr val="tx1"/>
              </a:solidFill>
              <a:effectLst/>
              <a:latin typeface="Buckeye Sans" pitchFamily="2" charset="77"/>
              <a:ea typeface="+mn-ea"/>
              <a:cs typeface="+mn-cs"/>
            </a:endParaRPr>
          </a:p>
          <a:p>
            <a:pPr fontAlgn="t"/>
            <a:r>
              <a:rPr lang="en-US" sz="1200" b="0" i="0" kern="1200" dirty="0">
                <a:solidFill>
                  <a:schemeClr val="tx1"/>
                </a:solidFill>
                <a:effectLst/>
                <a:latin typeface="Buckeye Sans" pitchFamily="2" charset="77"/>
                <a:ea typeface="+mn-ea"/>
                <a:cs typeface="+mn-cs"/>
              </a:rPr>
              <a:t>This creates </a:t>
            </a:r>
            <a:r>
              <a:rPr lang="en-US" sz="1200" b="1" i="0" kern="1200" dirty="0">
                <a:solidFill>
                  <a:schemeClr val="tx1"/>
                </a:solidFill>
                <a:effectLst/>
                <a:latin typeface="Buckeye Sans" pitchFamily="2" charset="77"/>
                <a:ea typeface="+mn-ea"/>
                <a:cs typeface="+mn-cs"/>
              </a:rPr>
              <a:t>a bifurcated financial landscape</a:t>
            </a:r>
            <a:r>
              <a:rPr lang="en-US" sz="1200" b="0" i="0" kern="1200" dirty="0">
                <a:solidFill>
                  <a:schemeClr val="tx1"/>
                </a:solidFill>
                <a:effectLst/>
                <a:latin typeface="Buckeye Sans" pitchFamily="2" charset="77"/>
                <a:ea typeface="+mn-ea"/>
                <a:cs typeface="+mn-cs"/>
              </a:rPr>
              <a:t>:</a:t>
            </a:r>
          </a:p>
          <a:p>
            <a:pPr fontAlgn="t"/>
            <a:r>
              <a:rPr lang="en-US" sz="1200" b="1" i="0" kern="1200" dirty="0">
                <a:solidFill>
                  <a:schemeClr val="tx1"/>
                </a:solidFill>
                <a:effectLst/>
                <a:latin typeface="Buckeye Sans" pitchFamily="2" charset="77"/>
                <a:ea typeface="+mn-ea"/>
                <a:cs typeface="+mn-cs"/>
              </a:rPr>
              <a:t>Group 1:</a:t>
            </a:r>
            <a:r>
              <a:rPr lang="en-US" sz="1200" b="0" i="0" kern="1200" dirty="0">
                <a:solidFill>
                  <a:schemeClr val="tx1"/>
                </a:solidFill>
                <a:effectLst/>
                <a:latin typeface="Buckeye Sans" pitchFamily="2" charset="77"/>
                <a:ea typeface="+mn-ea"/>
                <a:cs typeface="+mn-cs"/>
              </a:rPr>
              <a:t> Capital‑strong farms able to adopt new technology, expand, and withstand volatility.</a:t>
            </a:r>
          </a:p>
          <a:p>
            <a:pPr fontAlgn="t"/>
            <a:r>
              <a:rPr lang="en-US" sz="1200" b="1" i="0" kern="1200" dirty="0">
                <a:solidFill>
                  <a:schemeClr val="tx1"/>
                </a:solidFill>
                <a:effectLst/>
                <a:latin typeface="Buckeye Sans" pitchFamily="2" charset="77"/>
                <a:ea typeface="+mn-ea"/>
                <a:cs typeface="+mn-cs"/>
              </a:rPr>
              <a:t>Group 2:</a:t>
            </a:r>
            <a:r>
              <a:rPr lang="en-US" sz="1200" b="0" i="0" kern="1200" dirty="0">
                <a:solidFill>
                  <a:schemeClr val="tx1"/>
                </a:solidFill>
                <a:effectLst/>
                <a:latin typeface="Buckeye Sans" pitchFamily="2" charset="77"/>
                <a:ea typeface="+mn-ea"/>
                <a:cs typeface="+mn-cs"/>
              </a:rPr>
              <a:t> Margin‑tight farms increasingly vulnerable to shocks, policy changes, and market shifts.</a:t>
            </a:r>
          </a:p>
          <a:p>
            <a:pPr fontAlgn="t"/>
            <a:br>
              <a:rPr lang="en-US" sz="1200" b="0" i="0" kern="1200" dirty="0">
                <a:solidFill>
                  <a:schemeClr val="tx1"/>
                </a:solidFill>
                <a:effectLst/>
                <a:latin typeface="Buckeye Sans" pitchFamily="2" charset="77"/>
                <a:ea typeface="+mn-ea"/>
                <a:cs typeface="+mn-cs"/>
              </a:rPr>
            </a:br>
            <a:endParaRPr lang="en-US" sz="1200" b="0" i="0" kern="1200" dirty="0">
              <a:solidFill>
                <a:schemeClr val="tx1"/>
              </a:solidFill>
              <a:effectLst/>
              <a:latin typeface="Buckeye Sans" pitchFamily="2" charset="77"/>
              <a:ea typeface="+mn-ea"/>
              <a:cs typeface="+mn-cs"/>
            </a:endParaRPr>
          </a:p>
          <a:p>
            <a:pPr fontAlgn="t"/>
            <a:r>
              <a:rPr lang="en-US" sz="1200" b="1" i="0" kern="1200" dirty="0">
                <a:solidFill>
                  <a:schemeClr val="tx1"/>
                </a:solidFill>
                <a:effectLst/>
                <a:latin typeface="Buckeye Sans" pitchFamily="2" charset="77"/>
                <a:ea typeface="+mn-ea"/>
                <a:cs typeface="+mn-cs"/>
              </a:rPr>
              <a:t>2. Bifurcation of Land Use: Agriculture vs. Development</a:t>
            </a:r>
          </a:p>
          <a:p>
            <a:pPr fontAlgn="t"/>
            <a:r>
              <a:rPr lang="en-US" sz="1200" b="0" i="0" kern="1200" dirty="0">
                <a:solidFill>
                  <a:schemeClr val="tx1"/>
                </a:solidFill>
                <a:effectLst/>
                <a:latin typeface="Buckeye Sans" pitchFamily="2" charset="77"/>
                <a:ea typeface="+mn-ea"/>
                <a:cs typeface="+mn-cs"/>
              </a:rPr>
              <a:t>Ohio Farm Bureau identifies severe development pressure from:</a:t>
            </a:r>
          </a:p>
          <a:p>
            <a:pPr fontAlgn="t"/>
            <a:r>
              <a:rPr lang="en-US" sz="1200" b="0" i="0" kern="1200" dirty="0">
                <a:solidFill>
                  <a:schemeClr val="tx1"/>
                </a:solidFill>
                <a:effectLst/>
                <a:latin typeface="Buckeye Sans" pitchFamily="2" charset="77"/>
                <a:ea typeface="+mn-ea"/>
                <a:cs typeface="+mn-cs"/>
              </a:rPr>
              <a:t>Data centers</a:t>
            </a:r>
          </a:p>
          <a:p>
            <a:pPr fontAlgn="t"/>
            <a:r>
              <a:rPr lang="en-US" sz="1200" b="0" i="0" kern="1200" dirty="0">
                <a:solidFill>
                  <a:schemeClr val="tx1"/>
                </a:solidFill>
                <a:effectLst/>
                <a:latin typeface="Buckeye Sans" pitchFamily="2" charset="77"/>
                <a:ea typeface="+mn-ea"/>
                <a:cs typeface="+mn-cs"/>
              </a:rPr>
              <a:t>Warehouses</a:t>
            </a:r>
          </a:p>
          <a:p>
            <a:pPr fontAlgn="t"/>
            <a:r>
              <a:rPr lang="en-US" sz="1200" b="0" i="0" kern="1200" dirty="0">
                <a:solidFill>
                  <a:schemeClr val="tx1"/>
                </a:solidFill>
                <a:effectLst/>
                <a:latin typeface="Buckeye Sans" pitchFamily="2" charset="77"/>
                <a:ea typeface="+mn-ea"/>
                <a:cs typeface="+mn-cs"/>
              </a:rPr>
              <a:t>Solar and energy‑intensive projects</a:t>
            </a:r>
            <a:br>
              <a:rPr lang="en-US" sz="1200" b="0" i="0" kern="1200" dirty="0">
                <a:solidFill>
                  <a:schemeClr val="tx1"/>
                </a:solidFill>
                <a:effectLst/>
                <a:latin typeface="Buckeye Sans" pitchFamily="2" charset="77"/>
                <a:ea typeface="+mn-ea"/>
                <a:cs typeface="+mn-cs"/>
              </a:rPr>
            </a:br>
            <a:r>
              <a:rPr lang="en-US" sz="1200" b="0" i="0" u="none" strike="noStrike" kern="1200" dirty="0">
                <a:solidFill>
                  <a:schemeClr val="tx1"/>
                </a:solidFill>
                <a:effectLst/>
                <a:latin typeface="Buckeye Sans" pitchFamily="2" charset="77"/>
                <a:ea typeface="+mn-ea"/>
                <a:cs typeface="+mn-cs"/>
                <a:hlinkClick r:id="rId4"/>
              </a:rPr>
              <a:t>[ofbf.org]</a:t>
            </a:r>
            <a:endParaRPr lang="en-US" sz="1200" b="0" i="0" kern="1200" dirty="0">
              <a:solidFill>
                <a:schemeClr val="tx1"/>
              </a:solidFill>
              <a:effectLst/>
              <a:latin typeface="Buckeye Sans" pitchFamily="2" charset="77"/>
              <a:ea typeface="+mn-ea"/>
              <a:cs typeface="+mn-cs"/>
            </a:endParaRPr>
          </a:p>
          <a:p>
            <a:pPr fontAlgn="t"/>
            <a:r>
              <a:rPr lang="en-US" sz="1200" b="0" i="0" kern="1200" dirty="0">
                <a:solidFill>
                  <a:schemeClr val="tx1"/>
                </a:solidFill>
                <a:effectLst/>
                <a:latin typeface="Buckeye Sans" pitchFamily="2" charset="77"/>
                <a:ea typeface="+mn-ea"/>
                <a:cs typeface="+mn-cs"/>
              </a:rPr>
              <a:t>This leads to </a:t>
            </a:r>
            <a:r>
              <a:rPr lang="en-US" sz="1200" b="1" i="0" kern="1200" dirty="0">
                <a:solidFill>
                  <a:schemeClr val="tx1"/>
                </a:solidFill>
                <a:effectLst/>
                <a:latin typeface="Buckeye Sans" pitchFamily="2" charset="77"/>
                <a:ea typeface="+mn-ea"/>
                <a:cs typeface="+mn-cs"/>
              </a:rPr>
              <a:t>two diverging land‑use futures</a:t>
            </a:r>
            <a:r>
              <a:rPr lang="en-US" sz="1200" b="0" i="0" kern="1200" dirty="0">
                <a:solidFill>
                  <a:schemeClr val="tx1"/>
                </a:solidFill>
                <a:effectLst/>
                <a:latin typeface="Buckeye Sans" pitchFamily="2" charset="77"/>
                <a:ea typeface="+mn-ea"/>
                <a:cs typeface="+mn-cs"/>
              </a:rPr>
              <a:t>:</a:t>
            </a:r>
          </a:p>
          <a:p>
            <a:pPr fontAlgn="t"/>
            <a:r>
              <a:rPr lang="en-US" sz="1200" b="1" i="0" kern="1200" dirty="0">
                <a:solidFill>
                  <a:schemeClr val="tx1"/>
                </a:solidFill>
                <a:effectLst/>
                <a:latin typeface="Buckeye Sans" pitchFamily="2" charset="77"/>
                <a:ea typeface="+mn-ea"/>
                <a:cs typeface="+mn-cs"/>
              </a:rPr>
              <a:t>Agricultural preservation:</a:t>
            </a:r>
            <a:r>
              <a:rPr lang="en-US" sz="1200" b="0" i="0" kern="1200" dirty="0">
                <a:solidFill>
                  <a:schemeClr val="tx1"/>
                </a:solidFill>
                <a:effectLst/>
                <a:latin typeface="Buckeye Sans" pitchFamily="2" charset="77"/>
                <a:ea typeface="+mn-ea"/>
                <a:cs typeface="+mn-cs"/>
              </a:rPr>
              <a:t> Efforts to protect farmland and maintain rural landscapes.</a:t>
            </a:r>
          </a:p>
          <a:p>
            <a:pPr fontAlgn="t"/>
            <a:r>
              <a:rPr lang="en-US" sz="1200" b="1" i="0" kern="1200" dirty="0">
                <a:solidFill>
                  <a:schemeClr val="tx1"/>
                </a:solidFill>
                <a:effectLst/>
                <a:latin typeface="Buckeye Sans" pitchFamily="2" charset="77"/>
                <a:ea typeface="+mn-ea"/>
                <a:cs typeface="+mn-cs"/>
              </a:rPr>
              <a:t>Conversion to non‑farm use:</a:t>
            </a:r>
            <a:r>
              <a:rPr lang="en-US" sz="1200" b="0" i="0" kern="1200" dirty="0">
                <a:solidFill>
                  <a:schemeClr val="tx1"/>
                </a:solidFill>
                <a:effectLst/>
                <a:latin typeface="Buckeye Sans" pitchFamily="2" charset="77"/>
                <a:ea typeface="+mn-ea"/>
                <a:cs typeface="+mn-cs"/>
              </a:rPr>
              <a:t> Rapid growth of industrial, energy, or urban development consuming farmland.</a:t>
            </a:r>
          </a:p>
          <a:p>
            <a:pPr fontAlgn="t"/>
            <a:r>
              <a:rPr lang="en-US" sz="1200" b="0" i="0" kern="1200" dirty="0">
                <a:solidFill>
                  <a:schemeClr val="tx1"/>
                </a:solidFill>
                <a:effectLst/>
                <a:latin typeface="Buckeye Sans" pitchFamily="2" charset="77"/>
                <a:ea typeface="+mn-ea"/>
                <a:cs typeface="+mn-cs"/>
              </a:rPr>
              <a:t>This bifurcation means the map of agricultural Ohio is splitting—some regions intensifying farming, others losing farmland irreversibly.</a:t>
            </a:r>
          </a:p>
          <a:p>
            <a:pPr fontAlgn="t"/>
            <a:br>
              <a:rPr lang="en-US" sz="1200" b="0" i="0" kern="1200" dirty="0">
                <a:solidFill>
                  <a:schemeClr val="tx1"/>
                </a:solidFill>
                <a:effectLst/>
                <a:latin typeface="Buckeye Sans" pitchFamily="2" charset="77"/>
                <a:ea typeface="+mn-ea"/>
                <a:cs typeface="+mn-cs"/>
              </a:rPr>
            </a:br>
            <a:endParaRPr lang="en-US" sz="1200" b="0" i="0" kern="1200" dirty="0">
              <a:solidFill>
                <a:schemeClr val="tx1"/>
              </a:solidFill>
              <a:effectLst/>
              <a:latin typeface="Buckeye Sans" pitchFamily="2" charset="77"/>
              <a:ea typeface="+mn-ea"/>
              <a:cs typeface="+mn-cs"/>
            </a:endParaRPr>
          </a:p>
          <a:p>
            <a:pPr fontAlgn="t"/>
            <a:r>
              <a:rPr lang="en-US" sz="1200" b="1" i="0" kern="1200" dirty="0">
                <a:solidFill>
                  <a:schemeClr val="tx1"/>
                </a:solidFill>
                <a:effectLst/>
                <a:latin typeface="Buckeye Sans" pitchFamily="2" charset="77"/>
                <a:ea typeface="+mn-ea"/>
                <a:cs typeface="+mn-cs"/>
              </a:rPr>
              <a:t>3. Bifurcation of Markets and Farm Strategy</a:t>
            </a:r>
          </a:p>
          <a:p>
            <a:pPr fontAlgn="t"/>
            <a:r>
              <a:rPr lang="en-US" sz="1200" b="0" i="0" kern="1200" dirty="0">
                <a:solidFill>
                  <a:schemeClr val="tx1"/>
                </a:solidFill>
                <a:effectLst/>
                <a:latin typeface="Buckeye Sans" pitchFamily="2" charset="77"/>
                <a:ea typeface="+mn-ea"/>
                <a:cs typeface="+mn-cs"/>
              </a:rPr>
              <a:t>Global competition, weakened exports, and policy uncertainty create another split:</a:t>
            </a:r>
          </a:p>
          <a:p>
            <a:pPr fontAlgn="t"/>
            <a:r>
              <a:rPr lang="en-US" sz="1200" b="0" i="0" kern="1200" dirty="0">
                <a:solidFill>
                  <a:schemeClr val="tx1"/>
                </a:solidFill>
                <a:effectLst/>
                <a:latin typeface="Buckeye Sans" pitchFamily="2" charset="77"/>
                <a:ea typeface="+mn-ea"/>
                <a:cs typeface="+mn-cs"/>
              </a:rPr>
              <a:t>One path pushes farms toward </a:t>
            </a:r>
            <a:r>
              <a:rPr lang="en-US" sz="1200" b="1" i="0" kern="1200" dirty="0">
                <a:solidFill>
                  <a:schemeClr val="tx1"/>
                </a:solidFill>
                <a:effectLst/>
                <a:latin typeface="Buckeye Sans" pitchFamily="2" charset="77"/>
                <a:ea typeface="+mn-ea"/>
                <a:cs typeface="+mn-cs"/>
              </a:rPr>
              <a:t>commodity production</a:t>
            </a:r>
            <a:r>
              <a:rPr lang="en-US" sz="1200" b="0" i="0" kern="1200" dirty="0">
                <a:solidFill>
                  <a:schemeClr val="tx1"/>
                </a:solidFill>
                <a:effectLst/>
                <a:latin typeface="Buckeye Sans" pitchFamily="2" charset="77"/>
                <a:ea typeface="+mn-ea"/>
                <a:cs typeface="+mn-cs"/>
              </a:rPr>
              <a:t>, remaining price‑takers in volatile global markets.</a:t>
            </a:r>
          </a:p>
          <a:p>
            <a:pPr fontAlgn="t"/>
            <a:r>
              <a:rPr lang="en-US" sz="1200" b="0" i="0" kern="1200" dirty="0">
                <a:solidFill>
                  <a:schemeClr val="tx1"/>
                </a:solidFill>
                <a:effectLst/>
                <a:latin typeface="Buckeye Sans" pitchFamily="2" charset="77"/>
                <a:ea typeface="+mn-ea"/>
                <a:cs typeface="+mn-cs"/>
              </a:rPr>
              <a:t>The other path encourages diversification into: </a:t>
            </a:r>
          </a:p>
          <a:p>
            <a:pPr lvl="1" fontAlgn="t"/>
            <a:r>
              <a:rPr lang="en-US" sz="1200" b="0" i="0" kern="1200" dirty="0">
                <a:solidFill>
                  <a:schemeClr val="tx1"/>
                </a:solidFill>
                <a:effectLst/>
                <a:latin typeface="Buckeye Sans" pitchFamily="2" charset="77"/>
                <a:ea typeface="+mn-ea"/>
                <a:cs typeface="+mn-cs"/>
              </a:rPr>
              <a:t>Biomanufacturing feedstocks</a:t>
            </a:r>
          </a:p>
          <a:p>
            <a:pPr lvl="1" fontAlgn="t"/>
            <a:r>
              <a:rPr lang="en-US" sz="1200" b="0" i="0" kern="1200" dirty="0">
                <a:solidFill>
                  <a:schemeClr val="tx1"/>
                </a:solidFill>
                <a:effectLst/>
                <a:latin typeface="Buckeye Sans" pitchFamily="2" charset="77"/>
                <a:ea typeface="+mn-ea"/>
                <a:cs typeface="+mn-cs"/>
              </a:rPr>
              <a:t>New product uses</a:t>
            </a:r>
          </a:p>
          <a:p>
            <a:pPr lvl="1" fontAlgn="t"/>
            <a:r>
              <a:rPr lang="en-US" sz="1200" b="0" i="0" kern="1200" dirty="0">
                <a:solidFill>
                  <a:schemeClr val="tx1"/>
                </a:solidFill>
                <a:effectLst/>
                <a:latin typeface="Buckeye Sans" pitchFamily="2" charset="77"/>
                <a:ea typeface="+mn-ea"/>
                <a:cs typeface="+mn-cs"/>
              </a:rPr>
              <a:t>Value‑added processing</a:t>
            </a:r>
            <a:br>
              <a:rPr lang="en-US" sz="1200" b="0" i="0" kern="1200" dirty="0">
                <a:solidFill>
                  <a:schemeClr val="tx1"/>
                </a:solidFill>
                <a:effectLst/>
                <a:latin typeface="Buckeye Sans" pitchFamily="2" charset="77"/>
                <a:ea typeface="+mn-ea"/>
                <a:cs typeface="+mn-cs"/>
              </a:rPr>
            </a:br>
            <a:r>
              <a:rPr lang="en-US" sz="1200" b="0" i="0" u="none" strike="noStrike" kern="1200" dirty="0">
                <a:solidFill>
                  <a:schemeClr val="tx1"/>
                </a:solidFill>
                <a:effectLst/>
                <a:latin typeface="Buckeye Sans" pitchFamily="2" charset="77"/>
                <a:ea typeface="+mn-ea"/>
                <a:cs typeface="+mn-cs"/>
                <a:hlinkClick r:id="rId5"/>
              </a:rPr>
              <a:t>[farmanddairy.com]</a:t>
            </a:r>
            <a:endParaRPr lang="en-US" sz="1200" b="0" i="0" kern="1200" dirty="0">
              <a:solidFill>
                <a:schemeClr val="tx1"/>
              </a:solidFill>
              <a:effectLst/>
              <a:latin typeface="Buckeye Sans" pitchFamily="2" charset="77"/>
              <a:ea typeface="+mn-ea"/>
              <a:cs typeface="+mn-cs"/>
            </a:endParaRPr>
          </a:p>
          <a:p>
            <a:pPr lvl="1" fontAlgn="t"/>
            <a:r>
              <a:rPr lang="en-US" sz="1200" b="0" i="0" kern="1200" dirty="0">
                <a:solidFill>
                  <a:schemeClr val="tx1"/>
                </a:solidFill>
                <a:effectLst/>
                <a:latin typeface="Buckeye Sans" pitchFamily="2" charset="77"/>
                <a:ea typeface="+mn-ea"/>
                <a:cs typeface="+mn-cs"/>
              </a:rPr>
              <a:t>Sustainability‑driven crop traits</a:t>
            </a:r>
            <a:br>
              <a:rPr lang="en-US" sz="1200" b="0" i="0" kern="1200" dirty="0">
                <a:solidFill>
                  <a:schemeClr val="tx1"/>
                </a:solidFill>
                <a:effectLst/>
                <a:latin typeface="Buckeye Sans" pitchFamily="2" charset="77"/>
                <a:ea typeface="+mn-ea"/>
                <a:cs typeface="+mn-cs"/>
              </a:rPr>
            </a:br>
            <a:r>
              <a:rPr lang="en-US" sz="1200" b="0" i="0" u="none" strike="noStrike" kern="1200" dirty="0">
                <a:solidFill>
                  <a:schemeClr val="tx1"/>
                </a:solidFill>
                <a:effectLst/>
                <a:latin typeface="Buckeye Sans" pitchFamily="2" charset="77"/>
                <a:ea typeface="+mn-ea"/>
                <a:cs typeface="+mn-cs"/>
                <a:hlinkClick r:id="rId6"/>
              </a:rPr>
              <a:t>[ofbf.org]</a:t>
            </a:r>
            <a:endParaRPr lang="en-US" sz="1200" b="0" i="0" kern="1200" dirty="0">
              <a:solidFill>
                <a:schemeClr val="tx1"/>
              </a:solidFill>
              <a:effectLst/>
              <a:latin typeface="Buckeye Sans" pitchFamily="2" charset="77"/>
              <a:ea typeface="+mn-ea"/>
              <a:cs typeface="+mn-cs"/>
            </a:endParaRPr>
          </a:p>
          <a:p>
            <a:pPr fontAlgn="t"/>
            <a:r>
              <a:rPr lang="en-US" sz="1200" b="0" i="0" kern="1200" dirty="0">
                <a:solidFill>
                  <a:schemeClr val="tx1"/>
                </a:solidFill>
                <a:effectLst/>
                <a:latin typeface="Buckeye Sans" pitchFamily="2" charset="77"/>
                <a:ea typeface="+mn-ea"/>
                <a:cs typeface="+mn-cs"/>
              </a:rPr>
              <a:t>This represents a </a:t>
            </a:r>
            <a:r>
              <a:rPr lang="en-US" sz="1200" b="1" i="0" kern="1200" dirty="0">
                <a:solidFill>
                  <a:schemeClr val="tx1"/>
                </a:solidFill>
                <a:effectLst/>
                <a:latin typeface="Buckeye Sans" pitchFamily="2" charset="77"/>
                <a:ea typeface="+mn-ea"/>
                <a:cs typeface="+mn-cs"/>
              </a:rPr>
              <a:t>strategic bifurcation</a:t>
            </a:r>
            <a:r>
              <a:rPr lang="en-US" sz="1200" b="0" i="0" kern="1200" dirty="0">
                <a:solidFill>
                  <a:schemeClr val="tx1"/>
                </a:solidFill>
                <a:effectLst/>
                <a:latin typeface="Buckeye Sans" pitchFamily="2" charset="77"/>
                <a:ea typeface="+mn-ea"/>
                <a:cs typeface="+mn-cs"/>
              </a:rPr>
              <a:t>:</a:t>
            </a:r>
          </a:p>
          <a:p>
            <a:pPr fontAlgn="t"/>
            <a:r>
              <a:rPr lang="en-US" sz="1200" b="1" i="0" kern="1200" dirty="0">
                <a:solidFill>
                  <a:schemeClr val="tx1"/>
                </a:solidFill>
                <a:effectLst/>
                <a:latin typeface="Buckeye Sans" pitchFamily="2" charset="77"/>
                <a:ea typeface="+mn-ea"/>
                <a:cs typeface="+mn-cs"/>
              </a:rPr>
              <a:t>Stay in bulk commodity markets</a:t>
            </a:r>
            <a:r>
              <a:rPr lang="en-US" sz="1200" b="0" i="0" kern="1200" dirty="0">
                <a:solidFill>
                  <a:schemeClr val="tx1"/>
                </a:solidFill>
                <a:effectLst/>
                <a:latin typeface="Buckeye Sans" pitchFamily="2" charset="77"/>
                <a:ea typeface="+mn-ea"/>
                <a:cs typeface="+mn-cs"/>
              </a:rPr>
              <a:t> (higher risk, lower margins).</a:t>
            </a:r>
          </a:p>
          <a:p>
            <a:pPr fontAlgn="t"/>
            <a:r>
              <a:rPr lang="en-US" sz="1200" b="1" i="0" kern="1200" dirty="0">
                <a:solidFill>
                  <a:schemeClr val="tx1"/>
                </a:solidFill>
                <a:effectLst/>
                <a:latin typeface="Buckeye Sans" pitchFamily="2" charset="77"/>
                <a:ea typeface="+mn-ea"/>
                <a:cs typeface="+mn-cs"/>
              </a:rPr>
              <a:t>Shift to differentiated or value‑added markets</a:t>
            </a:r>
            <a:r>
              <a:rPr lang="en-US" sz="1200" b="0" i="0" kern="1200" dirty="0">
                <a:solidFill>
                  <a:schemeClr val="tx1"/>
                </a:solidFill>
                <a:effectLst/>
                <a:latin typeface="Buckeye Sans" pitchFamily="2" charset="77"/>
                <a:ea typeface="+mn-ea"/>
                <a:cs typeface="+mn-cs"/>
              </a:rPr>
              <a:t> (potentially higher margins, more resilience).</a:t>
            </a:r>
          </a:p>
          <a:p>
            <a:pPr fontAlgn="t"/>
            <a:br>
              <a:rPr lang="en-US" sz="1200" b="0" i="0" kern="1200" dirty="0">
                <a:solidFill>
                  <a:schemeClr val="tx1"/>
                </a:solidFill>
                <a:effectLst/>
                <a:latin typeface="Buckeye Sans" pitchFamily="2" charset="77"/>
                <a:ea typeface="+mn-ea"/>
                <a:cs typeface="+mn-cs"/>
              </a:rPr>
            </a:br>
            <a:endParaRPr lang="en-US" sz="1200" b="0" i="0" kern="1200" dirty="0">
              <a:solidFill>
                <a:schemeClr val="tx1"/>
              </a:solidFill>
              <a:effectLst/>
              <a:latin typeface="Buckeye Sans" pitchFamily="2" charset="77"/>
              <a:ea typeface="+mn-ea"/>
              <a:cs typeface="+mn-cs"/>
            </a:endParaRPr>
          </a:p>
          <a:p>
            <a:pPr fontAlgn="t"/>
            <a:r>
              <a:rPr lang="en-US" sz="1200" b="1" i="0" kern="1200" dirty="0">
                <a:solidFill>
                  <a:schemeClr val="tx1"/>
                </a:solidFill>
                <a:effectLst/>
                <a:latin typeface="Buckeye Sans" pitchFamily="2" charset="77"/>
                <a:ea typeface="+mn-ea"/>
                <a:cs typeface="+mn-cs"/>
              </a:rPr>
              <a:t>Summary: How Bifurcation Fits Into the Challenges Ahead</a:t>
            </a:r>
          </a:p>
          <a:p>
            <a:pPr fontAlgn="t"/>
            <a:r>
              <a:rPr lang="en-US" sz="1200" b="0" i="0" kern="1200" dirty="0">
                <a:solidFill>
                  <a:schemeClr val="tx1"/>
                </a:solidFill>
                <a:effectLst/>
                <a:latin typeface="Buckeye Sans" pitchFamily="2" charset="77"/>
                <a:ea typeface="+mn-ea"/>
                <a:cs typeface="+mn-cs"/>
              </a:rPr>
              <a:t>Bifurcation is not a separate challenge — it’s a </a:t>
            </a:r>
            <a:r>
              <a:rPr lang="en-US" sz="1200" b="1" i="0" kern="1200" dirty="0">
                <a:solidFill>
                  <a:schemeClr val="tx1"/>
                </a:solidFill>
                <a:effectLst/>
                <a:latin typeface="Buckeye Sans" pitchFamily="2" charset="77"/>
                <a:ea typeface="+mn-ea"/>
                <a:cs typeface="+mn-cs"/>
              </a:rPr>
              <a:t>framework that helps us interpret multiple challenges</a:t>
            </a:r>
            <a:r>
              <a:rPr lang="en-US" sz="1200" b="0" i="0" kern="1200" dirty="0">
                <a:solidFill>
                  <a:schemeClr val="tx1"/>
                </a:solidFill>
                <a:effectLst/>
                <a:latin typeface="Buckeye Sans" pitchFamily="2" charset="77"/>
                <a:ea typeface="+mn-ea"/>
                <a:cs typeface="+mn-cs"/>
              </a:rPr>
              <a:t> Ohio farmers face. Those challenges are pushing the agricultural sector into </a:t>
            </a:r>
            <a:r>
              <a:rPr lang="en-US" sz="1200" b="1" i="0" kern="1200" dirty="0">
                <a:solidFill>
                  <a:schemeClr val="tx1"/>
                </a:solidFill>
                <a:effectLst/>
                <a:latin typeface="Buckeye Sans" pitchFamily="2" charset="77"/>
                <a:ea typeface="+mn-ea"/>
                <a:cs typeface="+mn-cs"/>
              </a:rPr>
              <a:t>two diverging trajectories</a:t>
            </a:r>
            <a:r>
              <a:rPr lang="en-US" sz="1200" b="0" i="0" kern="1200" dirty="0">
                <a:solidFill>
                  <a:schemeClr val="tx1"/>
                </a:solidFill>
                <a:effectLst/>
                <a:latin typeface="Buckeye Sans" pitchFamily="2" charset="77"/>
                <a:ea typeface="+mn-ea"/>
                <a:cs typeface="+mn-cs"/>
              </a:rPr>
              <a:t> in:</a:t>
            </a:r>
          </a:p>
          <a:p>
            <a:pPr fontAlgn="t"/>
            <a:r>
              <a:rPr lang="en-US" sz="1200" b="1" i="0" kern="1200" dirty="0">
                <a:solidFill>
                  <a:schemeClr val="tx1"/>
                </a:solidFill>
                <a:effectLst/>
                <a:latin typeface="Buckeye Sans" pitchFamily="2" charset="77"/>
                <a:ea typeface="+mn-ea"/>
                <a:cs typeface="+mn-cs"/>
              </a:rPr>
              <a:t>• Profitability (strong vs. struggling farms)</a:t>
            </a:r>
          </a:p>
          <a:p>
            <a:pPr fontAlgn="t"/>
            <a:r>
              <a:rPr lang="en-US" sz="1200" b="1" i="0" kern="1200" dirty="0">
                <a:solidFill>
                  <a:schemeClr val="tx1"/>
                </a:solidFill>
                <a:effectLst/>
                <a:latin typeface="Buckeye Sans" pitchFamily="2" charset="77"/>
                <a:ea typeface="+mn-ea"/>
                <a:cs typeface="+mn-cs"/>
              </a:rPr>
              <a:t>• Land use (preserved farmland vs. development conversion)</a:t>
            </a:r>
          </a:p>
          <a:p>
            <a:pPr fontAlgn="t"/>
            <a:r>
              <a:rPr lang="en-US" sz="1200" b="1" i="0" kern="1200" dirty="0">
                <a:solidFill>
                  <a:schemeClr val="tx1"/>
                </a:solidFill>
                <a:effectLst/>
                <a:latin typeface="Buckeye Sans" pitchFamily="2" charset="77"/>
                <a:ea typeface="+mn-ea"/>
                <a:cs typeface="+mn-cs"/>
              </a:rPr>
              <a:t>• Market orientation (commodity vs. value‑added)</a:t>
            </a:r>
          </a:p>
          <a:p>
            <a:pPr fontAlgn="t"/>
            <a:r>
              <a:rPr lang="en-US" sz="1200" b="0" i="0" kern="1200" dirty="0">
                <a:solidFill>
                  <a:schemeClr val="tx1"/>
                </a:solidFill>
                <a:effectLst/>
                <a:latin typeface="Buckeye Sans" pitchFamily="2" charset="77"/>
                <a:ea typeface="+mn-ea"/>
                <a:cs typeface="+mn-cs"/>
              </a:rPr>
              <a:t>Understanding this split helps Extension, policymakers, and farmers anticipate </a:t>
            </a:r>
            <a:r>
              <a:rPr lang="en-US" sz="1200" b="1" i="0" kern="1200" dirty="0">
                <a:solidFill>
                  <a:schemeClr val="tx1"/>
                </a:solidFill>
                <a:effectLst/>
                <a:latin typeface="Buckeye Sans" pitchFamily="2" charset="77"/>
                <a:ea typeface="+mn-ea"/>
                <a:cs typeface="+mn-cs"/>
              </a:rPr>
              <a:t>which operations are most vulnerable</a:t>
            </a:r>
            <a:r>
              <a:rPr lang="en-US" sz="1200" b="0" i="0" kern="1200" dirty="0">
                <a:solidFill>
                  <a:schemeClr val="tx1"/>
                </a:solidFill>
                <a:effectLst/>
                <a:latin typeface="Buckeye Sans" pitchFamily="2" charset="77"/>
                <a:ea typeface="+mn-ea"/>
                <a:cs typeface="+mn-cs"/>
              </a:rPr>
              <a:t>, and where strategic intervention or innovation is most needed.</a:t>
            </a:r>
          </a:p>
          <a:p>
            <a:endParaRPr lang="en-US" dirty="0"/>
          </a:p>
        </p:txBody>
      </p:sp>
      <p:sp>
        <p:nvSpPr>
          <p:cNvPr id="4" name="Slide Number Placeholder 3">
            <a:extLst>
              <a:ext uri="{FF2B5EF4-FFF2-40B4-BE49-F238E27FC236}">
                <a16:creationId xmlns:a16="http://schemas.microsoft.com/office/drawing/2014/main" id="{F2025387-4789-74F3-94A7-ECBC29D4E645}"/>
              </a:ext>
            </a:extLst>
          </p:cNvPr>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300" b="0" i="0" u="none" strike="noStrike" kern="1200" cap="none" spc="0" normalizeH="0" baseline="0" noProof="0">
                <a:ln>
                  <a:noFill/>
                </a:ln>
                <a:solidFill>
                  <a:prstClr val="black"/>
                </a:solidFill>
                <a:effectLst/>
                <a:uLnTx/>
                <a:uFillTx/>
                <a:latin typeface="Buckeye Sans" pitchFamily="2" charset="77"/>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2974121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a:t>
            </a:r>
          </a:p>
          <a:p>
            <a:endParaRPr lang="en-US" dirty="0"/>
          </a:p>
          <a:p>
            <a:endParaRPr lang="en-US" dirty="0"/>
          </a:p>
          <a:p>
            <a:r>
              <a:rPr lang="en-US" dirty="0"/>
              <a:t>2017 Ohio Farm Size</a:t>
            </a:r>
          </a:p>
          <a:p>
            <a:r>
              <a:rPr lang="en-US" b="0" dirty="0">
                <a:latin typeface="Roboto" panose="02000000000000000000" pitchFamily="2" charset="0"/>
                <a:ea typeface="Roboto" panose="02000000000000000000" pitchFamily="2" charset="0"/>
              </a:rPr>
              <a:t>47.4% of operations have 50 acres or less. </a:t>
            </a:r>
          </a:p>
          <a:p>
            <a:r>
              <a:rPr lang="en-US" b="0" dirty="0">
                <a:latin typeface="Roboto" panose="02000000000000000000" pitchFamily="2" charset="0"/>
                <a:ea typeface="Roboto" panose="02000000000000000000" pitchFamily="2" charset="0"/>
              </a:rPr>
              <a:t>83.9% of operations farm 259 acres or less.</a:t>
            </a:r>
          </a:p>
          <a:p>
            <a:r>
              <a:rPr lang="en-US" b="0" dirty="0">
                <a:latin typeface="Roboto" panose="02000000000000000000" pitchFamily="2" charset="0"/>
                <a:ea typeface="Roboto" panose="02000000000000000000" pitchFamily="2" charset="0"/>
              </a:rPr>
              <a:t>2.5% of operations farm greater than 1,000 acres with 1% farming over 2,000 acres.</a:t>
            </a:r>
          </a:p>
          <a:p>
            <a:endParaRPr lang="en-US" dirty="0"/>
          </a:p>
          <a:p>
            <a:r>
              <a:rPr lang="en-US" dirty="0"/>
              <a:t>1-99= 64.6</a:t>
            </a:r>
          </a:p>
          <a:p>
            <a:r>
              <a:rPr lang="en-US" dirty="0"/>
              <a:t>100-259=19.3</a:t>
            </a:r>
          </a:p>
          <a:p>
            <a:r>
              <a:rPr lang="en-US" dirty="0"/>
              <a:t>260-499-7.5</a:t>
            </a:r>
          </a:p>
          <a:p>
            <a:r>
              <a:rPr lang="en-US" dirty="0"/>
              <a:t>500=5.1</a:t>
            </a:r>
          </a:p>
          <a:p>
            <a:r>
              <a:rPr lang="en-US" dirty="0"/>
              <a:t>1,00-1,999 2.5%</a:t>
            </a:r>
          </a:p>
          <a:p>
            <a:r>
              <a:rPr lang="en-US" dirty="0"/>
              <a:t>Over 2,000=1%</a:t>
            </a:r>
          </a:p>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pPr/>
              <a:t>7</a:t>
            </a:fld>
            <a:endParaRPr lang="en-US" dirty="0"/>
          </a:p>
        </p:txBody>
      </p:sp>
    </p:spTree>
    <p:extLst>
      <p:ext uri="{BB962C8B-B14F-4D97-AF65-F5344CB8AC3E}">
        <p14:creationId xmlns:p14="http://schemas.microsoft.com/office/powerpoint/2010/main" val="53456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25678"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300" b="0" i="0" u="none" strike="noStrike" kern="1200" cap="none" spc="0" normalizeH="0" baseline="0" noProof="0">
                <a:ln>
                  <a:noFill/>
                </a:ln>
                <a:solidFill>
                  <a:prstClr val="black"/>
                </a:solidFill>
                <a:effectLst/>
                <a:uLnTx/>
                <a:uFillTx/>
                <a:latin typeface="Buckeye Sans" pitchFamily="2" charset="77"/>
                <a:ea typeface="+mn-ea"/>
                <a:cs typeface="+mn-cs"/>
              </a:rPr>
              <a:pPr marL="0" marR="0" lvl="0" indent="0" algn="r" defTabSz="1025678"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1751749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of total value of sector related to governmental payments</a:t>
            </a:r>
          </a:p>
          <a:p>
            <a:r>
              <a:rPr lang="en-US" dirty="0"/>
              <a:t>37% of producers report receiving payments</a:t>
            </a:r>
          </a:p>
          <a:p>
            <a:r>
              <a:rPr lang="en-US" dirty="0"/>
              <a:t>Over 90% of operations over 1,000 receive payments compared to smaller farmers of 7.6% of 1-9 acres, 20.4% of 10-49 acres,31.15 of 50-69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Buckeye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2040483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25678"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300" b="0" i="0" u="none" strike="noStrike" kern="1200" cap="none" spc="0" normalizeH="0" baseline="0" noProof="0">
                <a:ln>
                  <a:noFill/>
                </a:ln>
                <a:solidFill>
                  <a:prstClr val="black"/>
                </a:solidFill>
                <a:effectLst/>
                <a:uLnTx/>
                <a:uFillTx/>
                <a:latin typeface="Buckeye Sans" pitchFamily="2" charset="77"/>
                <a:ea typeface="+mn-ea"/>
                <a:cs typeface="+mn-cs"/>
              </a:rPr>
              <a:pPr marL="0" marR="0" lvl="0" indent="0" algn="r" defTabSz="1025678"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1018838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B57E7-C7E4-BB3C-AEFD-8A75A4AE9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DE4ED-6A33-4D53-11C2-E968867FB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4B34E-311B-8B38-733B-3A0FC419BD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584562-A9A2-1AF9-8FB8-C8BD663F0956}"/>
              </a:ext>
            </a:extLst>
          </p:cNvPr>
          <p:cNvSpPr>
            <a:spLocks noGrp="1"/>
          </p:cNvSpPr>
          <p:nvPr>
            <p:ph type="sldNum" sz="quarter" idx="5"/>
          </p:nvPr>
        </p:nvSpPr>
        <p:spPr/>
        <p:txBody>
          <a:bodyPr/>
          <a:lstStyle/>
          <a:p>
            <a:pPr marL="0" marR="0" lvl="0" indent="0" algn="r" defTabSz="1025678"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300" b="0" i="0" u="none" strike="noStrike" kern="1200" cap="none" spc="0" normalizeH="0" baseline="0" noProof="0">
                <a:ln>
                  <a:noFill/>
                </a:ln>
                <a:solidFill>
                  <a:prstClr val="black"/>
                </a:solidFill>
                <a:effectLst/>
                <a:uLnTx/>
                <a:uFillTx/>
                <a:latin typeface="Buckeye Sans" pitchFamily="2" charset="77"/>
                <a:ea typeface="+mn-ea"/>
                <a:cs typeface="+mn-cs"/>
              </a:rPr>
              <a:pPr marL="0" marR="0" lvl="0" indent="0" algn="r" defTabSz="1025678"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1229086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C47AB-83F8-6D1C-A7B7-FD06647BAF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36623-36DA-3F88-0C7D-D10888F1A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70D5D-28D7-E1A1-6DBA-C256DC4B2F06}"/>
              </a:ext>
            </a:extLst>
          </p:cNvPr>
          <p:cNvSpPr>
            <a:spLocks noGrp="1"/>
          </p:cNvSpPr>
          <p:nvPr>
            <p:ph type="body" idx="1"/>
          </p:nvPr>
        </p:nvSpPr>
        <p:spPr/>
        <p:txBody>
          <a:bodyPr/>
          <a:lstStyle/>
          <a:p>
            <a:r>
              <a:rPr lang="en-US" dirty="0"/>
              <a:t>$136 million reported in 2022 census</a:t>
            </a:r>
          </a:p>
        </p:txBody>
      </p:sp>
      <p:sp>
        <p:nvSpPr>
          <p:cNvPr id="4" name="Slide Number Placeholder 3">
            <a:extLst>
              <a:ext uri="{FF2B5EF4-FFF2-40B4-BE49-F238E27FC236}">
                <a16:creationId xmlns:a16="http://schemas.microsoft.com/office/drawing/2014/main" id="{B6F65208-FF89-BB16-51F5-B414E8ED73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Buckeye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Buckeye Sans" pitchFamily="2" charset="77"/>
              <a:ea typeface="+mn-ea"/>
              <a:cs typeface="+mn-cs"/>
            </a:endParaRPr>
          </a:p>
        </p:txBody>
      </p:sp>
    </p:spTree>
    <p:extLst>
      <p:ext uri="{BB962C8B-B14F-4D97-AF65-F5344CB8AC3E}">
        <p14:creationId xmlns:p14="http://schemas.microsoft.com/office/powerpoint/2010/main" val="11696367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491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ree-Column Comparison Slid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CE199715-6DCC-0A45-AE23-EFCD03E6C6B6}"/>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Slide Number Placeholder 5">
            <a:extLst>
              <a:ext uri="{FF2B5EF4-FFF2-40B4-BE49-F238E27FC236}">
                <a16:creationId xmlns:a16="http://schemas.microsoft.com/office/drawing/2014/main" id="{17671424-DA51-D542-9FB9-6E5EC9660AC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6" name="Straight Connector 15">
            <a:extLst>
              <a:ext uri="{FF2B5EF4-FFF2-40B4-BE49-F238E27FC236}">
                <a16:creationId xmlns:a16="http://schemas.microsoft.com/office/drawing/2014/main" id="{A773F602-FD1B-7648-AA21-072E1002544E}"/>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7633375-F1B5-0549-B442-E4BE824169F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77728" y="485902"/>
            <a:ext cx="1414272" cy="422317"/>
          </a:xfrm>
          <a:prstGeom prst="rect">
            <a:avLst/>
          </a:prstGeom>
        </p:spPr>
      </p:pic>
      <p:sp>
        <p:nvSpPr>
          <p:cNvPr id="23" name="TextBox 22">
            <a:extLst>
              <a:ext uri="{FF2B5EF4-FFF2-40B4-BE49-F238E27FC236}">
                <a16:creationId xmlns:a16="http://schemas.microsoft.com/office/drawing/2014/main" id="{A99B9DCA-45F3-8142-AFF5-5CDCDFA6F375}"/>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4" name="Straight Connector 13">
            <a:extLst>
              <a:ext uri="{FF2B5EF4-FFF2-40B4-BE49-F238E27FC236}">
                <a16:creationId xmlns:a16="http://schemas.microsoft.com/office/drawing/2014/main" id="{6240F89D-2F52-4A06-A26B-F81A4CCA049C}"/>
              </a:ext>
              <a:ext uri="{C183D7F6-B498-43B3-948B-1728B52AA6E4}">
                <adec:decorative xmlns:adec="http://schemas.microsoft.com/office/drawing/2017/decorative" val="1"/>
              </a:ext>
            </a:extLst>
          </p:cNvPr>
          <p:cNvCxnSpPr>
            <a:cxnSpLocks/>
          </p:cNvCxnSpPr>
          <p:nvPr userDrawn="1"/>
        </p:nvCxnSpPr>
        <p:spPr>
          <a:xfrm flipV="1">
            <a:off x="4246764"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C10AE9-62EC-AD40-8DA3-0ED9E14F41A7}"/>
              </a:ext>
              <a:ext uri="{C183D7F6-B498-43B3-948B-1728B52AA6E4}">
                <adec:decorative xmlns:adec="http://schemas.microsoft.com/office/drawing/2017/decorative" val="1"/>
              </a:ext>
            </a:extLst>
          </p:cNvPr>
          <p:cNvCxnSpPr>
            <a:cxnSpLocks/>
          </p:cNvCxnSpPr>
          <p:nvPr userDrawn="1"/>
        </p:nvCxnSpPr>
        <p:spPr>
          <a:xfrm flipV="1">
            <a:off x="7924800"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15DC47ED-65AF-468C-B064-C602467FDF9F}"/>
              </a:ext>
            </a:extLst>
          </p:cNvPr>
          <p:cNvSpPr>
            <a:spLocks noGrp="1"/>
          </p:cNvSpPr>
          <p:nvPr>
            <p:ph sz="quarter" idx="14"/>
          </p:nvPr>
        </p:nvSpPr>
        <p:spPr>
          <a:xfrm>
            <a:off x="8151812"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1">
            <a:extLst>
              <a:ext uri="{FF2B5EF4-FFF2-40B4-BE49-F238E27FC236}">
                <a16:creationId xmlns:a16="http://schemas.microsoft.com/office/drawing/2014/main" id="{516F4E05-C49C-6A4D-A9FF-2449FE07F7C4}"/>
              </a:ext>
            </a:extLst>
          </p:cNvPr>
          <p:cNvSpPr>
            <a:spLocks noGrp="1"/>
          </p:cNvSpPr>
          <p:nvPr>
            <p:ph type="body" sz="quarter" idx="19" hasCustomPrompt="1"/>
          </p:nvPr>
        </p:nvSpPr>
        <p:spPr>
          <a:xfrm>
            <a:off x="8151812" y="2026874"/>
            <a:ext cx="3212612" cy="292954"/>
          </a:xfrm>
        </p:spPr>
        <p:txBody>
          <a:bodyPr>
            <a:normAutofit/>
          </a:bodyPr>
          <a:lstStyle>
            <a:lvl1pPr marL="0" indent="0">
              <a:buNone/>
              <a:defRPr sz="1600" b="1" i="0">
                <a:latin typeface="Buckeye Sans ExtraBold" pitchFamily="2" charset="77"/>
              </a:defRPr>
            </a:lvl1pPr>
          </a:lstStyle>
          <a:p>
            <a:pPr lvl="0"/>
            <a:r>
              <a:rPr lang="en-US" dirty="0"/>
              <a:t>CLICK TO EDIT</a:t>
            </a:r>
            <a:br>
              <a:rPr lang="en-US" dirty="0"/>
            </a:br>
            <a:r>
              <a:rPr lang="en-US" dirty="0"/>
              <a:t>MASTER TEXT STYLES</a:t>
            </a:r>
          </a:p>
        </p:txBody>
      </p:sp>
      <p:sp>
        <p:nvSpPr>
          <p:cNvPr id="13" name="Content Placeholder 5">
            <a:extLst>
              <a:ext uri="{FF2B5EF4-FFF2-40B4-BE49-F238E27FC236}">
                <a16:creationId xmlns:a16="http://schemas.microsoft.com/office/drawing/2014/main" id="{F19B7547-6851-4E06-A147-72DEB3E25657}"/>
              </a:ext>
            </a:extLst>
          </p:cNvPr>
          <p:cNvSpPr>
            <a:spLocks noGrp="1"/>
          </p:cNvSpPr>
          <p:nvPr>
            <p:ph sz="quarter" idx="16"/>
          </p:nvPr>
        </p:nvSpPr>
        <p:spPr>
          <a:xfrm>
            <a:off x="4475124" y="2670668"/>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1">
            <a:extLst>
              <a:ext uri="{FF2B5EF4-FFF2-40B4-BE49-F238E27FC236}">
                <a16:creationId xmlns:a16="http://schemas.microsoft.com/office/drawing/2014/main" id="{C9FF9C85-7555-6345-9178-FCD5246B668F}"/>
              </a:ext>
            </a:extLst>
          </p:cNvPr>
          <p:cNvSpPr>
            <a:spLocks noGrp="1"/>
          </p:cNvSpPr>
          <p:nvPr>
            <p:ph type="body" sz="quarter" idx="18" hasCustomPrompt="1"/>
          </p:nvPr>
        </p:nvSpPr>
        <p:spPr>
          <a:xfrm>
            <a:off x="4475124" y="2026874"/>
            <a:ext cx="3212612" cy="292954"/>
          </a:xfrm>
        </p:spPr>
        <p:txBody>
          <a:bodyPr>
            <a:normAutofit/>
          </a:bodyPr>
          <a:lstStyle>
            <a:lvl1pPr marL="0" indent="0">
              <a:buNone/>
              <a:defRPr sz="1600" b="1" i="0">
                <a:latin typeface="Buckeye Sans ExtraBold" pitchFamily="2" charset="77"/>
              </a:defRPr>
            </a:lvl1pPr>
          </a:lstStyle>
          <a:p>
            <a:pPr lvl="0"/>
            <a:r>
              <a:rPr lang="en-US" dirty="0"/>
              <a:t>CLICK TO EDIT</a:t>
            </a:r>
            <a:br>
              <a:rPr lang="en-US" dirty="0"/>
            </a:br>
            <a:r>
              <a:rPr lang="en-US" dirty="0"/>
              <a:t>MASTER TEXT STYLES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8"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1">
            <a:extLst>
              <a:ext uri="{FF2B5EF4-FFF2-40B4-BE49-F238E27FC236}">
                <a16:creationId xmlns:a16="http://schemas.microsoft.com/office/drawing/2014/main" id="{9540926D-FD66-994E-A785-30AB85ADD4CD}"/>
              </a:ext>
            </a:extLst>
          </p:cNvPr>
          <p:cNvSpPr>
            <a:spLocks noGrp="1"/>
          </p:cNvSpPr>
          <p:nvPr>
            <p:ph type="body" sz="quarter" idx="17" hasCustomPrompt="1"/>
          </p:nvPr>
        </p:nvSpPr>
        <p:spPr>
          <a:xfrm>
            <a:off x="831850" y="2026874"/>
            <a:ext cx="3212612" cy="292954"/>
          </a:xfrm>
        </p:spPr>
        <p:txBody>
          <a:bodyPr>
            <a:normAutofit/>
          </a:bodyPr>
          <a:lstStyle>
            <a:lvl1pPr marL="0" indent="0">
              <a:buNone/>
              <a:defRPr sz="1600" b="1" i="0">
                <a:latin typeface="Buckeye Sans ExtraBold" pitchFamily="2" charset="77"/>
              </a:defRPr>
            </a:lvl1pPr>
          </a:lstStyle>
          <a:p>
            <a:pPr lvl="0"/>
            <a:r>
              <a:rPr lang="en-US" dirty="0"/>
              <a:t>CLICK TO EDIT</a:t>
            </a:r>
            <a:br>
              <a:rPr lang="en-US" dirty="0"/>
            </a:br>
            <a:r>
              <a:rPr lang="en-US" dirty="0"/>
              <a:t>MASTER TEXT STYLES</a:t>
            </a:r>
          </a:p>
        </p:txBody>
      </p:sp>
      <p:sp>
        <p:nvSpPr>
          <p:cNvPr id="18" name="Title Placeholder 1">
            <a:extLst>
              <a:ext uri="{FF2B5EF4-FFF2-40B4-BE49-F238E27FC236}">
                <a16:creationId xmlns:a16="http://schemas.microsoft.com/office/drawing/2014/main" id="{DCA6E5B1-C633-8349-8E10-F27EBAC41067}"/>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1782837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638163A-62D1-A742-897D-205EFAB2F34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17ED887-20B8-9143-93A9-741B70CBAF8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0" name="Text Placeholder 9">
            <a:extLst>
              <a:ext uri="{FF2B5EF4-FFF2-40B4-BE49-F238E27FC236}">
                <a16:creationId xmlns:a16="http://schemas.microsoft.com/office/drawing/2014/main" id="{271F439C-1B95-B54B-A171-4A59290E02F6}"/>
              </a:ext>
            </a:extLst>
          </p:cNvPr>
          <p:cNvSpPr>
            <a:spLocks noGrp="1"/>
          </p:cNvSpPr>
          <p:nvPr>
            <p:ph type="body" sz="quarter" idx="13"/>
          </p:nvPr>
        </p:nvSpPr>
        <p:spPr>
          <a:xfrm>
            <a:off x="831850" y="2483216"/>
            <a:ext cx="10515599" cy="3371483"/>
          </a:xfrm>
        </p:spPr>
        <p:txBody>
          <a:bodyPr>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2" name="Text Placeholder 11">
            <a:extLst>
              <a:ext uri="{FF2B5EF4-FFF2-40B4-BE49-F238E27FC236}">
                <a16:creationId xmlns:a16="http://schemas.microsoft.com/office/drawing/2014/main" id="{2EF2F390-EC9D-2B4B-9E0C-1EF26E92150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8" name="Title Placeholder 1">
            <a:extLst>
              <a:ext uri="{FF2B5EF4-FFF2-40B4-BE49-F238E27FC236}">
                <a16:creationId xmlns:a16="http://schemas.microsoft.com/office/drawing/2014/main" id="{8A662B4E-B003-754B-A855-88695236AD9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cxnSp>
        <p:nvCxnSpPr>
          <p:cNvPr id="3" name="Straight Connector 2">
            <a:extLst>
              <a:ext uri="{FF2B5EF4-FFF2-40B4-BE49-F238E27FC236}">
                <a16:creationId xmlns:a16="http://schemas.microsoft.com/office/drawing/2014/main" id="{9FC0DC12-2564-75F4-744C-37AA4AE501C3}"/>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7284ACB-2CE9-847F-FBBF-BA9A2DF711B5}"/>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1366143884"/>
      </p:ext>
    </p:extLst>
  </p:cSld>
  <p:clrMapOvr>
    <a:masterClrMapping/>
  </p:clrMapOvr>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Two-column Content Slid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611402B-A61A-AE46-BB30-605E356348B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5F7C545-9731-6C4E-9491-492809C81A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 Placeholder 9">
            <a:extLst>
              <a:ext uri="{FF2B5EF4-FFF2-40B4-BE49-F238E27FC236}">
                <a16:creationId xmlns:a16="http://schemas.microsoft.com/office/drawing/2014/main" id="{0DEE6220-C310-EA45-813E-627336EB17FF}"/>
              </a:ext>
            </a:extLst>
          </p:cNvPr>
          <p:cNvSpPr>
            <a:spLocks noGrp="1"/>
          </p:cNvSpPr>
          <p:nvPr>
            <p:ph type="body" sz="quarter" idx="13"/>
          </p:nvPr>
        </p:nvSpPr>
        <p:spPr>
          <a:xfrm>
            <a:off x="831850" y="2483216"/>
            <a:ext cx="10550525" cy="3670057"/>
          </a:xfrm>
        </p:spPr>
        <p:txBody>
          <a:bodyPr numCol="2"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9" name="Text Placeholder 11">
            <a:extLst>
              <a:ext uri="{FF2B5EF4-FFF2-40B4-BE49-F238E27FC236}">
                <a16:creationId xmlns:a16="http://schemas.microsoft.com/office/drawing/2014/main" id="{FCA9E2BA-35EB-704E-910B-8478F32F80D4}"/>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7" name="Title Placeholder 1">
            <a:extLst>
              <a:ext uri="{FF2B5EF4-FFF2-40B4-BE49-F238E27FC236}">
                <a16:creationId xmlns:a16="http://schemas.microsoft.com/office/drawing/2014/main" id="{79B04999-595F-3A42-9C8A-162F8B9A6E0D}"/>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cxnSp>
        <p:nvCxnSpPr>
          <p:cNvPr id="2" name="Straight Connector 1">
            <a:extLst>
              <a:ext uri="{FF2B5EF4-FFF2-40B4-BE49-F238E27FC236}">
                <a16:creationId xmlns:a16="http://schemas.microsoft.com/office/drawing/2014/main" id="{59605CF5-266C-8599-02A7-B40FABF35972}"/>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F5873A1-F349-A886-06BD-55744ACCBA8C}"/>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1616273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Three-column Content Slid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7EE529B-B542-8046-BB49-E0AC00EC43BB}"/>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60729E9-2E97-8C4D-ACFA-EF38F6E6E1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1" name="Text Placeholder 9">
            <a:extLst>
              <a:ext uri="{FF2B5EF4-FFF2-40B4-BE49-F238E27FC236}">
                <a16:creationId xmlns:a16="http://schemas.microsoft.com/office/drawing/2014/main" id="{EEE12CB0-BBBE-0849-A619-23D85837ED9F}"/>
              </a:ext>
            </a:extLst>
          </p:cNvPr>
          <p:cNvSpPr>
            <a:spLocks noGrp="1"/>
          </p:cNvSpPr>
          <p:nvPr>
            <p:ph type="body" sz="quarter" idx="13"/>
          </p:nvPr>
        </p:nvSpPr>
        <p:spPr>
          <a:xfrm>
            <a:off x="831850" y="2483216"/>
            <a:ext cx="10550525" cy="3670057"/>
          </a:xfrm>
        </p:spPr>
        <p:txBody>
          <a:bodyPr numCol="3"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2" name="Text Placeholder 11">
            <a:extLst>
              <a:ext uri="{FF2B5EF4-FFF2-40B4-BE49-F238E27FC236}">
                <a16:creationId xmlns:a16="http://schemas.microsoft.com/office/drawing/2014/main" id="{70EF7D51-CFF1-2240-B525-B2EE49449B2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10" name="Title Placeholder 1">
            <a:extLst>
              <a:ext uri="{FF2B5EF4-FFF2-40B4-BE49-F238E27FC236}">
                <a16:creationId xmlns:a16="http://schemas.microsoft.com/office/drawing/2014/main" id="{D3A49F5E-8651-AE42-A1E2-36C1598F9CF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cxnSp>
        <p:nvCxnSpPr>
          <p:cNvPr id="3" name="Straight Connector 2">
            <a:extLst>
              <a:ext uri="{FF2B5EF4-FFF2-40B4-BE49-F238E27FC236}">
                <a16:creationId xmlns:a16="http://schemas.microsoft.com/office/drawing/2014/main" id="{1A28E08F-011A-ACFD-56D2-95DF9A0A84E4}"/>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C12863A-C425-BCAF-6799-4559EC13191C}"/>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34184079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9B96CE-7E97-254F-A8C7-D813ACF2CB9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2" pitchFamily="2" charset="77"/>
            </a:endParaRPr>
          </a:p>
        </p:txBody>
      </p:sp>
      <p:cxnSp>
        <p:nvCxnSpPr>
          <p:cNvPr id="9" name="Straight Connector 8">
            <a:extLst>
              <a:ext uri="{FF2B5EF4-FFF2-40B4-BE49-F238E27FC236}">
                <a16:creationId xmlns:a16="http://schemas.microsoft.com/office/drawing/2014/main" id="{B9E3C4EE-6666-1A40-A5EC-14B0DF1D01A4}"/>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E827C36-59ED-8144-ADBA-892BD4139C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
        <p:nvSpPr>
          <p:cNvPr id="2" name="TextBox 1">
            <a:extLst>
              <a:ext uri="{FF2B5EF4-FFF2-40B4-BE49-F238E27FC236}">
                <a16:creationId xmlns:a16="http://schemas.microsoft.com/office/drawing/2014/main" id="{1A43AE6A-8E16-4810-0C8D-0E14EA0A6383}"/>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FARM FINANCIAL MANAGEMENT AND POLICY INSTITUTE</a:t>
            </a:r>
          </a:p>
        </p:txBody>
      </p:sp>
      <p:cxnSp>
        <p:nvCxnSpPr>
          <p:cNvPr id="3" name="Straight Connector 2">
            <a:extLst>
              <a:ext uri="{FF2B5EF4-FFF2-40B4-BE49-F238E27FC236}">
                <a16:creationId xmlns:a16="http://schemas.microsoft.com/office/drawing/2014/main" id="{EAA011FE-7162-E43F-B86E-C1F26B3B66E5}"/>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48644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Two-column Comparison Slide">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0026BED3-5CAA-2940-B12F-799C81CD221F}"/>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79ED083-4947-284F-AB6B-631094A2285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cxnSp>
        <p:nvCxnSpPr>
          <p:cNvPr id="3" name="Straight Connector 2">
            <a:extLst>
              <a:ext uri="{FF2B5EF4-FFF2-40B4-BE49-F238E27FC236}">
                <a16:creationId xmlns:a16="http://schemas.microsoft.com/office/drawing/2014/main" id="{ADA2131B-1F74-FF48-BCAE-7574DF9B05B6}"/>
              </a:ext>
              <a:ext uri="{C183D7F6-B498-43B3-948B-1728B52AA6E4}">
                <adec:decorative xmlns:adec="http://schemas.microsoft.com/office/drawing/2017/decorative" val="1"/>
              </a:ext>
            </a:extLst>
          </p:cNvPr>
          <p:cNvCxnSpPr/>
          <p:nvPr userDrawn="1"/>
        </p:nvCxnSpPr>
        <p:spPr>
          <a:xfrm>
            <a:off x="5404338" y="2038474"/>
            <a:ext cx="0" cy="4126523"/>
          </a:xfrm>
          <a:prstGeom prst="line">
            <a:avLst/>
          </a:prstGeom>
          <a:ln w="12700">
            <a:solidFill>
              <a:srgbClr val="BFC6CB"/>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806B9709-D47F-8244-84CF-E7A6E07BB03E}"/>
              </a:ext>
            </a:extLst>
          </p:cNvPr>
          <p:cNvSpPr>
            <a:spLocks noGrp="1"/>
          </p:cNvSpPr>
          <p:nvPr>
            <p:ph sz="half" idx="17"/>
          </p:nvPr>
        </p:nvSpPr>
        <p:spPr>
          <a:xfrm>
            <a:off x="5791200"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87EFCDFB-7048-5643-AC3D-1B775FF92BD5}"/>
              </a:ext>
            </a:extLst>
          </p:cNvPr>
          <p:cNvSpPr>
            <a:spLocks noGrp="1"/>
          </p:cNvSpPr>
          <p:nvPr>
            <p:ph type="body" sz="quarter" idx="16" hasCustomPrompt="1"/>
          </p:nvPr>
        </p:nvSpPr>
        <p:spPr>
          <a:xfrm>
            <a:off x="5791200" y="2026874"/>
            <a:ext cx="4150458" cy="292954"/>
          </a:xfrm>
        </p:spPr>
        <p:txBody>
          <a:bodyPr>
            <a:normAutofit/>
          </a:bodyPr>
          <a:lstStyle>
            <a:lvl1pPr marL="0" indent="0">
              <a:buNone/>
              <a:defRPr sz="1600" b="1" i="0">
                <a:latin typeface="Buckeye Sans 2 ExtraBold" pitchFamily="2" charset="77"/>
              </a:defRPr>
            </a:lvl1pPr>
          </a:lstStyle>
          <a:p>
            <a:pPr lvl="0"/>
            <a:r>
              <a:rPr lang="en-US"/>
              <a:t>CLICK TO EDIT MASTER TEXT STYLES</a:t>
            </a:r>
          </a:p>
        </p:txBody>
      </p:sp>
      <p:sp>
        <p:nvSpPr>
          <p:cNvPr id="14" name="Content Placeholder 3">
            <a:extLst>
              <a:ext uri="{FF2B5EF4-FFF2-40B4-BE49-F238E27FC236}">
                <a16:creationId xmlns:a16="http://schemas.microsoft.com/office/drawing/2014/main" id="{59CB54DC-B279-5A42-8B13-00B74FEE7A63}"/>
              </a:ext>
            </a:extLst>
          </p:cNvPr>
          <p:cNvSpPr>
            <a:spLocks noGrp="1"/>
          </p:cNvSpPr>
          <p:nvPr>
            <p:ph sz="half" idx="2"/>
          </p:nvPr>
        </p:nvSpPr>
        <p:spPr>
          <a:xfrm>
            <a:off x="839788"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AD267245-C79B-974C-B0B2-B3A68A0875B9}"/>
              </a:ext>
            </a:extLst>
          </p:cNvPr>
          <p:cNvSpPr>
            <a:spLocks noGrp="1"/>
          </p:cNvSpPr>
          <p:nvPr>
            <p:ph type="body" sz="quarter" idx="14" hasCustomPrompt="1"/>
          </p:nvPr>
        </p:nvSpPr>
        <p:spPr>
          <a:xfrm>
            <a:off x="831850" y="2026874"/>
            <a:ext cx="4150458" cy="292954"/>
          </a:xfrm>
        </p:spPr>
        <p:txBody>
          <a:bodyPr>
            <a:normAutofit/>
          </a:bodyPr>
          <a:lstStyle>
            <a:lvl1pPr marL="0" indent="0">
              <a:buNone/>
              <a:defRPr sz="1600" b="1" i="0">
                <a:latin typeface="Buckeye Sans 2 ExtraBold" pitchFamily="2" charset="77"/>
              </a:defRPr>
            </a:lvl1pPr>
          </a:lstStyle>
          <a:p>
            <a:pPr lvl="0"/>
            <a:r>
              <a:rPr lang="en-US"/>
              <a:t>CLICK TO EDIT MASTER TEXT STYLES</a:t>
            </a:r>
          </a:p>
        </p:txBody>
      </p:sp>
      <p:sp>
        <p:nvSpPr>
          <p:cNvPr id="9" name="Title Placeholder 1">
            <a:extLst>
              <a:ext uri="{FF2B5EF4-FFF2-40B4-BE49-F238E27FC236}">
                <a16:creationId xmlns:a16="http://schemas.microsoft.com/office/drawing/2014/main" id="{005551C3-4628-B240-A12C-B38D5F922CCE}"/>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cxnSp>
        <p:nvCxnSpPr>
          <p:cNvPr id="4" name="Straight Connector 3">
            <a:extLst>
              <a:ext uri="{FF2B5EF4-FFF2-40B4-BE49-F238E27FC236}">
                <a16:creationId xmlns:a16="http://schemas.microsoft.com/office/drawing/2014/main" id="{E4CA9CF4-A0EC-5F83-BA38-C4AE4B960CD9}"/>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1F66C71-7D86-8CA9-A1DF-1FFF3613A304}"/>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33760380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Three-Column Comparison Slide">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A773F602-FD1B-7648-AA21-072E1002544E}"/>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7633375-F1B5-0549-B442-E4BE824169F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cxnSp>
        <p:nvCxnSpPr>
          <p:cNvPr id="14" name="Straight Connector 13">
            <a:extLst>
              <a:ext uri="{FF2B5EF4-FFF2-40B4-BE49-F238E27FC236}">
                <a16:creationId xmlns:a16="http://schemas.microsoft.com/office/drawing/2014/main" id="{6240F89D-2F52-4A06-A26B-F81A4CCA049C}"/>
              </a:ext>
              <a:ext uri="{C183D7F6-B498-43B3-948B-1728B52AA6E4}">
                <adec:decorative xmlns:adec="http://schemas.microsoft.com/office/drawing/2017/decorative" val="1"/>
              </a:ext>
            </a:extLst>
          </p:cNvPr>
          <p:cNvCxnSpPr>
            <a:cxnSpLocks/>
          </p:cNvCxnSpPr>
          <p:nvPr userDrawn="1"/>
        </p:nvCxnSpPr>
        <p:spPr>
          <a:xfrm flipV="1">
            <a:off x="4246764"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C10AE9-62EC-AD40-8DA3-0ED9E14F41A7}"/>
              </a:ext>
              <a:ext uri="{C183D7F6-B498-43B3-948B-1728B52AA6E4}">
                <adec:decorative xmlns:adec="http://schemas.microsoft.com/office/drawing/2017/decorative" val="1"/>
              </a:ext>
            </a:extLst>
          </p:cNvPr>
          <p:cNvCxnSpPr>
            <a:cxnSpLocks/>
          </p:cNvCxnSpPr>
          <p:nvPr userDrawn="1"/>
        </p:nvCxnSpPr>
        <p:spPr>
          <a:xfrm flipV="1">
            <a:off x="7924800"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15DC47ED-65AF-468C-B064-C602467FDF9F}"/>
              </a:ext>
            </a:extLst>
          </p:cNvPr>
          <p:cNvSpPr>
            <a:spLocks noGrp="1"/>
          </p:cNvSpPr>
          <p:nvPr>
            <p:ph sz="quarter" idx="14"/>
          </p:nvPr>
        </p:nvSpPr>
        <p:spPr>
          <a:xfrm>
            <a:off x="8151812"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516F4E05-C49C-6A4D-A9FF-2449FE07F7C4}"/>
              </a:ext>
            </a:extLst>
          </p:cNvPr>
          <p:cNvSpPr>
            <a:spLocks noGrp="1"/>
          </p:cNvSpPr>
          <p:nvPr>
            <p:ph type="body" sz="quarter" idx="19" hasCustomPrompt="1"/>
          </p:nvPr>
        </p:nvSpPr>
        <p:spPr>
          <a:xfrm>
            <a:off x="8151812" y="2026874"/>
            <a:ext cx="3212612" cy="292954"/>
          </a:xfrm>
        </p:spPr>
        <p:txBody>
          <a:bodyPr>
            <a:normAutofit/>
          </a:bodyPr>
          <a:lstStyle>
            <a:lvl1pPr marL="0" indent="0">
              <a:buNone/>
              <a:defRPr sz="1600" b="1" i="0">
                <a:latin typeface="Buckeye Sans 2 ExtraBold" pitchFamily="2" charset="77"/>
              </a:defRPr>
            </a:lvl1pPr>
          </a:lstStyle>
          <a:p>
            <a:pPr lvl="0"/>
            <a:r>
              <a:rPr lang="en-US"/>
              <a:t>CLICK TO EDIT</a:t>
            </a:r>
            <a:br>
              <a:rPr lang="en-US"/>
            </a:br>
            <a:r>
              <a:rPr lang="en-US"/>
              <a:t>MASTER TEXT STYLES</a:t>
            </a:r>
          </a:p>
        </p:txBody>
      </p:sp>
      <p:sp>
        <p:nvSpPr>
          <p:cNvPr id="13" name="Content Placeholder 5">
            <a:extLst>
              <a:ext uri="{FF2B5EF4-FFF2-40B4-BE49-F238E27FC236}">
                <a16:creationId xmlns:a16="http://schemas.microsoft.com/office/drawing/2014/main" id="{F19B7547-6851-4E06-A147-72DEB3E25657}"/>
              </a:ext>
            </a:extLst>
          </p:cNvPr>
          <p:cNvSpPr>
            <a:spLocks noGrp="1"/>
          </p:cNvSpPr>
          <p:nvPr>
            <p:ph sz="quarter" idx="16"/>
          </p:nvPr>
        </p:nvSpPr>
        <p:spPr>
          <a:xfrm>
            <a:off x="4475124" y="2670668"/>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C9FF9C85-7555-6345-9178-FCD5246B668F}"/>
              </a:ext>
            </a:extLst>
          </p:cNvPr>
          <p:cNvSpPr>
            <a:spLocks noGrp="1"/>
          </p:cNvSpPr>
          <p:nvPr>
            <p:ph type="body" sz="quarter" idx="18" hasCustomPrompt="1"/>
          </p:nvPr>
        </p:nvSpPr>
        <p:spPr>
          <a:xfrm>
            <a:off x="4475124" y="2026874"/>
            <a:ext cx="3212612" cy="292954"/>
          </a:xfrm>
        </p:spPr>
        <p:txBody>
          <a:bodyPr>
            <a:normAutofit/>
          </a:bodyPr>
          <a:lstStyle>
            <a:lvl1pPr marL="0" indent="0">
              <a:buNone/>
              <a:defRPr sz="1600" b="1" i="0">
                <a:latin typeface="Buckeye Sans 2 ExtraBold" pitchFamily="2" charset="77"/>
              </a:defRPr>
            </a:lvl1pPr>
          </a:lstStyle>
          <a:p>
            <a:pPr lvl="0"/>
            <a:r>
              <a:rPr lang="en-US"/>
              <a:t>CLICK TO EDIT</a:t>
            </a:r>
            <a:br>
              <a:rPr lang="en-US"/>
            </a:br>
            <a:r>
              <a:rPr lang="en-US"/>
              <a:t>MASTER TEXT STYLES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8"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9540926D-FD66-994E-A785-30AB85ADD4CD}"/>
              </a:ext>
            </a:extLst>
          </p:cNvPr>
          <p:cNvSpPr>
            <a:spLocks noGrp="1"/>
          </p:cNvSpPr>
          <p:nvPr>
            <p:ph type="body" sz="quarter" idx="17" hasCustomPrompt="1"/>
          </p:nvPr>
        </p:nvSpPr>
        <p:spPr>
          <a:xfrm>
            <a:off x="831850" y="2026874"/>
            <a:ext cx="3212612" cy="292954"/>
          </a:xfrm>
        </p:spPr>
        <p:txBody>
          <a:bodyPr>
            <a:normAutofit/>
          </a:bodyPr>
          <a:lstStyle>
            <a:lvl1pPr marL="0" indent="0">
              <a:buNone/>
              <a:defRPr sz="1600" b="1" i="0">
                <a:latin typeface="Buckeye Sans 2 ExtraBold" pitchFamily="2" charset="77"/>
              </a:defRPr>
            </a:lvl1pPr>
          </a:lstStyle>
          <a:p>
            <a:pPr lvl="0"/>
            <a:r>
              <a:rPr lang="en-US"/>
              <a:t>CLICK TO EDIT</a:t>
            </a:r>
            <a:br>
              <a:rPr lang="en-US"/>
            </a:br>
            <a:r>
              <a:rPr lang="en-US"/>
              <a:t>MASTER TEXT STYLES</a:t>
            </a:r>
          </a:p>
        </p:txBody>
      </p:sp>
      <p:sp>
        <p:nvSpPr>
          <p:cNvPr id="18" name="Title Placeholder 1">
            <a:extLst>
              <a:ext uri="{FF2B5EF4-FFF2-40B4-BE49-F238E27FC236}">
                <a16:creationId xmlns:a16="http://schemas.microsoft.com/office/drawing/2014/main" id="{DCA6E5B1-C633-8349-8E10-F27EBAC41067}"/>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cxnSp>
        <p:nvCxnSpPr>
          <p:cNvPr id="3" name="Straight Connector 2">
            <a:extLst>
              <a:ext uri="{FF2B5EF4-FFF2-40B4-BE49-F238E27FC236}">
                <a16:creationId xmlns:a16="http://schemas.microsoft.com/office/drawing/2014/main" id="{4A20369F-32C4-EB3C-F1E3-C955F8ED79C7}"/>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D47549A-B4B2-A98A-F407-B6F8AE072978}"/>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28999881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Icons with Text Slide">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B8D21BA-110F-A34F-9EE0-07ABF06F5A26}"/>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06174C47-4751-A949-B217-A958FE4EAB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4982055" y="1355651"/>
            <a:ext cx="0" cy="470578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2A0E534F-F82F-491F-A155-625F7F13DD81}"/>
              </a:ext>
            </a:extLst>
          </p:cNvPr>
          <p:cNvSpPr>
            <a:spLocks noGrp="1"/>
          </p:cNvSpPr>
          <p:nvPr>
            <p:ph sz="half" idx="25"/>
          </p:nvPr>
        </p:nvSpPr>
        <p:spPr>
          <a:xfrm>
            <a:off x="6561809" y="4291906"/>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a:p>
            <a:pPr lvl="4"/>
            <a:endParaRPr lang="en-US"/>
          </a:p>
        </p:txBody>
      </p:sp>
      <p:sp>
        <p:nvSpPr>
          <p:cNvPr id="23" name="Text Placeholder 4">
            <a:extLst>
              <a:ext uri="{FF2B5EF4-FFF2-40B4-BE49-F238E27FC236}">
                <a16:creationId xmlns:a16="http://schemas.microsoft.com/office/drawing/2014/main" id="{6EC31054-F323-447E-A250-00C70D033246}"/>
              </a:ext>
            </a:extLst>
          </p:cNvPr>
          <p:cNvSpPr>
            <a:spLocks noGrp="1"/>
          </p:cNvSpPr>
          <p:nvPr>
            <p:ph type="body" sz="quarter" idx="24" hasCustomPrompt="1"/>
          </p:nvPr>
        </p:nvSpPr>
        <p:spPr>
          <a:xfrm>
            <a:off x="6561816" y="3994920"/>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5495822" y="3984098"/>
            <a:ext cx="914400" cy="914400"/>
          </a:xfrm>
        </p:spPr>
        <p:txBody>
          <a:bodyPr/>
          <a:lstStyle>
            <a:lvl3pPr marL="9525" indent="0">
              <a:buNone/>
              <a:defRPr/>
            </a:lvl3pPr>
          </a:lstStyle>
          <a:p>
            <a:pPr lvl="2"/>
            <a:endParaRPr lang="en-US"/>
          </a:p>
        </p:txBody>
      </p:sp>
      <p:sp>
        <p:nvSpPr>
          <p:cNvPr id="21" name="Content Placeholder 3">
            <a:extLst>
              <a:ext uri="{FF2B5EF4-FFF2-40B4-BE49-F238E27FC236}">
                <a16:creationId xmlns:a16="http://schemas.microsoft.com/office/drawing/2014/main" id="{6A62EE4C-12CF-4CD9-A03E-75610F65D462}"/>
              </a:ext>
            </a:extLst>
          </p:cNvPr>
          <p:cNvSpPr>
            <a:spLocks noGrp="1"/>
          </p:cNvSpPr>
          <p:nvPr>
            <p:ph sz="half" idx="22"/>
          </p:nvPr>
        </p:nvSpPr>
        <p:spPr>
          <a:xfrm>
            <a:off x="6561809" y="2933014"/>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a:p>
            <a:pPr lvl="4"/>
            <a:endParaRPr lang="en-US"/>
          </a:p>
        </p:txBody>
      </p:sp>
      <p:sp>
        <p:nvSpPr>
          <p:cNvPr id="20" name="Text Placeholder 4">
            <a:extLst>
              <a:ext uri="{FF2B5EF4-FFF2-40B4-BE49-F238E27FC236}">
                <a16:creationId xmlns:a16="http://schemas.microsoft.com/office/drawing/2014/main" id="{98CA5EED-CA8D-41CE-A9A2-2D0FD1FFEA2F}"/>
              </a:ext>
            </a:extLst>
          </p:cNvPr>
          <p:cNvSpPr>
            <a:spLocks noGrp="1"/>
          </p:cNvSpPr>
          <p:nvPr>
            <p:ph type="body" sz="quarter" idx="21" hasCustomPrompt="1"/>
          </p:nvPr>
        </p:nvSpPr>
        <p:spPr>
          <a:xfrm>
            <a:off x="6561816" y="2636028"/>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5495822" y="2625206"/>
            <a:ext cx="914400" cy="914400"/>
          </a:xfrm>
        </p:spPr>
        <p:txBody>
          <a:bodyPr/>
          <a:lstStyle>
            <a:lvl1pPr marL="0" indent="0">
              <a:buNone/>
              <a:defRPr/>
            </a:lvl1pPr>
            <a:lvl3pPr marL="9525" indent="0">
              <a:buNone/>
              <a:defRPr/>
            </a:lvl3pPr>
          </a:lstStyle>
          <a:p>
            <a:pPr lvl="2"/>
            <a:endParaRPr lang="en-US"/>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p:nvPr>
        </p:nvSpPr>
        <p:spPr>
          <a:xfrm>
            <a:off x="6561816" y="1494459"/>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a:p>
            <a:pPr lvl="4"/>
            <a:endParaRPr lang="en-US"/>
          </a:p>
        </p:txBody>
      </p:sp>
      <p:sp>
        <p:nvSpPr>
          <p:cNvPr id="15" name="Text Placeholder 4">
            <a:extLst>
              <a:ext uri="{FF2B5EF4-FFF2-40B4-BE49-F238E27FC236}">
                <a16:creationId xmlns:a16="http://schemas.microsoft.com/office/drawing/2014/main" id="{5B9DF506-FA73-4B69-BFF8-9508CCD1B341}"/>
              </a:ext>
            </a:extLst>
          </p:cNvPr>
          <p:cNvSpPr>
            <a:spLocks noGrp="1"/>
          </p:cNvSpPr>
          <p:nvPr>
            <p:ph type="body" sz="quarter" idx="16" hasCustomPrompt="1"/>
          </p:nvPr>
        </p:nvSpPr>
        <p:spPr>
          <a:xfrm>
            <a:off x="6561823" y="1197473"/>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5495829" y="1186651"/>
            <a:ext cx="914400" cy="914400"/>
          </a:xfrm>
        </p:spPr>
        <p:txBody>
          <a:bodyPr/>
          <a:lstStyle>
            <a:lvl3pPr marL="9525" indent="0">
              <a:buNone/>
              <a:defRPr/>
            </a:lvl3pPr>
          </a:lstStyle>
          <a:p>
            <a:pPr lvl="2"/>
            <a:endParaRPr lang="en-US"/>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3244137"/>
            <a:ext cx="3637944" cy="1055802"/>
          </a:xfrm>
        </p:spPr>
        <p:txBody>
          <a:bodyPr>
            <a:noAutofit/>
          </a:bodyPr>
          <a:lstStyle>
            <a:lvl1pPr marL="0" indent="0">
              <a:buNone/>
              <a:defRPr sz="2400" b="0" i="0" baseline="0">
                <a:latin typeface="Buckeye Sans 2" pitchFamily="2" charset="77"/>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17" name="Title Placeholder 1">
            <a:extLst>
              <a:ext uri="{FF2B5EF4-FFF2-40B4-BE49-F238E27FC236}">
                <a16:creationId xmlns:a16="http://schemas.microsoft.com/office/drawing/2014/main" id="{2ACA3846-6A0B-5D4D-B5F9-85BB8EA52FB9}"/>
              </a:ext>
            </a:extLst>
          </p:cNvPr>
          <p:cNvSpPr>
            <a:spLocks noGrp="1"/>
          </p:cNvSpPr>
          <p:nvPr>
            <p:ph type="title"/>
          </p:nvPr>
        </p:nvSpPr>
        <p:spPr>
          <a:xfrm>
            <a:off x="831850" y="1143000"/>
            <a:ext cx="3567430" cy="626548"/>
          </a:xfrm>
          <a:prstGeom prst="rect">
            <a:avLst/>
          </a:prstGeom>
        </p:spPr>
        <p:txBody>
          <a:bodyPr vert="horz" lIns="0" tIns="0" rIns="0" bIns="0" rtlCol="0" anchor="t">
            <a:noAutofit/>
          </a:bodyPr>
          <a:lstStyle/>
          <a:p>
            <a:r>
              <a:rPr lang="en-US"/>
              <a:t>Click to edit Master title style</a:t>
            </a:r>
          </a:p>
        </p:txBody>
      </p:sp>
      <p:cxnSp>
        <p:nvCxnSpPr>
          <p:cNvPr id="3" name="Straight Connector 2">
            <a:extLst>
              <a:ext uri="{FF2B5EF4-FFF2-40B4-BE49-F238E27FC236}">
                <a16:creationId xmlns:a16="http://schemas.microsoft.com/office/drawing/2014/main" id="{EE45C0C7-8815-3428-4132-9880188909DC}"/>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069C49F-714D-9952-0225-BEB2E16FC075}"/>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41632502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Statistics with Text Slide">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32057CA4-9AFB-AF4A-B918-05A66D9EEF58}"/>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9EB59E3-6797-A647-B056-894F8D7AF51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Click to edit Master text styles</a:t>
            </a:r>
          </a:p>
          <a:p>
            <a:pPr lvl="4"/>
            <a:endParaRPr lang="en-US"/>
          </a:p>
        </p:txBody>
      </p: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610462"/>
            <a:ext cx="3200400" cy="1555750"/>
          </a:xfrm>
        </p:spPr>
        <p:txBody>
          <a:bodyPr anchor="ctr" anchorCtr="0">
            <a:noAutofit/>
          </a:bodyPr>
          <a:lstStyle>
            <a:lvl1pPr marL="0" indent="0" algn="ctr">
              <a:buNone/>
              <a:defRPr sz="7500" b="1" i="0">
                <a:latin typeface="Buckeye Serif 2 Black" pitchFamily="2" charset="77"/>
              </a:defRPr>
            </a:lvl1pPr>
          </a:lstStyle>
          <a:p>
            <a:pPr lvl="0"/>
            <a:r>
              <a:rPr lang="en-US"/>
              <a:t>00</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Click to edit Master text styles</a:t>
            </a:r>
          </a:p>
          <a:p>
            <a:pPr lvl="4"/>
            <a:endParaRPr lang="en-US"/>
          </a:p>
        </p:txBody>
      </p: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610462"/>
            <a:ext cx="3200400" cy="1555750"/>
          </a:xfrm>
        </p:spPr>
        <p:txBody>
          <a:bodyPr anchor="ctr" anchorCtr="0">
            <a:noAutofit/>
          </a:bodyPr>
          <a:lstStyle>
            <a:lvl1pPr marL="0" indent="0" algn="ctr">
              <a:buNone/>
              <a:defRPr sz="7500" b="1" i="0">
                <a:latin typeface="Buckeye Serif 2 Black" pitchFamily="2" charset="77"/>
              </a:defRPr>
            </a:lvl1pPr>
          </a:lstStyle>
          <a:p>
            <a:pPr lvl="0"/>
            <a:r>
              <a:rPr lang="en-US"/>
              <a:t>00</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Click to edit Master text styles</a:t>
            </a:r>
          </a:p>
          <a:p>
            <a:pPr lvl="4"/>
            <a:endParaRPr lang="en-US"/>
          </a:p>
        </p:txBody>
      </p: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610462"/>
            <a:ext cx="3200400" cy="1555750"/>
          </a:xfrm>
        </p:spPr>
        <p:txBody>
          <a:bodyPr anchor="ctr" anchorCtr="0">
            <a:noAutofit/>
          </a:bodyPr>
          <a:lstStyle>
            <a:lvl1pPr marL="0" indent="0" algn="ctr">
              <a:buNone/>
              <a:defRPr sz="7500" b="1" i="0">
                <a:latin typeface="Buckeye Serif 2 Black" pitchFamily="2" charset="77"/>
              </a:defRPr>
            </a:lvl1pPr>
          </a:lstStyle>
          <a:p>
            <a:pPr lvl="0"/>
            <a:r>
              <a:rPr lang="en-US"/>
              <a:t>00</a:t>
            </a:r>
          </a:p>
        </p:txBody>
      </p:sp>
      <p:sp>
        <p:nvSpPr>
          <p:cNvPr id="28" name="Text Placeholder 11">
            <a:extLst>
              <a:ext uri="{FF2B5EF4-FFF2-40B4-BE49-F238E27FC236}">
                <a16:creationId xmlns:a16="http://schemas.microsoft.com/office/drawing/2014/main" id="{68CA66E8-5492-C54F-A11E-0E6B99B9C2C3}"/>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27" name="Title Placeholder 1">
            <a:extLst>
              <a:ext uri="{FF2B5EF4-FFF2-40B4-BE49-F238E27FC236}">
                <a16:creationId xmlns:a16="http://schemas.microsoft.com/office/drawing/2014/main" id="{CE0809EF-3F59-4043-A1B8-AEF871D89686}"/>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cxnSp>
        <p:nvCxnSpPr>
          <p:cNvPr id="3" name="Straight Connector 2">
            <a:extLst>
              <a:ext uri="{FF2B5EF4-FFF2-40B4-BE49-F238E27FC236}">
                <a16:creationId xmlns:a16="http://schemas.microsoft.com/office/drawing/2014/main" id="{861EC2CF-05C6-723F-2895-BD6F98CDFC79}"/>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AAE30C1-4049-3318-14EE-2B61500BC202}"/>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9462582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Facts and Figures Chart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7F8D276C-E0F8-BD48-AF09-4D7E383E173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25CD0E2-84C8-164B-AD5C-C2367BC13B0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 name="Content Placeholder 5">
            <a:extLst>
              <a:ext uri="{FF2B5EF4-FFF2-40B4-BE49-F238E27FC236}">
                <a16:creationId xmlns:a16="http://schemas.microsoft.com/office/drawing/2014/main" id="{F9AB3712-421D-4D44-A208-FCFD9F142B33}"/>
              </a:ext>
            </a:extLst>
          </p:cNvPr>
          <p:cNvSpPr>
            <a:spLocks noGrp="1"/>
          </p:cNvSpPr>
          <p:nvPr>
            <p:ph sz="quarter" idx="15" hasCustomPrompt="1"/>
          </p:nvPr>
        </p:nvSpPr>
        <p:spPr>
          <a:xfrm>
            <a:off x="4579938" y="2764450"/>
            <a:ext cx="6608762" cy="3278998"/>
          </a:xfrm>
        </p:spPr>
        <p:txBody>
          <a:bodyPr>
            <a:noAutofit/>
          </a:bodyPr>
          <a:lstStyle>
            <a:lvl1pPr>
              <a:defRPr sz="1800" b="0" i="0" baseline="0">
                <a:latin typeface="Buckeye Sans 2" pitchFamily="2" charset="77"/>
              </a:defRPr>
            </a:lvl1pPr>
          </a:lstStyle>
          <a:p>
            <a:pPr lvl="0"/>
            <a:r>
              <a:rPr lang="en-US"/>
              <a:t>Click to add a chart or table</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2751768"/>
            <a:ext cx="3637944" cy="2428368"/>
          </a:xfrm>
        </p:spPr>
        <p:txBody>
          <a:bodyPr>
            <a:noAutofit/>
          </a:bodyPr>
          <a:lstStyle>
            <a:lvl1pPr marL="0" inden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7A9AC07-0E34-8641-9EC5-C864146C9CA5}"/>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10" name="Title Placeholder 1">
            <a:extLst>
              <a:ext uri="{FF2B5EF4-FFF2-40B4-BE49-F238E27FC236}">
                <a16:creationId xmlns:a16="http://schemas.microsoft.com/office/drawing/2014/main" id="{612A8CFF-B192-674F-A2ED-D501F199D3F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
        <p:nvSpPr>
          <p:cNvPr id="3" name="TextBox 2">
            <a:extLst>
              <a:ext uri="{FF2B5EF4-FFF2-40B4-BE49-F238E27FC236}">
                <a16:creationId xmlns:a16="http://schemas.microsoft.com/office/drawing/2014/main" id="{36EBFF85-E62B-6C96-0A84-2FD9E329F28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36788386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Timeline Slide">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74E7BE41-5696-174D-B17B-8094B0E62C4D}"/>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229BAE92-0486-E14B-9FBD-8D359D71FD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cxnSp>
        <p:nvCxnSpPr>
          <p:cNvPr id="16" name="Straight Connector 15">
            <a:extLst>
              <a:ext uri="{FF2B5EF4-FFF2-40B4-BE49-F238E27FC236}">
                <a16:creationId xmlns:a16="http://schemas.microsoft.com/office/drawing/2014/main" id="{9E184FE3-DD67-424C-9280-83C17C6E8FA6}"/>
              </a:ext>
              <a:ext uri="{C183D7F6-B498-43B3-948B-1728B52AA6E4}">
                <adec:decorative xmlns:adec="http://schemas.microsoft.com/office/drawing/2017/decorative" val="1"/>
              </a:ext>
            </a:extLst>
          </p:cNvPr>
          <p:cNvCxnSpPr>
            <a:cxnSpLocks/>
          </p:cNvCxnSpPr>
          <p:nvPr userDrawn="1"/>
        </p:nvCxnSpPr>
        <p:spPr>
          <a:xfrm>
            <a:off x="1122386" y="3862313"/>
            <a:ext cx="9938110" cy="0"/>
          </a:xfrm>
          <a:prstGeom prst="line">
            <a:avLst/>
          </a:prstGeom>
          <a:ln w="222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014D48-27EB-784B-BCAA-6DB63A7D199D}"/>
              </a:ext>
              <a:ext uri="{C183D7F6-B498-43B3-948B-1728B52AA6E4}">
                <adec:decorative xmlns:adec="http://schemas.microsoft.com/office/drawing/2017/decorative" val="1"/>
              </a:ext>
            </a:extLst>
          </p:cNvPr>
          <p:cNvCxnSpPr>
            <a:cxnSpLocks/>
          </p:cNvCxnSpPr>
          <p:nvPr/>
        </p:nvCxnSpPr>
        <p:spPr>
          <a:xfrm>
            <a:off x="1475915" y="3912015"/>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51E0E9-3EDE-1A4A-8259-0589CC43F967}"/>
              </a:ext>
              <a:ext uri="{C183D7F6-B498-43B3-948B-1728B52AA6E4}">
                <adec:decorative xmlns:adec="http://schemas.microsoft.com/office/drawing/2017/decorative" val="1"/>
              </a:ext>
            </a:extLst>
          </p:cNvPr>
          <p:cNvCxnSpPr>
            <a:cxnSpLocks/>
          </p:cNvCxnSpPr>
          <p:nvPr/>
        </p:nvCxnSpPr>
        <p:spPr>
          <a:xfrm>
            <a:off x="1122387"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DDE620-8CAC-6D4C-B633-D871F24D42F5}"/>
              </a:ext>
              <a:ext uri="{C183D7F6-B498-43B3-948B-1728B52AA6E4}">
                <adec:decorative xmlns:adec="http://schemas.microsoft.com/office/drawing/2017/decorative" val="1"/>
              </a:ext>
            </a:extLst>
          </p:cNvPr>
          <p:cNvCxnSpPr>
            <a:cxnSpLocks/>
          </p:cNvCxnSpPr>
          <p:nvPr/>
        </p:nvCxnSpPr>
        <p:spPr>
          <a:xfrm>
            <a:off x="2194132" y="3397726"/>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87E061E-F03C-354E-BBE1-2593B6298EE8}"/>
              </a:ext>
              <a:ext uri="{C183D7F6-B498-43B3-948B-1728B52AA6E4}">
                <adec:decorative xmlns:adec="http://schemas.microsoft.com/office/drawing/2017/decorative" val="1"/>
              </a:ext>
            </a:extLst>
          </p:cNvPr>
          <p:cNvSpPr/>
          <p:nvPr/>
        </p:nvSpPr>
        <p:spPr>
          <a:xfrm>
            <a:off x="2130513"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Buckeye Sans 2" pitchFamily="2" charset="77"/>
            </a:endParaRPr>
          </a:p>
        </p:txBody>
      </p:sp>
      <p:cxnSp>
        <p:nvCxnSpPr>
          <p:cNvPr id="26" name="Elbow Connector 25">
            <a:extLst>
              <a:ext uri="{FF2B5EF4-FFF2-40B4-BE49-F238E27FC236}">
                <a16:creationId xmlns:a16="http://schemas.microsoft.com/office/drawing/2014/main" id="{22BF8E84-12F6-A344-A940-75F1F8B2AAC6}"/>
              </a:ext>
              <a:ext uri="{C183D7F6-B498-43B3-948B-1728B52AA6E4}">
                <adec:decorative xmlns:adec="http://schemas.microsoft.com/office/drawing/2017/decorative" val="1"/>
              </a:ext>
            </a:extLst>
          </p:cNvPr>
          <p:cNvCxnSpPr>
            <a:cxnSpLocks/>
          </p:cNvCxnSpPr>
          <p:nvPr/>
        </p:nvCxnSpPr>
        <p:spPr>
          <a:xfrm rot="16200000" flipH="1">
            <a:off x="3378364" y="3944379"/>
            <a:ext cx="429948" cy="356205"/>
          </a:xfrm>
          <a:prstGeom prst="bentConnector3">
            <a:avLst>
              <a:gd name="adj1" fmla="val 4561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8A6D5A5-1C0D-FB47-9651-F71B9A91AF8D}"/>
              </a:ext>
              <a:ext uri="{C183D7F6-B498-43B3-948B-1728B52AA6E4}">
                <adec:decorative xmlns:adec="http://schemas.microsoft.com/office/drawing/2017/decorative" val="1"/>
              </a:ext>
            </a:extLst>
          </p:cNvPr>
          <p:cNvCxnSpPr>
            <a:cxnSpLocks/>
          </p:cNvCxnSpPr>
          <p:nvPr/>
        </p:nvCxnSpPr>
        <p:spPr>
          <a:xfrm>
            <a:off x="3415236"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984FFD3-8B2E-F649-A8DE-76BDE2159D75}"/>
              </a:ext>
              <a:ext uri="{C183D7F6-B498-43B3-948B-1728B52AA6E4}">
                <adec:decorative xmlns:adec="http://schemas.microsoft.com/office/drawing/2017/decorative" val="1"/>
              </a:ext>
            </a:extLst>
          </p:cNvPr>
          <p:cNvSpPr/>
          <p:nvPr/>
        </p:nvSpPr>
        <p:spPr>
          <a:xfrm>
            <a:off x="3352579"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Buckeye Sans 2" pitchFamily="2" charset="77"/>
            </a:endParaRPr>
          </a:p>
        </p:txBody>
      </p:sp>
      <p:cxnSp>
        <p:nvCxnSpPr>
          <p:cNvPr id="30" name="Straight Connector 29">
            <a:extLst>
              <a:ext uri="{FF2B5EF4-FFF2-40B4-BE49-F238E27FC236}">
                <a16:creationId xmlns:a16="http://schemas.microsoft.com/office/drawing/2014/main" id="{6B259A97-67B7-1947-B18E-EAF8A1628F6E}"/>
              </a:ext>
              <a:ext uri="{C183D7F6-B498-43B3-948B-1728B52AA6E4}">
                <adec:decorative xmlns:adec="http://schemas.microsoft.com/office/drawing/2017/decorative" val="1"/>
              </a:ext>
            </a:extLst>
          </p:cNvPr>
          <p:cNvCxnSpPr>
            <a:cxnSpLocks/>
          </p:cNvCxnSpPr>
          <p:nvPr/>
        </p:nvCxnSpPr>
        <p:spPr>
          <a:xfrm>
            <a:off x="4664993" y="3385310"/>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9CF5E7-2CF8-EE4F-84AE-FEFB8D4D3838}"/>
              </a:ext>
              <a:ext uri="{C183D7F6-B498-43B3-948B-1728B52AA6E4}">
                <adec:decorative xmlns:adec="http://schemas.microsoft.com/office/drawing/2017/decorative" val="1"/>
              </a:ext>
            </a:extLst>
          </p:cNvPr>
          <p:cNvCxnSpPr>
            <a:cxnSpLocks/>
          </p:cNvCxnSpPr>
          <p:nvPr/>
        </p:nvCxnSpPr>
        <p:spPr>
          <a:xfrm>
            <a:off x="4309696" y="3395243"/>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ECD28BA0-627E-194D-89A4-E0249F66A86E}"/>
              </a:ext>
              <a:ext uri="{C183D7F6-B498-43B3-948B-1728B52AA6E4}">
                <adec:decorative xmlns:adec="http://schemas.microsoft.com/office/drawing/2017/decorative" val="1"/>
              </a:ext>
            </a:extLst>
          </p:cNvPr>
          <p:cNvSpPr/>
          <p:nvPr/>
        </p:nvSpPr>
        <p:spPr>
          <a:xfrm>
            <a:off x="4601374" y="3782467"/>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Buckeye Sans 2" pitchFamily="2" charset="77"/>
            </a:endParaRPr>
          </a:p>
        </p:txBody>
      </p:sp>
      <p:cxnSp>
        <p:nvCxnSpPr>
          <p:cNvPr id="34" name="Elbow Connector 33">
            <a:extLst>
              <a:ext uri="{FF2B5EF4-FFF2-40B4-BE49-F238E27FC236}">
                <a16:creationId xmlns:a16="http://schemas.microsoft.com/office/drawing/2014/main" id="{C944BF9F-487A-BC49-A867-2B9561E39F39}"/>
              </a:ext>
              <a:ext uri="{C183D7F6-B498-43B3-948B-1728B52AA6E4}">
                <adec:decorative xmlns:adec="http://schemas.microsoft.com/office/drawing/2017/decorative" val="1"/>
              </a:ext>
            </a:extLst>
          </p:cNvPr>
          <p:cNvCxnSpPr>
            <a:cxnSpLocks/>
          </p:cNvCxnSpPr>
          <p:nvPr/>
        </p:nvCxnSpPr>
        <p:spPr>
          <a:xfrm rot="16200000" flipH="1">
            <a:off x="5798835"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12B175-89C9-C745-B096-BB01124937CF}"/>
              </a:ext>
              <a:ext uri="{C183D7F6-B498-43B3-948B-1728B52AA6E4}">
                <adec:decorative xmlns:adec="http://schemas.microsoft.com/office/drawing/2017/decorative" val="1"/>
              </a:ext>
            </a:extLst>
          </p:cNvPr>
          <p:cNvCxnSpPr>
            <a:cxnSpLocks/>
          </p:cNvCxnSpPr>
          <p:nvPr/>
        </p:nvCxnSpPr>
        <p:spPr>
          <a:xfrm>
            <a:off x="6091863"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1FBDC2AA-41C2-3743-A672-36196180445A}"/>
              </a:ext>
              <a:ext uri="{C183D7F6-B498-43B3-948B-1728B52AA6E4}">
                <adec:decorative xmlns:adec="http://schemas.microsoft.com/office/drawing/2017/decorative" val="1"/>
              </a:ext>
            </a:extLst>
          </p:cNvPr>
          <p:cNvSpPr/>
          <p:nvPr/>
        </p:nvSpPr>
        <p:spPr>
          <a:xfrm>
            <a:off x="5484554"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Buckeye Sans 2" pitchFamily="2" charset="77"/>
            </a:endParaRPr>
          </a:p>
        </p:txBody>
      </p:sp>
      <p:cxnSp>
        <p:nvCxnSpPr>
          <p:cNvPr id="38" name="Elbow Connector 37">
            <a:extLst>
              <a:ext uri="{FF2B5EF4-FFF2-40B4-BE49-F238E27FC236}">
                <a16:creationId xmlns:a16="http://schemas.microsoft.com/office/drawing/2014/main" id="{DAE8742F-A103-BF41-A9D8-891D144B3794}"/>
              </a:ext>
              <a:ext uri="{C183D7F6-B498-43B3-948B-1728B52AA6E4}">
                <adec:decorative xmlns:adec="http://schemas.microsoft.com/office/drawing/2017/decorative" val="1"/>
              </a:ext>
            </a:extLst>
          </p:cNvPr>
          <p:cNvCxnSpPr>
            <a:cxnSpLocks/>
          </p:cNvCxnSpPr>
          <p:nvPr/>
        </p:nvCxnSpPr>
        <p:spPr>
          <a:xfrm rot="16200000" flipH="1">
            <a:off x="7124930" y="3146744"/>
            <a:ext cx="548640" cy="777240"/>
          </a:xfrm>
          <a:prstGeom prst="bentConnector3">
            <a:avLst>
              <a:gd name="adj1" fmla="val 51901"/>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A3B8E4-CD12-E144-BB1A-D280B2FD6256}"/>
              </a:ext>
              <a:ext uri="{C183D7F6-B498-43B3-948B-1728B52AA6E4}">
                <adec:decorative xmlns:adec="http://schemas.microsoft.com/office/drawing/2017/decorative" val="1"/>
              </a:ext>
            </a:extLst>
          </p:cNvPr>
          <p:cNvCxnSpPr>
            <a:cxnSpLocks/>
          </p:cNvCxnSpPr>
          <p:nvPr/>
        </p:nvCxnSpPr>
        <p:spPr>
          <a:xfrm>
            <a:off x="6651521" y="3256518"/>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F7928F04-570B-184F-ADF6-394A3D77C261}"/>
              </a:ext>
              <a:ext uri="{C183D7F6-B498-43B3-948B-1728B52AA6E4}">
                <adec:decorative xmlns:adec="http://schemas.microsoft.com/office/drawing/2017/decorative" val="1"/>
              </a:ext>
            </a:extLst>
          </p:cNvPr>
          <p:cNvSpPr/>
          <p:nvPr/>
        </p:nvSpPr>
        <p:spPr>
          <a:xfrm>
            <a:off x="7718562"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Buckeye Sans 2" pitchFamily="2" charset="77"/>
            </a:endParaRPr>
          </a:p>
        </p:txBody>
      </p:sp>
      <p:cxnSp>
        <p:nvCxnSpPr>
          <p:cNvPr id="42" name="Elbow Connector 41">
            <a:extLst>
              <a:ext uri="{FF2B5EF4-FFF2-40B4-BE49-F238E27FC236}">
                <a16:creationId xmlns:a16="http://schemas.microsoft.com/office/drawing/2014/main" id="{7055B517-1D73-FE47-876E-2F1CBD33EF29}"/>
              </a:ext>
              <a:ext uri="{C183D7F6-B498-43B3-948B-1728B52AA6E4}">
                <adec:decorative xmlns:adec="http://schemas.microsoft.com/office/drawing/2017/decorative" val="1"/>
              </a:ext>
            </a:extLst>
          </p:cNvPr>
          <p:cNvCxnSpPr>
            <a:cxnSpLocks/>
          </p:cNvCxnSpPr>
          <p:nvPr/>
        </p:nvCxnSpPr>
        <p:spPr>
          <a:xfrm rot="16200000" flipH="1">
            <a:off x="8801134"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86D567-F224-F84B-A0A5-0485DF514803}"/>
              </a:ext>
              <a:ext uri="{C183D7F6-B498-43B3-948B-1728B52AA6E4}">
                <adec:decorative xmlns:adec="http://schemas.microsoft.com/office/drawing/2017/decorative" val="1"/>
              </a:ext>
            </a:extLst>
          </p:cNvPr>
          <p:cNvCxnSpPr>
            <a:cxnSpLocks/>
          </p:cNvCxnSpPr>
          <p:nvPr/>
        </p:nvCxnSpPr>
        <p:spPr>
          <a:xfrm>
            <a:off x="9094162"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BEC20500-CD00-5247-8292-B3E08DC97F12}"/>
              </a:ext>
              <a:ext uri="{C183D7F6-B498-43B3-948B-1728B52AA6E4}">
                <adec:decorative xmlns:adec="http://schemas.microsoft.com/office/drawing/2017/decorative" val="1"/>
              </a:ext>
            </a:extLst>
          </p:cNvPr>
          <p:cNvSpPr/>
          <p:nvPr/>
        </p:nvSpPr>
        <p:spPr>
          <a:xfrm>
            <a:off x="8483354"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Buckeye Sans 2" pitchFamily="2" charset="77"/>
            </a:endParaRPr>
          </a:p>
        </p:txBody>
      </p:sp>
      <p:cxnSp>
        <p:nvCxnSpPr>
          <p:cNvPr id="46" name="Elbow Connector 45">
            <a:extLst>
              <a:ext uri="{FF2B5EF4-FFF2-40B4-BE49-F238E27FC236}">
                <a16:creationId xmlns:a16="http://schemas.microsoft.com/office/drawing/2014/main" id="{6E92AFE4-6314-054F-A92B-2FE55D427501}"/>
              </a:ext>
              <a:ext uri="{C183D7F6-B498-43B3-948B-1728B52AA6E4}">
                <adec:decorative xmlns:adec="http://schemas.microsoft.com/office/drawing/2017/decorative" val="1"/>
              </a:ext>
            </a:extLst>
          </p:cNvPr>
          <p:cNvCxnSpPr>
            <a:cxnSpLocks/>
          </p:cNvCxnSpPr>
          <p:nvPr/>
        </p:nvCxnSpPr>
        <p:spPr>
          <a:xfrm rot="16200000" flipH="1">
            <a:off x="9885268" y="3033759"/>
            <a:ext cx="411480" cy="1143000"/>
          </a:xfrm>
          <a:prstGeom prst="bentConnector3">
            <a:avLst>
              <a:gd name="adj1" fmla="val 5705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1E54265-A42B-404B-A7FA-D489364792DC}"/>
              </a:ext>
              <a:ext uri="{C183D7F6-B498-43B3-948B-1728B52AA6E4}">
                <adec:decorative xmlns:adec="http://schemas.microsoft.com/office/drawing/2017/decorative" val="1"/>
              </a:ext>
            </a:extLst>
          </p:cNvPr>
          <p:cNvCxnSpPr>
            <a:cxnSpLocks/>
          </p:cNvCxnSpPr>
          <p:nvPr/>
        </p:nvCxnSpPr>
        <p:spPr>
          <a:xfrm>
            <a:off x="9160399"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683F2D0-8C36-5D48-9931-9FC513DB364F}"/>
              </a:ext>
              <a:ext uri="{C183D7F6-B498-43B3-948B-1728B52AA6E4}">
                <adec:decorative xmlns:adec="http://schemas.microsoft.com/office/drawing/2017/decorative" val="1"/>
              </a:ext>
            </a:extLst>
          </p:cNvPr>
          <p:cNvSpPr/>
          <p:nvPr/>
        </p:nvSpPr>
        <p:spPr>
          <a:xfrm>
            <a:off x="10596975"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Buckeye Sans 2" pitchFamily="2" charset="77"/>
            </a:endParaRPr>
          </a:p>
        </p:txBody>
      </p:sp>
      <p:sp>
        <p:nvSpPr>
          <p:cNvPr id="18" name="Oval 17">
            <a:extLst>
              <a:ext uri="{FF2B5EF4-FFF2-40B4-BE49-F238E27FC236}">
                <a16:creationId xmlns:a16="http://schemas.microsoft.com/office/drawing/2014/main" id="{B5718342-7FA9-6246-9E49-28E3F2655FD9}"/>
              </a:ext>
              <a:ext uri="{C183D7F6-B498-43B3-948B-1728B52AA6E4}">
                <adec:decorative xmlns:adec="http://schemas.microsoft.com/office/drawing/2017/decorative" val="1"/>
              </a:ext>
            </a:extLst>
          </p:cNvPr>
          <p:cNvSpPr/>
          <p:nvPr/>
        </p:nvSpPr>
        <p:spPr>
          <a:xfrm>
            <a:off x="1412296"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Buckeye Sans 2" pitchFamily="2" charset="77"/>
            </a:endParaRPr>
          </a:p>
        </p:txBody>
      </p:sp>
      <p:cxnSp>
        <p:nvCxnSpPr>
          <p:cNvPr id="22" name="Straight Connector 21">
            <a:extLst>
              <a:ext uri="{FF2B5EF4-FFF2-40B4-BE49-F238E27FC236}">
                <a16:creationId xmlns:a16="http://schemas.microsoft.com/office/drawing/2014/main" id="{7B6A5106-ADBB-484D-A71E-F26F18206525}"/>
              </a:ext>
              <a:ext uri="{C183D7F6-B498-43B3-948B-1728B52AA6E4}">
                <adec:decorative xmlns:adec="http://schemas.microsoft.com/office/drawing/2017/decorative" val="1"/>
              </a:ext>
            </a:extLst>
          </p:cNvPr>
          <p:cNvCxnSpPr>
            <a:cxnSpLocks/>
          </p:cNvCxnSpPr>
          <p:nvPr/>
        </p:nvCxnSpPr>
        <p:spPr>
          <a:xfrm>
            <a:off x="1840604"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877FFE3F-8F98-0347-B396-A1D572C9B828}"/>
              </a:ext>
            </a:extLst>
          </p:cNvPr>
          <p:cNvSpPr txBox="1">
            <a:spLocks/>
          </p:cNvSpPr>
          <p:nvPr userDrawn="1"/>
        </p:nvSpPr>
        <p:spPr>
          <a:xfrm>
            <a:off x="9176875" y="2668468"/>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rgbClr val="414443"/>
                </a:solidFill>
                <a:latin typeface="Buckeye Sans 2" pitchFamily="2" charset="77"/>
              </a:rPr>
              <a:t>Lorem ipsum dolor sit </a:t>
            </a:r>
            <a:r>
              <a:rPr lang="en-US" b="0" i="0" err="1">
                <a:solidFill>
                  <a:srgbClr val="414443"/>
                </a:solidFill>
                <a:latin typeface="Buckeye Sans 2" pitchFamily="2" charset="77"/>
              </a:rPr>
              <a:t>amet</a:t>
            </a:r>
            <a:r>
              <a:rPr lang="en-US" b="0" i="0">
                <a:solidFill>
                  <a:srgbClr val="414443"/>
                </a:solidFill>
                <a:latin typeface="Buckeye Sans 2" pitchFamily="2" charset="77"/>
              </a:rPr>
              <a:t>, </a:t>
            </a:r>
            <a:r>
              <a:rPr lang="en-US" b="0" i="0" err="1">
                <a:solidFill>
                  <a:srgbClr val="414443"/>
                </a:solidFill>
                <a:latin typeface="Buckeye Sans 2" pitchFamily="2" charset="77"/>
              </a:rPr>
              <a:t>consectetur</a:t>
            </a:r>
            <a:r>
              <a:rPr lang="en-US" b="0" i="0">
                <a:solidFill>
                  <a:srgbClr val="414443"/>
                </a:solidFill>
                <a:latin typeface="Buckeye Sans 2" pitchFamily="2" charset="77"/>
              </a:rPr>
              <a:t> </a:t>
            </a:r>
            <a:r>
              <a:rPr lang="en-US" b="0" i="0" err="1">
                <a:solidFill>
                  <a:srgbClr val="414443"/>
                </a:solidFill>
                <a:latin typeface="Buckeye Sans 2" pitchFamily="2" charset="77"/>
              </a:rPr>
              <a:t>adipiscing</a:t>
            </a:r>
            <a:r>
              <a:rPr lang="en-US" b="0" i="0">
                <a:solidFill>
                  <a:srgbClr val="414443"/>
                </a:solidFill>
                <a:latin typeface="Buckeye Sans 2" pitchFamily="2" charset="77"/>
              </a:rPr>
              <a:t> </a:t>
            </a:r>
            <a:r>
              <a:rPr lang="en-US" b="0" i="0" err="1">
                <a:solidFill>
                  <a:srgbClr val="414443"/>
                </a:solidFill>
                <a:latin typeface="Buckeye Sans 2" pitchFamily="2" charset="77"/>
              </a:rPr>
              <a:t>elit</a:t>
            </a:r>
            <a:r>
              <a:rPr lang="en-US" b="0" i="0">
                <a:solidFill>
                  <a:srgbClr val="414443"/>
                </a:solidFill>
                <a:latin typeface="Buckeye Sans 2" pitchFamily="2" charset="77"/>
              </a:rPr>
              <a:t>, sed do </a:t>
            </a:r>
            <a:r>
              <a:rPr lang="en-US" b="0" i="0" err="1">
                <a:solidFill>
                  <a:srgbClr val="414443"/>
                </a:solidFill>
                <a:latin typeface="Buckeye Sans 2" pitchFamily="2" charset="77"/>
              </a:rPr>
              <a:t>eiusmod</a:t>
            </a:r>
            <a:r>
              <a:rPr lang="en-US" b="0" i="0">
                <a:solidFill>
                  <a:srgbClr val="414443"/>
                </a:solidFill>
                <a:latin typeface="Buckeye Sans 2" pitchFamily="2" charset="77"/>
              </a:rPr>
              <a:t> </a:t>
            </a:r>
            <a:r>
              <a:rPr lang="en-US" b="0" i="0" err="1">
                <a:solidFill>
                  <a:srgbClr val="414443"/>
                </a:solidFill>
                <a:latin typeface="Buckeye Sans 2" pitchFamily="2" charset="77"/>
              </a:rPr>
              <a:t>tempor</a:t>
            </a:r>
            <a:r>
              <a:rPr lang="en-US" b="0" i="0">
                <a:solidFill>
                  <a:srgbClr val="414443"/>
                </a:solidFill>
                <a:latin typeface="Buckeye Sans 2" pitchFamily="2" charset="77"/>
              </a:rPr>
              <a:t> </a:t>
            </a:r>
            <a:r>
              <a:rPr lang="en-US" b="0" i="0" err="1">
                <a:solidFill>
                  <a:srgbClr val="414443"/>
                </a:solidFill>
                <a:latin typeface="Buckeye Sans 2" pitchFamily="2" charset="77"/>
              </a:rPr>
              <a:t>incididunt</a:t>
            </a:r>
            <a:r>
              <a:rPr lang="en-US" b="0" i="0">
                <a:solidFill>
                  <a:srgbClr val="414443"/>
                </a:solidFill>
                <a:latin typeface="Buckeye Sans 2" pitchFamily="2" charset="77"/>
              </a:rPr>
              <a:t> </a:t>
            </a:r>
            <a:r>
              <a:rPr lang="en-US" b="0" i="0" err="1">
                <a:solidFill>
                  <a:srgbClr val="414443"/>
                </a:solidFill>
                <a:latin typeface="Buckeye Sans 2" pitchFamily="2" charset="77"/>
              </a:rPr>
              <a:t>ut</a:t>
            </a:r>
            <a:r>
              <a:rPr lang="en-US" b="0" i="0">
                <a:solidFill>
                  <a:srgbClr val="414443"/>
                </a:solidFill>
                <a:latin typeface="Buckeye Sans 2" pitchFamily="2" charset="77"/>
              </a:rPr>
              <a:t> </a:t>
            </a:r>
            <a:r>
              <a:rPr lang="en-US" b="0" i="0" err="1">
                <a:solidFill>
                  <a:srgbClr val="414443"/>
                </a:solidFill>
                <a:latin typeface="Buckeye Sans 2" pitchFamily="2" charset="77"/>
              </a:rPr>
              <a:t>labore</a:t>
            </a:r>
            <a:r>
              <a:rPr lang="en-US" b="0" i="0">
                <a:solidFill>
                  <a:srgbClr val="414443"/>
                </a:solidFill>
                <a:latin typeface="Buckeye Sans 2" pitchFamily="2" charset="77"/>
              </a:rPr>
              <a:t> et dolore magna et.</a:t>
            </a:r>
          </a:p>
        </p:txBody>
      </p:sp>
      <p:sp>
        <p:nvSpPr>
          <p:cNvPr id="15" name="Text Placeholder 4">
            <a:extLst>
              <a:ext uri="{FF2B5EF4-FFF2-40B4-BE49-F238E27FC236}">
                <a16:creationId xmlns:a16="http://schemas.microsoft.com/office/drawing/2014/main" id="{242A4E15-2BED-A846-86BE-8396968C0E6C}"/>
              </a:ext>
            </a:extLst>
          </p:cNvPr>
          <p:cNvSpPr txBox="1">
            <a:spLocks/>
          </p:cNvSpPr>
          <p:nvPr userDrawn="1"/>
        </p:nvSpPr>
        <p:spPr>
          <a:xfrm>
            <a:off x="9176875"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chemeClr val="tx2"/>
                </a:solidFill>
                <a:latin typeface="Buckeye Sans 2" pitchFamily="2" charset="77"/>
              </a:rPr>
              <a:t>Subhead here</a:t>
            </a:r>
          </a:p>
        </p:txBody>
      </p:sp>
      <p:sp>
        <p:nvSpPr>
          <p:cNvPr id="13" name="Text Placeholder 4">
            <a:extLst>
              <a:ext uri="{FF2B5EF4-FFF2-40B4-BE49-F238E27FC236}">
                <a16:creationId xmlns:a16="http://schemas.microsoft.com/office/drawing/2014/main" id="{A46825BC-5526-5343-A0B7-5EED5734C5C6}"/>
              </a:ext>
            </a:extLst>
          </p:cNvPr>
          <p:cNvSpPr txBox="1">
            <a:spLocks/>
          </p:cNvSpPr>
          <p:nvPr userDrawn="1"/>
        </p:nvSpPr>
        <p:spPr>
          <a:xfrm>
            <a:off x="9176875"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a:solidFill>
                  <a:srgbClr val="BA0C2F"/>
                </a:solidFill>
                <a:latin typeface="Buckeye Sans 2 ExtraBold" pitchFamily="2" charset="77"/>
              </a:rPr>
              <a:t>AUGUST ’22</a:t>
            </a:r>
          </a:p>
        </p:txBody>
      </p:sp>
      <p:sp>
        <p:nvSpPr>
          <p:cNvPr id="60" name="Text Placeholder 3">
            <a:extLst>
              <a:ext uri="{FF2B5EF4-FFF2-40B4-BE49-F238E27FC236}">
                <a16:creationId xmlns:a16="http://schemas.microsoft.com/office/drawing/2014/main" id="{AD778D42-8F84-2F4A-B8DD-C3739AA7399D}"/>
              </a:ext>
            </a:extLst>
          </p:cNvPr>
          <p:cNvSpPr txBox="1">
            <a:spLocks/>
          </p:cNvSpPr>
          <p:nvPr userDrawn="1"/>
        </p:nvSpPr>
        <p:spPr>
          <a:xfrm>
            <a:off x="9110638" y="4839019"/>
            <a:ext cx="2059870" cy="81626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rgbClr val="414443"/>
                </a:solidFill>
                <a:latin typeface="Buckeye Sans 2" pitchFamily="2" charset="77"/>
              </a:rPr>
              <a:t>Lorem ipsum dolor sit </a:t>
            </a:r>
            <a:r>
              <a:rPr lang="en-US" b="0" i="0" err="1">
                <a:solidFill>
                  <a:srgbClr val="414443"/>
                </a:solidFill>
                <a:latin typeface="Buckeye Sans 2" pitchFamily="2" charset="77"/>
              </a:rPr>
              <a:t>amet</a:t>
            </a:r>
            <a:r>
              <a:rPr lang="en-US" b="0" i="0">
                <a:solidFill>
                  <a:srgbClr val="414443"/>
                </a:solidFill>
                <a:latin typeface="Buckeye Sans 2" pitchFamily="2" charset="77"/>
              </a:rPr>
              <a:t>, mag </a:t>
            </a:r>
            <a:r>
              <a:rPr lang="en-US" b="0" i="0" err="1">
                <a:solidFill>
                  <a:srgbClr val="414443"/>
                </a:solidFill>
                <a:latin typeface="Buckeye Sans 2" pitchFamily="2" charset="77"/>
              </a:rPr>
              <a:t>consectetur</a:t>
            </a:r>
            <a:r>
              <a:rPr lang="en-US" b="0" i="0">
                <a:solidFill>
                  <a:srgbClr val="414443"/>
                </a:solidFill>
                <a:latin typeface="Buckeye Sans 2" pitchFamily="2" charset="77"/>
              </a:rPr>
              <a:t> </a:t>
            </a:r>
            <a:r>
              <a:rPr lang="en-US" b="0" i="0" err="1">
                <a:solidFill>
                  <a:srgbClr val="414443"/>
                </a:solidFill>
                <a:latin typeface="Buckeye Sans 2" pitchFamily="2" charset="77"/>
              </a:rPr>
              <a:t>adipiscing</a:t>
            </a:r>
            <a:r>
              <a:rPr lang="en-US" b="0" i="0">
                <a:solidFill>
                  <a:srgbClr val="414443"/>
                </a:solidFill>
                <a:latin typeface="Buckeye Sans 2" pitchFamily="2" charset="77"/>
              </a:rPr>
              <a:t> </a:t>
            </a:r>
            <a:r>
              <a:rPr lang="en-US" b="0" i="0" err="1">
                <a:solidFill>
                  <a:srgbClr val="414443"/>
                </a:solidFill>
                <a:latin typeface="Buckeye Sans 2" pitchFamily="2" charset="77"/>
              </a:rPr>
              <a:t>elit</a:t>
            </a:r>
            <a:r>
              <a:rPr lang="en-US" b="0" i="0">
                <a:solidFill>
                  <a:srgbClr val="414443"/>
                </a:solidFill>
                <a:latin typeface="Buckeye Sans 2" pitchFamily="2" charset="77"/>
              </a:rPr>
              <a:t>, sed do </a:t>
            </a:r>
            <a:r>
              <a:rPr lang="en-US" b="0" i="0" err="1">
                <a:solidFill>
                  <a:srgbClr val="414443"/>
                </a:solidFill>
                <a:latin typeface="Buckeye Sans 2" pitchFamily="2" charset="77"/>
              </a:rPr>
              <a:t>eiusmod</a:t>
            </a:r>
            <a:r>
              <a:rPr lang="en-US" b="0" i="0">
                <a:solidFill>
                  <a:srgbClr val="414443"/>
                </a:solidFill>
                <a:latin typeface="Buckeye Sans 2" pitchFamily="2" charset="77"/>
              </a:rPr>
              <a:t> </a:t>
            </a:r>
            <a:r>
              <a:rPr lang="en-US" b="0" i="0" err="1">
                <a:solidFill>
                  <a:srgbClr val="414443"/>
                </a:solidFill>
                <a:latin typeface="Buckeye Sans 2" pitchFamily="2" charset="77"/>
              </a:rPr>
              <a:t>tempor</a:t>
            </a:r>
            <a:r>
              <a:rPr lang="en-US" b="0" i="0">
                <a:solidFill>
                  <a:srgbClr val="414443"/>
                </a:solidFill>
                <a:latin typeface="Buckeye Sans 2" pitchFamily="2" charset="77"/>
              </a:rPr>
              <a:t> </a:t>
            </a:r>
            <a:r>
              <a:rPr lang="en-US" b="0" i="0" err="1">
                <a:solidFill>
                  <a:srgbClr val="414443"/>
                </a:solidFill>
                <a:latin typeface="Buckeye Sans 2" pitchFamily="2" charset="77"/>
              </a:rPr>
              <a:t>incididunt</a:t>
            </a:r>
            <a:r>
              <a:rPr lang="en-US" b="0" i="0">
                <a:solidFill>
                  <a:srgbClr val="414443"/>
                </a:solidFill>
                <a:latin typeface="Buckeye Sans 2" pitchFamily="2" charset="77"/>
              </a:rPr>
              <a:t> </a:t>
            </a:r>
            <a:r>
              <a:rPr lang="en-US" b="0" i="0" err="1">
                <a:solidFill>
                  <a:srgbClr val="414443"/>
                </a:solidFill>
                <a:latin typeface="Buckeye Sans 2" pitchFamily="2" charset="77"/>
              </a:rPr>
              <a:t>ut</a:t>
            </a:r>
            <a:r>
              <a:rPr lang="en-US" b="0" i="0">
                <a:solidFill>
                  <a:srgbClr val="414443"/>
                </a:solidFill>
                <a:latin typeface="Buckeye Sans 2" pitchFamily="2" charset="77"/>
              </a:rPr>
              <a:t> </a:t>
            </a:r>
            <a:r>
              <a:rPr lang="en-US" b="0" i="0" err="1">
                <a:solidFill>
                  <a:srgbClr val="414443"/>
                </a:solidFill>
                <a:latin typeface="Buckeye Sans 2" pitchFamily="2" charset="77"/>
              </a:rPr>
              <a:t>labore</a:t>
            </a:r>
            <a:r>
              <a:rPr lang="en-US" b="0" i="0">
                <a:solidFill>
                  <a:srgbClr val="414443"/>
                </a:solidFill>
                <a:latin typeface="Buckeye Sans 2" pitchFamily="2" charset="77"/>
              </a:rPr>
              <a:t> et dolore magna et </a:t>
            </a:r>
            <a:r>
              <a:rPr lang="en-US" b="0" i="0" err="1">
                <a:solidFill>
                  <a:srgbClr val="414443"/>
                </a:solidFill>
                <a:latin typeface="Buckeye Sans 2" pitchFamily="2" charset="77"/>
              </a:rPr>
              <a:t>aliqua</a:t>
            </a:r>
            <a:r>
              <a:rPr lang="en-US" b="0" i="0">
                <a:solidFill>
                  <a:srgbClr val="414443"/>
                </a:solidFill>
                <a:latin typeface="Buckeye Sans 2" pitchFamily="2" charset="77"/>
              </a:rPr>
              <a:t>. Ut </a:t>
            </a:r>
            <a:r>
              <a:rPr lang="en-US" b="0" i="0" err="1">
                <a:solidFill>
                  <a:srgbClr val="414443"/>
                </a:solidFill>
                <a:latin typeface="Buckeye Sans 2" pitchFamily="2" charset="77"/>
              </a:rPr>
              <a:t>enim</a:t>
            </a:r>
            <a:r>
              <a:rPr lang="en-US" b="0" i="0">
                <a:solidFill>
                  <a:srgbClr val="414443"/>
                </a:solidFill>
                <a:latin typeface="Buckeye Sans 2" pitchFamily="2" charset="77"/>
              </a:rPr>
              <a:t> ad minim </a:t>
            </a:r>
            <a:r>
              <a:rPr lang="en-US" b="0" i="0" err="1">
                <a:solidFill>
                  <a:srgbClr val="414443"/>
                </a:solidFill>
                <a:latin typeface="Buckeye Sans 2" pitchFamily="2" charset="77"/>
              </a:rPr>
              <a:t>veniam</a:t>
            </a:r>
            <a:r>
              <a:rPr lang="en-US" b="0" i="0">
                <a:solidFill>
                  <a:srgbClr val="414443"/>
                </a:solidFill>
                <a:latin typeface="Buckeye Sans 2" pitchFamily="2" charset="77"/>
              </a:rPr>
              <a:t> </a:t>
            </a:r>
            <a:r>
              <a:rPr lang="en-US" b="0" i="0" err="1">
                <a:solidFill>
                  <a:srgbClr val="414443"/>
                </a:solidFill>
                <a:latin typeface="Buckeye Sans 2" pitchFamily="2" charset="77"/>
              </a:rPr>
              <a:t>nostrud</a:t>
            </a:r>
            <a:r>
              <a:rPr lang="en-US" b="0" i="0">
                <a:solidFill>
                  <a:srgbClr val="414443"/>
                </a:solidFill>
                <a:latin typeface="Buckeye Sans 2" pitchFamily="2" charset="77"/>
              </a:rPr>
              <a:t>.</a:t>
            </a:r>
          </a:p>
        </p:txBody>
      </p:sp>
      <p:sp>
        <p:nvSpPr>
          <p:cNvPr id="59" name="Text Placeholder 4">
            <a:extLst>
              <a:ext uri="{FF2B5EF4-FFF2-40B4-BE49-F238E27FC236}">
                <a16:creationId xmlns:a16="http://schemas.microsoft.com/office/drawing/2014/main" id="{1C757423-48EB-CC46-975E-B65F7B9FCBC6}"/>
              </a:ext>
            </a:extLst>
          </p:cNvPr>
          <p:cNvSpPr txBox="1">
            <a:spLocks/>
          </p:cNvSpPr>
          <p:nvPr userDrawn="1"/>
        </p:nvSpPr>
        <p:spPr>
          <a:xfrm>
            <a:off x="9110638"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chemeClr val="tx2"/>
                </a:solidFill>
                <a:latin typeface="Buckeye Sans 2" pitchFamily="2" charset="77"/>
              </a:rPr>
              <a:t>Subhead here</a:t>
            </a:r>
          </a:p>
        </p:txBody>
      </p:sp>
      <p:sp>
        <p:nvSpPr>
          <p:cNvPr id="58" name="Text Placeholder 4">
            <a:extLst>
              <a:ext uri="{FF2B5EF4-FFF2-40B4-BE49-F238E27FC236}">
                <a16:creationId xmlns:a16="http://schemas.microsoft.com/office/drawing/2014/main" id="{720DE8A7-2905-9D47-910F-A29537F8B85F}"/>
              </a:ext>
            </a:extLst>
          </p:cNvPr>
          <p:cNvSpPr txBox="1">
            <a:spLocks/>
          </p:cNvSpPr>
          <p:nvPr userDrawn="1"/>
        </p:nvSpPr>
        <p:spPr>
          <a:xfrm>
            <a:off x="9110638"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a:solidFill>
                  <a:srgbClr val="BA0C2F"/>
                </a:solidFill>
                <a:latin typeface="Buckeye Sans 2 ExtraBold" pitchFamily="2" charset="77"/>
              </a:rPr>
              <a:t>JUNE ’22</a:t>
            </a:r>
          </a:p>
        </p:txBody>
      </p:sp>
      <p:sp>
        <p:nvSpPr>
          <p:cNvPr id="12" name="Text Placeholder 3">
            <a:extLst>
              <a:ext uri="{FF2B5EF4-FFF2-40B4-BE49-F238E27FC236}">
                <a16:creationId xmlns:a16="http://schemas.microsoft.com/office/drawing/2014/main" id="{B2558125-C653-4F44-933D-862C0C8DF1D0}"/>
              </a:ext>
            </a:extLst>
          </p:cNvPr>
          <p:cNvSpPr txBox="1">
            <a:spLocks/>
          </p:cNvSpPr>
          <p:nvPr userDrawn="1"/>
        </p:nvSpPr>
        <p:spPr>
          <a:xfrm>
            <a:off x="6667997" y="2668468"/>
            <a:ext cx="1753386" cy="528215"/>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rgbClr val="414443"/>
                </a:solidFill>
                <a:latin typeface="Buckeye Sans 2" pitchFamily="2" charset="77"/>
              </a:rPr>
              <a:t>Lorem ipsum dolor sit </a:t>
            </a:r>
            <a:r>
              <a:rPr lang="en-US" b="0" i="0" err="1">
                <a:solidFill>
                  <a:srgbClr val="414443"/>
                </a:solidFill>
                <a:latin typeface="Buckeye Sans 2" pitchFamily="2" charset="77"/>
              </a:rPr>
              <a:t>amet</a:t>
            </a:r>
            <a:r>
              <a:rPr lang="en-US" b="0" i="0">
                <a:solidFill>
                  <a:srgbClr val="414443"/>
                </a:solidFill>
                <a:latin typeface="Buckeye Sans 2" pitchFamily="2" charset="77"/>
              </a:rPr>
              <a:t>, </a:t>
            </a:r>
            <a:r>
              <a:rPr lang="en-US" b="0" i="0" err="1">
                <a:solidFill>
                  <a:srgbClr val="414443"/>
                </a:solidFill>
                <a:latin typeface="Buckeye Sans 2" pitchFamily="2" charset="77"/>
              </a:rPr>
              <a:t>consectetur</a:t>
            </a:r>
            <a:r>
              <a:rPr lang="en-US" b="0" i="0">
                <a:solidFill>
                  <a:srgbClr val="414443"/>
                </a:solidFill>
                <a:latin typeface="Buckeye Sans 2" pitchFamily="2" charset="77"/>
              </a:rPr>
              <a:t> </a:t>
            </a:r>
            <a:r>
              <a:rPr lang="en-US" b="0" i="0" err="1">
                <a:solidFill>
                  <a:srgbClr val="414443"/>
                </a:solidFill>
                <a:latin typeface="Buckeye Sans 2" pitchFamily="2" charset="77"/>
              </a:rPr>
              <a:t>adipiscing</a:t>
            </a:r>
            <a:r>
              <a:rPr lang="en-US" b="0" i="0">
                <a:solidFill>
                  <a:srgbClr val="414443"/>
                </a:solidFill>
                <a:latin typeface="Buckeye Sans 2" pitchFamily="2" charset="77"/>
              </a:rPr>
              <a:t> </a:t>
            </a:r>
            <a:r>
              <a:rPr lang="en-US" b="0" i="0" err="1">
                <a:solidFill>
                  <a:srgbClr val="414443"/>
                </a:solidFill>
                <a:latin typeface="Buckeye Sans 2" pitchFamily="2" charset="77"/>
              </a:rPr>
              <a:t>elit</a:t>
            </a:r>
            <a:r>
              <a:rPr lang="en-US" b="0" i="0">
                <a:solidFill>
                  <a:srgbClr val="414443"/>
                </a:solidFill>
                <a:latin typeface="Buckeye Sans 2" pitchFamily="2" charset="77"/>
              </a:rPr>
              <a:t>, sed do </a:t>
            </a:r>
            <a:r>
              <a:rPr lang="en-US" b="0" i="0" err="1">
                <a:solidFill>
                  <a:srgbClr val="414443"/>
                </a:solidFill>
                <a:latin typeface="Buckeye Sans 2" pitchFamily="2" charset="77"/>
              </a:rPr>
              <a:t>eiusmod</a:t>
            </a:r>
            <a:r>
              <a:rPr lang="en-US" b="0" i="0">
                <a:solidFill>
                  <a:srgbClr val="414443"/>
                </a:solidFill>
                <a:latin typeface="Buckeye Sans 2" pitchFamily="2" charset="77"/>
              </a:rPr>
              <a:t> </a:t>
            </a:r>
            <a:r>
              <a:rPr lang="en-US" b="0" i="0" err="1">
                <a:solidFill>
                  <a:srgbClr val="414443"/>
                </a:solidFill>
                <a:latin typeface="Buckeye Sans 2" pitchFamily="2" charset="77"/>
              </a:rPr>
              <a:t>tempor</a:t>
            </a:r>
            <a:r>
              <a:rPr lang="en-US" b="0" i="0">
                <a:solidFill>
                  <a:srgbClr val="414443"/>
                </a:solidFill>
                <a:latin typeface="Buckeye Sans 2" pitchFamily="2" charset="77"/>
              </a:rPr>
              <a:t>.</a:t>
            </a:r>
          </a:p>
        </p:txBody>
      </p:sp>
      <p:sp>
        <p:nvSpPr>
          <p:cNvPr id="11" name="Text Placeholder 4">
            <a:extLst>
              <a:ext uri="{FF2B5EF4-FFF2-40B4-BE49-F238E27FC236}">
                <a16:creationId xmlns:a16="http://schemas.microsoft.com/office/drawing/2014/main" id="{BD7D2516-4AA0-8A48-A8D3-4AA49035E149}"/>
              </a:ext>
            </a:extLst>
          </p:cNvPr>
          <p:cNvSpPr txBox="1">
            <a:spLocks/>
          </p:cNvSpPr>
          <p:nvPr userDrawn="1"/>
        </p:nvSpPr>
        <p:spPr>
          <a:xfrm>
            <a:off x="6667997"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chemeClr val="tx2"/>
                </a:solidFill>
                <a:latin typeface="Buckeye Sans 2" pitchFamily="2" charset="77"/>
              </a:rPr>
              <a:t>Subhead here</a:t>
            </a:r>
          </a:p>
        </p:txBody>
      </p:sp>
      <p:sp>
        <p:nvSpPr>
          <p:cNvPr id="10" name="Text Placeholder 4">
            <a:extLst>
              <a:ext uri="{FF2B5EF4-FFF2-40B4-BE49-F238E27FC236}">
                <a16:creationId xmlns:a16="http://schemas.microsoft.com/office/drawing/2014/main" id="{8A6C81A7-70D8-FD4F-9551-9B26A6AB17A2}"/>
              </a:ext>
            </a:extLst>
          </p:cNvPr>
          <p:cNvSpPr txBox="1">
            <a:spLocks/>
          </p:cNvSpPr>
          <p:nvPr userDrawn="1"/>
        </p:nvSpPr>
        <p:spPr>
          <a:xfrm>
            <a:off x="6667997"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a:solidFill>
                  <a:srgbClr val="BA0C2F"/>
                </a:solidFill>
                <a:latin typeface="Buckeye Sans 2 ExtraBold" pitchFamily="2" charset="77"/>
              </a:rPr>
              <a:t>APRIL ’22</a:t>
            </a:r>
          </a:p>
        </p:txBody>
      </p:sp>
      <p:sp>
        <p:nvSpPr>
          <p:cNvPr id="57" name="Text Placeholder 3">
            <a:extLst>
              <a:ext uri="{FF2B5EF4-FFF2-40B4-BE49-F238E27FC236}">
                <a16:creationId xmlns:a16="http://schemas.microsoft.com/office/drawing/2014/main" id="{009ADAAB-7E14-E94E-933B-88F32306121E}"/>
              </a:ext>
            </a:extLst>
          </p:cNvPr>
          <p:cNvSpPr txBox="1">
            <a:spLocks/>
          </p:cNvSpPr>
          <p:nvPr userDrawn="1"/>
        </p:nvSpPr>
        <p:spPr>
          <a:xfrm>
            <a:off x="6103314" y="4839019"/>
            <a:ext cx="2185718" cy="588063"/>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rgbClr val="414443"/>
                </a:solidFill>
                <a:latin typeface="Buckeye Sans 2" pitchFamily="2" charset="77"/>
              </a:rPr>
              <a:t>Lorem ipsum dolor sit </a:t>
            </a:r>
            <a:r>
              <a:rPr lang="en-US" b="0" i="0" err="1">
                <a:solidFill>
                  <a:srgbClr val="414443"/>
                </a:solidFill>
                <a:latin typeface="Buckeye Sans 2" pitchFamily="2" charset="77"/>
              </a:rPr>
              <a:t>amet</a:t>
            </a:r>
            <a:r>
              <a:rPr lang="en-US" b="0" i="0">
                <a:solidFill>
                  <a:srgbClr val="414443"/>
                </a:solidFill>
                <a:latin typeface="Buckeye Sans 2" pitchFamily="2" charset="77"/>
              </a:rPr>
              <a:t>, con sec </a:t>
            </a:r>
            <a:r>
              <a:rPr lang="en-US" b="0" i="0" err="1">
                <a:solidFill>
                  <a:srgbClr val="414443"/>
                </a:solidFill>
                <a:latin typeface="Buckeye Sans 2" pitchFamily="2" charset="77"/>
              </a:rPr>
              <a:t>tetur</a:t>
            </a:r>
            <a:r>
              <a:rPr lang="en-US" b="0" i="0">
                <a:solidFill>
                  <a:srgbClr val="414443"/>
                </a:solidFill>
                <a:latin typeface="Buckeye Sans 2" pitchFamily="2" charset="77"/>
              </a:rPr>
              <a:t> </a:t>
            </a:r>
            <a:r>
              <a:rPr lang="en-US" b="0" i="0" err="1">
                <a:solidFill>
                  <a:srgbClr val="414443"/>
                </a:solidFill>
                <a:latin typeface="Buckeye Sans 2" pitchFamily="2" charset="77"/>
              </a:rPr>
              <a:t>adipiscing</a:t>
            </a:r>
            <a:r>
              <a:rPr lang="en-US" b="0" i="0">
                <a:solidFill>
                  <a:srgbClr val="414443"/>
                </a:solidFill>
                <a:latin typeface="Buckeye Sans 2" pitchFamily="2" charset="77"/>
              </a:rPr>
              <a:t> </a:t>
            </a:r>
            <a:r>
              <a:rPr lang="en-US" b="0" i="0" err="1">
                <a:solidFill>
                  <a:srgbClr val="414443"/>
                </a:solidFill>
                <a:latin typeface="Buckeye Sans 2" pitchFamily="2" charset="77"/>
              </a:rPr>
              <a:t>elit</a:t>
            </a:r>
            <a:r>
              <a:rPr lang="en-US" b="0" i="0">
                <a:solidFill>
                  <a:srgbClr val="414443"/>
                </a:solidFill>
                <a:latin typeface="Buckeye Sans 2" pitchFamily="2" charset="77"/>
              </a:rPr>
              <a:t>, sed do </a:t>
            </a:r>
            <a:r>
              <a:rPr lang="en-US" b="0" i="0" err="1">
                <a:solidFill>
                  <a:srgbClr val="414443"/>
                </a:solidFill>
                <a:latin typeface="Buckeye Sans 2" pitchFamily="2" charset="77"/>
              </a:rPr>
              <a:t>eiusmod</a:t>
            </a:r>
            <a:r>
              <a:rPr lang="en-US" b="0" i="0">
                <a:solidFill>
                  <a:srgbClr val="414443"/>
                </a:solidFill>
                <a:latin typeface="Buckeye Sans 2" pitchFamily="2" charset="77"/>
              </a:rPr>
              <a:t> </a:t>
            </a:r>
            <a:r>
              <a:rPr lang="en-US" b="0" i="0" err="1">
                <a:solidFill>
                  <a:srgbClr val="414443"/>
                </a:solidFill>
                <a:latin typeface="Buckeye Sans 2" pitchFamily="2" charset="77"/>
              </a:rPr>
              <a:t>tempor</a:t>
            </a:r>
            <a:r>
              <a:rPr lang="en-US" b="0" i="0">
                <a:solidFill>
                  <a:srgbClr val="414443"/>
                </a:solidFill>
                <a:latin typeface="Buckeye Sans 2" pitchFamily="2" charset="77"/>
              </a:rPr>
              <a:t> </a:t>
            </a:r>
            <a:r>
              <a:rPr lang="en-US" b="0" i="0" err="1">
                <a:solidFill>
                  <a:srgbClr val="414443"/>
                </a:solidFill>
                <a:latin typeface="Buckeye Sans 2" pitchFamily="2" charset="77"/>
              </a:rPr>
              <a:t>incididunt</a:t>
            </a:r>
            <a:r>
              <a:rPr lang="en-US" b="0" i="0">
                <a:solidFill>
                  <a:srgbClr val="414443"/>
                </a:solidFill>
                <a:latin typeface="Buckeye Sans 2" pitchFamily="2" charset="77"/>
              </a:rPr>
              <a:t> </a:t>
            </a:r>
            <a:r>
              <a:rPr lang="en-US" b="0" i="0" err="1">
                <a:solidFill>
                  <a:srgbClr val="414443"/>
                </a:solidFill>
                <a:latin typeface="Buckeye Sans 2" pitchFamily="2" charset="77"/>
              </a:rPr>
              <a:t>ut</a:t>
            </a:r>
            <a:r>
              <a:rPr lang="en-US" b="0" i="0">
                <a:solidFill>
                  <a:srgbClr val="414443"/>
                </a:solidFill>
                <a:latin typeface="Buckeye Sans 2" pitchFamily="2" charset="77"/>
              </a:rPr>
              <a:t> </a:t>
            </a:r>
            <a:r>
              <a:rPr lang="en-US" b="0" i="0" err="1">
                <a:solidFill>
                  <a:srgbClr val="414443"/>
                </a:solidFill>
                <a:latin typeface="Buckeye Sans 2" pitchFamily="2" charset="77"/>
              </a:rPr>
              <a:t>labore</a:t>
            </a:r>
            <a:r>
              <a:rPr lang="en-US" b="0" i="0">
                <a:solidFill>
                  <a:srgbClr val="414443"/>
                </a:solidFill>
                <a:latin typeface="Buckeye Sans 2" pitchFamily="2" charset="77"/>
              </a:rPr>
              <a:t> et dolore.</a:t>
            </a:r>
          </a:p>
        </p:txBody>
      </p:sp>
      <p:sp>
        <p:nvSpPr>
          <p:cNvPr id="56" name="Text Placeholder 4">
            <a:extLst>
              <a:ext uri="{FF2B5EF4-FFF2-40B4-BE49-F238E27FC236}">
                <a16:creationId xmlns:a16="http://schemas.microsoft.com/office/drawing/2014/main" id="{FBFE7901-3D48-0548-A36D-610AF44BD442}"/>
              </a:ext>
            </a:extLst>
          </p:cNvPr>
          <p:cNvSpPr txBox="1">
            <a:spLocks/>
          </p:cNvSpPr>
          <p:nvPr userDrawn="1"/>
        </p:nvSpPr>
        <p:spPr>
          <a:xfrm>
            <a:off x="6103314"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chemeClr val="tx2"/>
                </a:solidFill>
                <a:latin typeface="Buckeye Sans 2" pitchFamily="2" charset="77"/>
              </a:rPr>
              <a:t>Subhead here</a:t>
            </a:r>
          </a:p>
        </p:txBody>
      </p:sp>
      <p:sp>
        <p:nvSpPr>
          <p:cNvPr id="55" name="Text Placeholder 4">
            <a:extLst>
              <a:ext uri="{FF2B5EF4-FFF2-40B4-BE49-F238E27FC236}">
                <a16:creationId xmlns:a16="http://schemas.microsoft.com/office/drawing/2014/main" id="{831A7F19-65ED-E745-8072-6DC2948E5D45}"/>
              </a:ext>
            </a:extLst>
          </p:cNvPr>
          <p:cNvSpPr txBox="1">
            <a:spLocks/>
          </p:cNvSpPr>
          <p:nvPr userDrawn="1"/>
        </p:nvSpPr>
        <p:spPr>
          <a:xfrm>
            <a:off x="6103314"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a:solidFill>
                  <a:srgbClr val="BA0C2F"/>
                </a:solidFill>
                <a:latin typeface="Buckeye Sans 2 ExtraBold" pitchFamily="2" charset="77"/>
              </a:rPr>
              <a:t>MARCH ’22</a:t>
            </a:r>
          </a:p>
        </p:txBody>
      </p:sp>
      <p:sp>
        <p:nvSpPr>
          <p:cNvPr id="9" name="Text Placeholder 3">
            <a:extLst>
              <a:ext uri="{FF2B5EF4-FFF2-40B4-BE49-F238E27FC236}">
                <a16:creationId xmlns:a16="http://schemas.microsoft.com/office/drawing/2014/main" id="{5F95554B-45FC-164F-862B-DA6DFDB5C466}"/>
              </a:ext>
            </a:extLst>
          </p:cNvPr>
          <p:cNvSpPr txBox="1">
            <a:spLocks/>
          </p:cNvSpPr>
          <p:nvPr userDrawn="1"/>
        </p:nvSpPr>
        <p:spPr>
          <a:xfrm>
            <a:off x="4326172" y="2668468"/>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rgbClr val="414443"/>
                </a:solidFill>
                <a:latin typeface="Buckeye Sans 2" pitchFamily="2" charset="77"/>
              </a:rPr>
              <a:t>Lorem ipsum dolor sit </a:t>
            </a:r>
            <a:r>
              <a:rPr lang="en-US" b="0" i="0" err="1">
                <a:solidFill>
                  <a:srgbClr val="414443"/>
                </a:solidFill>
                <a:latin typeface="Buckeye Sans 2" pitchFamily="2" charset="77"/>
              </a:rPr>
              <a:t>amet</a:t>
            </a:r>
            <a:r>
              <a:rPr lang="en-US" b="0" i="0">
                <a:solidFill>
                  <a:srgbClr val="414443"/>
                </a:solidFill>
                <a:latin typeface="Buckeye Sans 2" pitchFamily="2" charset="77"/>
              </a:rPr>
              <a:t>, </a:t>
            </a:r>
            <a:r>
              <a:rPr lang="en-US" b="0" i="0" err="1">
                <a:solidFill>
                  <a:srgbClr val="414443"/>
                </a:solidFill>
                <a:latin typeface="Buckeye Sans 2" pitchFamily="2" charset="77"/>
              </a:rPr>
              <a:t>consectetur</a:t>
            </a:r>
            <a:r>
              <a:rPr lang="en-US" b="0" i="0">
                <a:solidFill>
                  <a:srgbClr val="414443"/>
                </a:solidFill>
                <a:latin typeface="Buckeye Sans 2" pitchFamily="2" charset="77"/>
              </a:rPr>
              <a:t> </a:t>
            </a:r>
            <a:r>
              <a:rPr lang="en-US" b="0" i="0" err="1">
                <a:solidFill>
                  <a:srgbClr val="414443"/>
                </a:solidFill>
                <a:latin typeface="Buckeye Sans 2" pitchFamily="2" charset="77"/>
              </a:rPr>
              <a:t>adipiscing</a:t>
            </a:r>
            <a:r>
              <a:rPr lang="en-US" b="0" i="0">
                <a:solidFill>
                  <a:srgbClr val="414443"/>
                </a:solidFill>
                <a:latin typeface="Buckeye Sans 2" pitchFamily="2" charset="77"/>
              </a:rPr>
              <a:t> </a:t>
            </a:r>
            <a:r>
              <a:rPr lang="en-US" b="0" i="0" err="1">
                <a:solidFill>
                  <a:srgbClr val="414443"/>
                </a:solidFill>
                <a:latin typeface="Buckeye Sans 2" pitchFamily="2" charset="77"/>
              </a:rPr>
              <a:t>elit</a:t>
            </a:r>
            <a:r>
              <a:rPr lang="en-US" b="0" i="0">
                <a:solidFill>
                  <a:srgbClr val="414443"/>
                </a:solidFill>
                <a:latin typeface="Buckeye Sans 2" pitchFamily="2" charset="77"/>
              </a:rPr>
              <a:t>, sed do </a:t>
            </a:r>
            <a:r>
              <a:rPr lang="en-US" b="0" i="0" err="1">
                <a:solidFill>
                  <a:srgbClr val="414443"/>
                </a:solidFill>
                <a:latin typeface="Buckeye Sans 2" pitchFamily="2" charset="77"/>
              </a:rPr>
              <a:t>eiusmod</a:t>
            </a:r>
            <a:r>
              <a:rPr lang="en-US" b="0" i="0">
                <a:solidFill>
                  <a:srgbClr val="414443"/>
                </a:solidFill>
                <a:latin typeface="Buckeye Sans 2" pitchFamily="2" charset="77"/>
              </a:rPr>
              <a:t> </a:t>
            </a:r>
            <a:r>
              <a:rPr lang="en-US" b="0" i="0" err="1">
                <a:solidFill>
                  <a:srgbClr val="414443"/>
                </a:solidFill>
                <a:latin typeface="Buckeye Sans 2" pitchFamily="2" charset="77"/>
              </a:rPr>
              <a:t>tempor</a:t>
            </a:r>
            <a:r>
              <a:rPr lang="en-US" b="0" i="0">
                <a:solidFill>
                  <a:srgbClr val="414443"/>
                </a:solidFill>
                <a:latin typeface="Buckeye Sans 2" pitchFamily="2" charset="77"/>
              </a:rPr>
              <a:t> </a:t>
            </a:r>
            <a:r>
              <a:rPr lang="en-US" b="0" i="0" err="1">
                <a:solidFill>
                  <a:srgbClr val="414443"/>
                </a:solidFill>
                <a:latin typeface="Buckeye Sans 2" pitchFamily="2" charset="77"/>
              </a:rPr>
              <a:t>incididunt</a:t>
            </a:r>
            <a:r>
              <a:rPr lang="en-US" b="0" i="0">
                <a:solidFill>
                  <a:srgbClr val="414443"/>
                </a:solidFill>
                <a:latin typeface="Buckeye Sans 2" pitchFamily="2" charset="77"/>
              </a:rPr>
              <a:t> </a:t>
            </a:r>
            <a:r>
              <a:rPr lang="en-US" b="0" i="0" err="1">
                <a:solidFill>
                  <a:srgbClr val="414443"/>
                </a:solidFill>
                <a:latin typeface="Buckeye Sans 2" pitchFamily="2" charset="77"/>
              </a:rPr>
              <a:t>ut</a:t>
            </a:r>
            <a:r>
              <a:rPr lang="en-US" b="0" i="0">
                <a:solidFill>
                  <a:srgbClr val="414443"/>
                </a:solidFill>
                <a:latin typeface="Buckeye Sans 2" pitchFamily="2" charset="77"/>
              </a:rPr>
              <a:t> </a:t>
            </a:r>
            <a:r>
              <a:rPr lang="en-US" b="0" i="0" err="1">
                <a:solidFill>
                  <a:srgbClr val="414443"/>
                </a:solidFill>
                <a:latin typeface="Buckeye Sans 2" pitchFamily="2" charset="77"/>
              </a:rPr>
              <a:t>labore</a:t>
            </a:r>
            <a:r>
              <a:rPr lang="en-US" b="0" i="0">
                <a:solidFill>
                  <a:srgbClr val="414443"/>
                </a:solidFill>
                <a:latin typeface="Buckeye Sans 2" pitchFamily="2" charset="77"/>
              </a:rPr>
              <a:t> et dolore magna et.</a:t>
            </a:r>
          </a:p>
        </p:txBody>
      </p:sp>
      <p:sp>
        <p:nvSpPr>
          <p:cNvPr id="8" name="Text Placeholder 4">
            <a:extLst>
              <a:ext uri="{FF2B5EF4-FFF2-40B4-BE49-F238E27FC236}">
                <a16:creationId xmlns:a16="http://schemas.microsoft.com/office/drawing/2014/main" id="{380849B0-A846-6E41-A01D-BB4BFFC16515}"/>
              </a:ext>
            </a:extLst>
          </p:cNvPr>
          <p:cNvSpPr txBox="1">
            <a:spLocks/>
          </p:cNvSpPr>
          <p:nvPr userDrawn="1"/>
        </p:nvSpPr>
        <p:spPr>
          <a:xfrm>
            <a:off x="4326172"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chemeClr val="tx2"/>
                </a:solidFill>
                <a:latin typeface="Buckeye Sans 2" pitchFamily="2" charset="77"/>
              </a:rPr>
              <a:t>Subhead here</a:t>
            </a:r>
          </a:p>
        </p:txBody>
      </p:sp>
      <p:sp>
        <p:nvSpPr>
          <p:cNvPr id="7" name="Text Placeholder 4">
            <a:extLst>
              <a:ext uri="{FF2B5EF4-FFF2-40B4-BE49-F238E27FC236}">
                <a16:creationId xmlns:a16="http://schemas.microsoft.com/office/drawing/2014/main" id="{ED7A3491-5DDC-D346-9E00-F96F44D4D8F2}"/>
              </a:ext>
            </a:extLst>
          </p:cNvPr>
          <p:cNvSpPr txBox="1">
            <a:spLocks/>
          </p:cNvSpPr>
          <p:nvPr userDrawn="1"/>
        </p:nvSpPr>
        <p:spPr>
          <a:xfrm>
            <a:off x="4326172"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a:solidFill>
                  <a:srgbClr val="BA0C2F"/>
                </a:solidFill>
                <a:latin typeface="Buckeye Sans 2 ExtraBold" pitchFamily="2" charset="77"/>
              </a:rPr>
              <a:t>FEBRUARY ’22</a:t>
            </a:r>
          </a:p>
        </p:txBody>
      </p:sp>
      <p:sp>
        <p:nvSpPr>
          <p:cNvPr id="54" name="Text Placeholder 3">
            <a:extLst>
              <a:ext uri="{FF2B5EF4-FFF2-40B4-BE49-F238E27FC236}">
                <a16:creationId xmlns:a16="http://schemas.microsoft.com/office/drawing/2014/main" id="{12CE547F-6ABA-EA4E-AF3A-4A50D06BB559}"/>
              </a:ext>
            </a:extLst>
          </p:cNvPr>
          <p:cNvSpPr txBox="1">
            <a:spLocks/>
          </p:cNvSpPr>
          <p:nvPr userDrawn="1"/>
        </p:nvSpPr>
        <p:spPr>
          <a:xfrm>
            <a:off x="3423473" y="4839019"/>
            <a:ext cx="2132140" cy="81626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rgbClr val="414443"/>
                </a:solidFill>
                <a:latin typeface="Buckeye Sans 2" pitchFamily="2" charset="77"/>
              </a:rPr>
              <a:t>Lorem ipsum dolor sit </a:t>
            </a:r>
            <a:r>
              <a:rPr lang="en-US" b="0" i="0" err="1">
                <a:solidFill>
                  <a:srgbClr val="414443"/>
                </a:solidFill>
                <a:latin typeface="Buckeye Sans 2" pitchFamily="2" charset="77"/>
              </a:rPr>
              <a:t>amet</a:t>
            </a:r>
            <a:r>
              <a:rPr lang="en-US" b="0" i="0">
                <a:solidFill>
                  <a:srgbClr val="414443"/>
                </a:solidFill>
                <a:latin typeface="Buckeye Sans 2" pitchFamily="2" charset="77"/>
              </a:rPr>
              <a:t>, con sec </a:t>
            </a:r>
            <a:r>
              <a:rPr lang="en-US" b="0" i="0" err="1">
                <a:solidFill>
                  <a:srgbClr val="414443"/>
                </a:solidFill>
                <a:latin typeface="Buckeye Sans 2" pitchFamily="2" charset="77"/>
              </a:rPr>
              <a:t>tetur</a:t>
            </a:r>
            <a:r>
              <a:rPr lang="en-US" b="0" i="0">
                <a:solidFill>
                  <a:srgbClr val="414443"/>
                </a:solidFill>
                <a:latin typeface="Buckeye Sans 2" pitchFamily="2" charset="77"/>
              </a:rPr>
              <a:t> </a:t>
            </a:r>
            <a:r>
              <a:rPr lang="en-US" b="0" i="0" err="1">
                <a:solidFill>
                  <a:srgbClr val="414443"/>
                </a:solidFill>
                <a:latin typeface="Buckeye Sans 2" pitchFamily="2" charset="77"/>
              </a:rPr>
              <a:t>adipiscing</a:t>
            </a:r>
            <a:r>
              <a:rPr lang="en-US" b="0" i="0">
                <a:solidFill>
                  <a:srgbClr val="414443"/>
                </a:solidFill>
                <a:latin typeface="Buckeye Sans 2" pitchFamily="2" charset="77"/>
              </a:rPr>
              <a:t> </a:t>
            </a:r>
            <a:r>
              <a:rPr lang="en-US" b="0" i="0" err="1">
                <a:solidFill>
                  <a:srgbClr val="414443"/>
                </a:solidFill>
                <a:latin typeface="Buckeye Sans 2" pitchFamily="2" charset="77"/>
              </a:rPr>
              <a:t>elit</a:t>
            </a:r>
            <a:r>
              <a:rPr lang="en-US" b="0" i="0">
                <a:solidFill>
                  <a:srgbClr val="414443"/>
                </a:solidFill>
                <a:latin typeface="Buckeye Sans 2" pitchFamily="2" charset="77"/>
              </a:rPr>
              <a:t>, sed do </a:t>
            </a:r>
            <a:r>
              <a:rPr lang="en-US" b="0" i="0" err="1">
                <a:solidFill>
                  <a:srgbClr val="414443"/>
                </a:solidFill>
                <a:latin typeface="Buckeye Sans 2" pitchFamily="2" charset="77"/>
              </a:rPr>
              <a:t>eiusmod</a:t>
            </a:r>
            <a:r>
              <a:rPr lang="en-US" b="0" i="0">
                <a:solidFill>
                  <a:srgbClr val="414443"/>
                </a:solidFill>
                <a:latin typeface="Buckeye Sans 2" pitchFamily="2" charset="77"/>
              </a:rPr>
              <a:t> </a:t>
            </a:r>
            <a:r>
              <a:rPr lang="en-US" b="0" i="0" err="1">
                <a:solidFill>
                  <a:srgbClr val="414443"/>
                </a:solidFill>
                <a:latin typeface="Buckeye Sans 2" pitchFamily="2" charset="77"/>
              </a:rPr>
              <a:t>tempor</a:t>
            </a:r>
            <a:r>
              <a:rPr lang="en-US" b="0" i="0">
                <a:solidFill>
                  <a:srgbClr val="414443"/>
                </a:solidFill>
                <a:latin typeface="Buckeye Sans 2" pitchFamily="2" charset="77"/>
              </a:rPr>
              <a:t> </a:t>
            </a:r>
            <a:r>
              <a:rPr lang="en-US" b="0" i="0" err="1">
                <a:solidFill>
                  <a:srgbClr val="414443"/>
                </a:solidFill>
                <a:latin typeface="Buckeye Sans 2" pitchFamily="2" charset="77"/>
              </a:rPr>
              <a:t>incididunt</a:t>
            </a:r>
            <a:r>
              <a:rPr lang="en-US" b="0" i="0">
                <a:solidFill>
                  <a:srgbClr val="414443"/>
                </a:solidFill>
                <a:latin typeface="Buckeye Sans 2" pitchFamily="2" charset="77"/>
              </a:rPr>
              <a:t> </a:t>
            </a:r>
            <a:r>
              <a:rPr lang="en-US" b="0" i="0" err="1">
                <a:solidFill>
                  <a:srgbClr val="414443"/>
                </a:solidFill>
                <a:latin typeface="Buckeye Sans 2" pitchFamily="2" charset="77"/>
              </a:rPr>
              <a:t>ut</a:t>
            </a:r>
            <a:r>
              <a:rPr lang="en-US" b="0" i="0">
                <a:solidFill>
                  <a:srgbClr val="414443"/>
                </a:solidFill>
                <a:latin typeface="Buckeye Sans 2" pitchFamily="2" charset="77"/>
              </a:rPr>
              <a:t> labore et dolore magna et </a:t>
            </a:r>
            <a:r>
              <a:rPr lang="en-US" b="0" i="0" err="1">
                <a:solidFill>
                  <a:srgbClr val="414443"/>
                </a:solidFill>
                <a:latin typeface="Buckeye Sans 2" pitchFamily="2" charset="77"/>
              </a:rPr>
              <a:t>aliqua</a:t>
            </a:r>
            <a:r>
              <a:rPr lang="en-US" b="0" i="0">
                <a:solidFill>
                  <a:srgbClr val="414443"/>
                </a:solidFill>
                <a:latin typeface="Buckeye Sans 2" pitchFamily="2" charset="77"/>
              </a:rPr>
              <a:t>. Ut </a:t>
            </a:r>
            <a:r>
              <a:rPr lang="en-US" b="0" i="0" err="1">
                <a:solidFill>
                  <a:srgbClr val="414443"/>
                </a:solidFill>
                <a:latin typeface="Buckeye Sans 2" pitchFamily="2" charset="77"/>
              </a:rPr>
              <a:t>enim</a:t>
            </a:r>
            <a:r>
              <a:rPr lang="en-US" b="0" i="0">
                <a:solidFill>
                  <a:srgbClr val="414443"/>
                </a:solidFill>
                <a:latin typeface="Buckeye Sans 2" pitchFamily="2" charset="77"/>
              </a:rPr>
              <a:t> ad minim </a:t>
            </a:r>
            <a:r>
              <a:rPr lang="en-US" b="0" i="0" err="1">
                <a:solidFill>
                  <a:srgbClr val="414443"/>
                </a:solidFill>
                <a:latin typeface="Buckeye Sans 2" pitchFamily="2" charset="77"/>
              </a:rPr>
              <a:t>veniam</a:t>
            </a:r>
            <a:r>
              <a:rPr lang="en-US" b="0" i="0">
                <a:solidFill>
                  <a:srgbClr val="414443"/>
                </a:solidFill>
                <a:latin typeface="Buckeye Sans 2" pitchFamily="2" charset="77"/>
              </a:rPr>
              <a:t>, </a:t>
            </a:r>
            <a:r>
              <a:rPr lang="en-US" b="0" i="0" err="1">
                <a:solidFill>
                  <a:srgbClr val="414443"/>
                </a:solidFill>
                <a:latin typeface="Buckeye Sans 2" pitchFamily="2" charset="77"/>
              </a:rPr>
              <a:t>quis</a:t>
            </a:r>
            <a:r>
              <a:rPr lang="en-US" b="0" i="0">
                <a:solidFill>
                  <a:srgbClr val="414443"/>
                </a:solidFill>
                <a:latin typeface="Buckeye Sans 2" pitchFamily="2" charset="77"/>
              </a:rPr>
              <a:t> </a:t>
            </a:r>
            <a:r>
              <a:rPr lang="en-US" b="0" i="0" err="1">
                <a:solidFill>
                  <a:srgbClr val="414443"/>
                </a:solidFill>
                <a:latin typeface="Buckeye Sans 2" pitchFamily="2" charset="77"/>
              </a:rPr>
              <a:t>nostrud</a:t>
            </a:r>
            <a:r>
              <a:rPr lang="en-US" b="0" i="0">
                <a:solidFill>
                  <a:srgbClr val="414443"/>
                </a:solidFill>
                <a:latin typeface="Buckeye Sans 2" pitchFamily="2" charset="77"/>
              </a:rPr>
              <a:t> </a:t>
            </a:r>
            <a:r>
              <a:rPr lang="en-US" b="0" i="0" err="1">
                <a:solidFill>
                  <a:srgbClr val="414443"/>
                </a:solidFill>
                <a:latin typeface="Buckeye Sans 2" pitchFamily="2" charset="77"/>
              </a:rPr>
              <a:t>tempor</a:t>
            </a:r>
            <a:r>
              <a:rPr lang="en-US" b="0" i="0">
                <a:solidFill>
                  <a:srgbClr val="414443"/>
                </a:solidFill>
                <a:latin typeface="Buckeye Sans 2" pitchFamily="2" charset="77"/>
              </a:rPr>
              <a:t>.</a:t>
            </a:r>
          </a:p>
        </p:txBody>
      </p:sp>
      <p:sp>
        <p:nvSpPr>
          <p:cNvPr id="53" name="Text Placeholder 4">
            <a:extLst>
              <a:ext uri="{FF2B5EF4-FFF2-40B4-BE49-F238E27FC236}">
                <a16:creationId xmlns:a16="http://schemas.microsoft.com/office/drawing/2014/main" id="{03E3233D-D159-8E40-85EB-340D826827D5}"/>
              </a:ext>
            </a:extLst>
          </p:cNvPr>
          <p:cNvSpPr txBox="1">
            <a:spLocks/>
          </p:cNvSpPr>
          <p:nvPr userDrawn="1"/>
        </p:nvSpPr>
        <p:spPr>
          <a:xfrm>
            <a:off x="3423473"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chemeClr val="tx2"/>
                </a:solidFill>
                <a:latin typeface="Buckeye Sans 2" pitchFamily="2" charset="77"/>
              </a:rPr>
              <a:t>Subhead here</a:t>
            </a:r>
          </a:p>
        </p:txBody>
      </p:sp>
      <p:sp>
        <p:nvSpPr>
          <p:cNvPr id="52" name="Text Placeholder 4">
            <a:extLst>
              <a:ext uri="{FF2B5EF4-FFF2-40B4-BE49-F238E27FC236}">
                <a16:creationId xmlns:a16="http://schemas.microsoft.com/office/drawing/2014/main" id="{ABA00626-4AEA-1E44-AC25-4EDD77F3CBEE}"/>
              </a:ext>
            </a:extLst>
          </p:cNvPr>
          <p:cNvSpPr txBox="1">
            <a:spLocks/>
          </p:cNvSpPr>
          <p:nvPr userDrawn="1"/>
        </p:nvSpPr>
        <p:spPr>
          <a:xfrm>
            <a:off x="3423473"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a:solidFill>
                  <a:srgbClr val="BA0C2F"/>
                </a:solidFill>
                <a:latin typeface="Buckeye Sans 2 ExtraBold" pitchFamily="2" charset="77"/>
              </a:rPr>
              <a:t>JANUARY ’22</a:t>
            </a:r>
          </a:p>
        </p:txBody>
      </p:sp>
      <p:sp>
        <p:nvSpPr>
          <p:cNvPr id="6" name="Text Placeholder 3">
            <a:extLst>
              <a:ext uri="{FF2B5EF4-FFF2-40B4-BE49-F238E27FC236}">
                <a16:creationId xmlns:a16="http://schemas.microsoft.com/office/drawing/2014/main" id="{385C126A-A3D5-A04C-8205-FF319C2E9FAB}"/>
              </a:ext>
            </a:extLst>
          </p:cNvPr>
          <p:cNvSpPr txBox="1">
            <a:spLocks/>
          </p:cNvSpPr>
          <p:nvPr userDrawn="1"/>
        </p:nvSpPr>
        <p:spPr>
          <a:xfrm>
            <a:off x="1850471" y="2668467"/>
            <a:ext cx="1745763" cy="674245"/>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rgbClr val="414443"/>
                </a:solidFill>
                <a:latin typeface="Buckeye Sans 2" pitchFamily="2" charset="77"/>
              </a:rPr>
              <a:t>Lorem ipsum dolor sit </a:t>
            </a:r>
            <a:r>
              <a:rPr lang="en-US" b="0" i="0" err="1">
                <a:solidFill>
                  <a:srgbClr val="414443"/>
                </a:solidFill>
                <a:latin typeface="Buckeye Sans 2" pitchFamily="2" charset="77"/>
              </a:rPr>
              <a:t>amet</a:t>
            </a:r>
            <a:r>
              <a:rPr lang="en-US" b="0" i="0">
                <a:solidFill>
                  <a:srgbClr val="414443"/>
                </a:solidFill>
                <a:latin typeface="Buckeye Sans 2" pitchFamily="2" charset="77"/>
              </a:rPr>
              <a:t>, </a:t>
            </a:r>
            <a:r>
              <a:rPr lang="en-US" b="0" i="0" err="1">
                <a:solidFill>
                  <a:srgbClr val="414443"/>
                </a:solidFill>
                <a:latin typeface="Buckeye Sans 2" pitchFamily="2" charset="77"/>
              </a:rPr>
              <a:t>consectetur</a:t>
            </a:r>
            <a:r>
              <a:rPr lang="en-US" b="0" i="0">
                <a:solidFill>
                  <a:srgbClr val="414443"/>
                </a:solidFill>
                <a:latin typeface="Buckeye Sans 2" pitchFamily="2" charset="77"/>
              </a:rPr>
              <a:t> </a:t>
            </a:r>
            <a:r>
              <a:rPr lang="en-US" b="0" i="0" err="1">
                <a:solidFill>
                  <a:srgbClr val="414443"/>
                </a:solidFill>
                <a:latin typeface="Buckeye Sans 2" pitchFamily="2" charset="77"/>
              </a:rPr>
              <a:t>adipiscing</a:t>
            </a:r>
            <a:r>
              <a:rPr lang="en-US" b="0" i="0">
                <a:solidFill>
                  <a:srgbClr val="414443"/>
                </a:solidFill>
                <a:latin typeface="Buckeye Sans 2" pitchFamily="2" charset="77"/>
              </a:rPr>
              <a:t> </a:t>
            </a:r>
            <a:r>
              <a:rPr lang="en-US" b="0" i="0" err="1">
                <a:solidFill>
                  <a:srgbClr val="414443"/>
                </a:solidFill>
                <a:latin typeface="Buckeye Sans 2" pitchFamily="2" charset="77"/>
              </a:rPr>
              <a:t>elit</a:t>
            </a:r>
            <a:r>
              <a:rPr lang="en-US" b="0" i="0">
                <a:solidFill>
                  <a:srgbClr val="414443"/>
                </a:solidFill>
                <a:latin typeface="Buckeye Sans 2" pitchFamily="2" charset="77"/>
              </a:rPr>
              <a:t>, sed do </a:t>
            </a:r>
            <a:r>
              <a:rPr lang="en-US" b="0" i="0" err="1">
                <a:solidFill>
                  <a:srgbClr val="414443"/>
                </a:solidFill>
                <a:latin typeface="Buckeye Sans 2" pitchFamily="2" charset="77"/>
              </a:rPr>
              <a:t>eiusmod</a:t>
            </a:r>
            <a:r>
              <a:rPr lang="en-US" b="0" i="0">
                <a:solidFill>
                  <a:srgbClr val="414443"/>
                </a:solidFill>
                <a:latin typeface="Buckeye Sans 2" pitchFamily="2" charset="77"/>
              </a:rPr>
              <a:t> </a:t>
            </a:r>
            <a:r>
              <a:rPr lang="en-US" b="0" i="0" err="1">
                <a:solidFill>
                  <a:srgbClr val="414443"/>
                </a:solidFill>
                <a:latin typeface="Buckeye Sans 2" pitchFamily="2" charset="77"/>
              </a:rPr>
              <a:t>tempor</a:t>
            </a:r>
            <a:r>
              <a:rPr lang="en-US" b="0" i="0">
                <a:solidFill>
                  <a:srgbClr val="414443"/>
                </a:solidFill>
                <a:latin typeface="Buckeye Sans 2" pitchFamily="2" charset="77"/>
              </a:rPr>
              <a:t> </a:t>
            </a:r>
            <a:r>
              <a:rPr lang="en-US" b="0" i="0" err="1">
                <a:solidFill>
                  <a:srgbClr val="414443"/>
                </a:solidFill>
                <a:latin typeface="Buckeye Sans 2" pitchFamily="2" charset="77"/>
              </a:rPr>
              <a:t>incididunt</a:t>
            </a:r>
            <a:r>
              <a:rPr lang="en-US" b="0" i="0">
                <a:solidFill>
                  <a:srgbClr val="414443"/>
                </a:solidFill>
                <a:latin typeface="Buckeye Sans 2" pitchFamily="2" charset="77"/>
              </a:rPr>
              <a:t> </a:t>
            </a:r>
            <a:r>
              <a:rPr lang="en-US" b="0" i="0" err="1">
                <a:solidFill>
                  <a:srgbClr val="414443"/>
                </a:solidFill>
                <a:latin typeface="Buckeye Sans 2" pitchFamily="2" charset="77"/>
              </a:rPr>
              <a:t>ut</a:t>
            </a:r>
            <a:r>
              <a:rPr lang="en-US" b="0" i="0">
                <a:solidFill>
                  <a:srgbClr val="414443"/>
                </a:solidFill>
                <a:latin typeface="Buckeye Sans 2" pitchFamily="2" charset="77"/>
              </a:rPr>
              <a:t> labore et dolore magna et.</a:t>
            </a:r>
          </a:p>
        </p:txBody>
      </p:sp>
      <p:sp>
        <p:nvSpPr>
          <p:cNvPr id="5" name="Text Placeholder 4">
            <a:extLst>
              <a:ext uri="{FF2B5EF4-FFF2-40B4-BE49-F238E27FC236}">
                <a16:creationId xmlns:a16="http://schemas.microsoft.com/office/drawing/2014/main" id="{0F2D5840-C239-DF40-BFE9-DBD04767EA05}"/>
              </a:ext>
            </a:extLst>
          </p:cNvPr>
          <p:cNvSpPr txBox="1">
            <a:spLocks/>
          </p:cNvSpPr>
          <p:nvPr userDrawn="1"/>
        </p:nvSpPr>
        <p:spPr>
          <a:xfrm>
            <a:off x="1850471"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chemeClr val="tx2"/>
                </a:solidFill>
                <a:latin typeface="Buckeye Sans 2" pitchFamily="2" charset="77"/>
              </a:rPr>
              <a:t>Subhead here</a:t>
            </a:r>
          </a:p>
        </p:txBody>
      </p:sp>
      <p:sp>
        <p:nvSpPr>
          <p:cNvPr id="4" name="Text Placeholder 4">
            <a:extLst>
              <a:ext uri="{FF2B5EF4-FFF2-40B4-BE49-F238E27FC236}">
                <a16:creationId xmlns:a16="http://schemas.microsoft.com/office/drawing/2014/main" id="{5BD414BC-0B7E-C343-AA39-707CFA224B0F}"/>
              </a:ext>
            </a:extLst>
          </p:cNvPr>
          <p:cNvSpPr txBox="1">
            <a:spLocks/>
          </p:cNvSpPr>
          <p:nvPr userDrawn="1"/>
        </p:nvSpPr>
        <p:spPr>
          <a:xfrm>
            <a:off x="1850471" y="2284680"/>
            <a:ext cx="1753386" cy="158010"/>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a:solidFill>
                  <a:srgbClr val="BA0C2F"/>
                </a:solidFill>
                <a:latin typeface="Buckeye Sans 2 ExtraBold" pitchFamily="2" charset="77"/>
              </a:rPr>
              <a:t>NOVEMBER ’21</a:t>
            </a:r>
          </a:p>
        </p:txBody>
      </p:sp>
      <p:sp>
        <p:nvSpPr>
          <p:cNvPr id="51" name="Text Placeholder 3">
            <a:extLst>
              <a:ext uri="{FF2B5EF4-FFF2-40B4-BE49-F238E27FC236}">
                <a16:creationId xmlns:a16="http://schemas.microsoft.com/office/drawing/2014/main" id="{3CE5B0E8-81C7-6349-98B7-1687FF2E9147}"/>
              </a:ext>
            </a:extLst>
          </p:cNvPr>
          <p:cNvSpPr txBox="1">
            <a:spLocks/>
          </p:cNvSpPr>
          <p:nvPr userDrawn="1"/>
        </p:nvSpPr>
        <p:spPr>
          <a:xfrm>
            <a:off x="1122386" y="4839019"/>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rgbClr val="414443"/>
                </a:solidFill>
                <a:latin typeface="Buckeye Sans 2" pitchFamily="2" charset="77"/>
              </a:rPr>
              <a:t>Lorem ipsum dolor sit </a:t>
            </a:r>
            <a:r>
              <a:rPr lang="en-US" b="0" i="0" err="1">
                <a:solidFill>
                  <a:srgbClr val="414443"/>
                </a:solidFill>
                <a:latin typeface="Buckeye Sans 2" pitchFamily="2" charset="77"/>
              </a:rPr>
              <a:t>amet</a:t>
            </a:r>
            <a:r>
              <a:rPr lang="en-US" b="0" i="0">
                <a:solidFill>
                  <a:srgbClr val="414443"/>
                </a:solidFill>
                <a:latin typeface="Buckeye Sans 2" pitchFamily="2" charset="77"/>
              </a:rPr>
              <a:t>, </a:t>
            </a:r>
            <a:r>
              <a:rPr lang="en-US" b="0" i="0" err="1">
                <a:solidFill>
                  <a:srgbClr val="414443"/>
                </a:solidFill>
                <a:latin typeface="Buckeye Sans 2" pitchFamily="2" charset="77"/>
              </a:rPr>
              <a:t>consectetur</a:t>
            </a:r>
            <a:r>
              <a:rPr lang="en-US" b="0" i="0">
                <a:solidFill>
                  <a:srgbClr val="414443"/>
                </a:solidFill>
                <a:latin typeface="Buckeye Sans 2" pitchFamily="2" charset="77"/>
              </a:rPr>
              <a:t> </a:t>
            </a:r>
            <a:r>
              <a:rPr lang="en-US" b="0" i="0" err="1">
                <a:solidFill>
                  <a:srgbClr val="414443"/>
                </a:solidFill>
                <a:latin typeface="Buckeye Sans 2" pitchFamily="2" charset="77"/>
              </a:rPr>
              <a:t>adipiscing</a:t>
            </a:r>
            <a:r>
              <a:rPr lang="en-US" b="0" i="0">
                <a:solidFill>
                  <a:srgbClr val="414443"/>
                </a:solidFill>
                <a:latin typeface="Buckeye Sans 2" pitchFamily="2" charset="77"/>
              </a:rPr>
              <a:t> </a:t>
            </a:r>
            <a:r>
              <a:rPr lang="en-US" b="0" i="0" err="1">
                <a:solidFill>
                  <a:srgbClr val="414443"/>
                </a:solidFill>
                <a:latin typeface="Buckeye Sans 2" pitchFamily="2" charset="77"/>
              </a:rPr>
              <a:t>elit</a:t>
            </a:r>
            <a:r>
              <a:rPr lang="en-US" b="0" i="0">
                <a:solidFill>
                  <a:srgbClr val="414443"/>
                </a:solidFill>
                <a:latin typeface="Buckeye Sans 2" pitchFamily="2" charset="77"/>
              </a:rPr>
              <a:t>, sed do </a:t>
            </a:r>
            <a:r>
              <a:rPr lang="en-US" b="0" i="0" err="1">
                <a:solidFill>
                  <a:srgbClr val="414443"/>
                </a:solidFill>
                <a:latin typeface="Buckeye Sans 2" pitchFamily="2" charset="77"/>
              </a:rPr>
              <a:t>eiusmod</a:t>
            </a:r>
            <a:r>
              <a:rPr lang="en-US" b="0" i="0">
                <a:solidFill>
                  <a:srgbClr val="414443"/>
                </a:solidFill>
                <a:latin typeface="Buckeye Sans 2" pitchFamily="2" charset="77"/>
              </a:rPr>
              <a:t> </a:t>
            </a:r>
            <a:r>
              <a:rPr lang="en-US" b="0" i="0" err="1">
                <a:solidFill>
                  <a:srgbClr val="414443"/>
                </a:solidFill>
                <a:latin typeface="Buckeye Sans 2" pitchFamily="2" charset="77"/>
              </a:rPr>
              <a:t>tempor</a:t>
            </a:r>
            <a:r>
              <a:rPr lang="en-US" b="0" i="0">
                <a:solidFill>
                  <a:srgbClr val="414443"/>
                </a:solidFill>
                <a:latin typeface="Buckeye Sans 2" pitchFamily="2" charset="77"/>
              </a:rPr>
              <a:t> </a:t>
            </a:r>
            <a:r>
              <a:rPr lang="en-US" b="0" i="0" err="1">
                <a:solidFill>
                  <a:srgbClr val="414443"/>
                </a:solidFill>
                <a:latin typeface="Buckeye Sans 2" pitchFamily="2" charset="77"/>
              </a:rPr>
              <a:t>incididunt</a:t>
            </a:r>
            <a:r>
              <a:rPr lang="en-US" b="0" i="0">
                <a:solidFill>
                  <a:srgbClr val="414443"/>
                </a:solidFill>
                <a:latin typeface="Buckeye Sans 2" pitchFamily="2" charset="77"/>
              </a:rPr>
              <a:t> </a:t>
            </a:r>
            <a:r>
              <a:rPr lang="en-US" b="0" i="0" err="1">
                <a:solidFill>
                  <a:srgbClr val="414443"/>
                </a:solidFill>
                <a:latin typeface="Buckeye Sans 2" pitchFamily="2" charset="77"/>
              </a:rPr>
              <a:t>ut</a:t>
            </a:r>
            <a:r>
              <a:rPr lang="en-US" b="0" i="0">
                <a:solidFill>
                  <a:srgbClr val="414443"/>
                </a:solidFill>
                <a:latin typeface="Buckeye Sans 2" pitchFamily="2" charset="77"/>
              </a:rPr>
              <a:t> labore et dolore.</a:t>
            </a:r>
          </a:p>
        </p:txBody>
      </p:sp>
      <p:sp>
        <p:nvSpPr>
          <p:cNvPr id="50" name="Text Placeholder 4">
            <a:extLst>
              <a:ext uri="{FF2B5EF4-FFF2-40B4-BE49-F238E27FC236}">
                <a16:creationId xmlns:a16="http://schemas.microsoft.com/office/drawing/2014/main" id="{ECE96A79-2DBF-B148-B259-7F4BEB644590}"/>
              </a:ext>
            </a:extLst>
          </p:cNvPr>
          <p:cNvSpPr txBox="1">
            <a:spLocks/>
          </p:cNvSpPr>
          <p:nvPr userDrawn="1"/>
        </p:nvSpPr>
        <p:spPr>
          <a:xfrm>
            <a:off x="1122386"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chemeClr val="tx2"/>
                </a:solidFill>
                <a:latin typeface="Buckeye Sans 2" pitchFamily="2" charset="77"/>
              </a:rPr>
              <a:t>Subhead here</a:t>
            </a:r>
          </a:p>
        </p:txBody>
      </p:sp>
      <p:sp>
        <p:nvSpPr>
          <p:cNvPr id="49" name="Text Placeholder 4">
            <a:extLst>
              <a:ext uri="{FF2B5EF4-FFF2-40B4-BE49-F238E27FC236}">
                <a16:creationId xmlns:a16="http://schemas.microsoft.com/office/drawing/2014/main" id="{1B8BC20A-5C83-8640-A50B-280EAAE834BB}"/>
              </a:ext>
            </a:extLst>
          </p:cNvPr>
          <p:cNvSpPr txBox="1">
            <a:spLocks/>
          </p:cNvSpPr>
          <p:nvPr userDrawn="1"/>
        </p:nvSpPr>
        <p:spPr>
          <a:xfrm>
            <a:off x="1122386"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a:solidFill>
                  <a:srgbClr val="BA0C2F"/>
                </a:solidFill>
                <a:latin typeface="Buckeye Sans 2 ExtraBold" pitchFamily="2" charset="77"/>
              </a:rPr>
              <a:t>OCTOBER ’21</a:t>
            </a:r>
          </a:p>
        </p:txBody>
      </p:sp>
      <p:sp>
        <p:nvSpPr>
          <p:cNvPr id="66" name="Title Placeholder 1">
            <a:extLst>
              <a:ext uri="{FF2B5EF4-FFF2-40B4-BE49-F238E27FC236}">
                <a16:creationId xmlns:a16="http://schemas.microsoft.com/office/drawing/2014/main" id="{C396FA5D-E7D0-3846-AD46-D8193C99F1C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cxnSp>
        <p:nvCxnSpPr>
          <p:cNvPr id="17" name="Straight Connector 16">
            <a:extLst>
              <a:ext uri="{FF2B5EF4-FFF2-40B4-BE49-F238E27FC236}">
                <a16:creationId xmlns:a16="http://schemas.microsoft.com/office/drawing/2014/main" id="{872FC2DB-B68D-9029-C5F3-745346A9E80D}"/>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A0F300D-F394-437A-C2CB-FF66D2EA7C1C}"/>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3351160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cons with Text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6B2B0CAD-0153-8645-8B69-A46C761DB758}"/>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Slide Number Placeholder 5">
            <a:extLst>
              <a:ext uri="{FF2B5EF4-FFF2-40B4-BE49-F238E27FC236}">
                <a16:creationId xmlns:a16="http://schemas.microsoft.com/office/drawing/2014/main" id="{B2D432B0-9FEB-4E41-AE88-2AC69FE17BF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26" name="Straight Connector 25">
            <a:extLst>
              <a:ext uri="{FF2B5EF4-FFF2-40B4-BE49-F238E27FC236}">
                <a16:creationId xmlns:a16="http://schemas.microsoft.com/office/drawing/2014/main" id="{5B8D21BA-110F-A34F-9EE0-07ABF06F5A26}"/>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06174C47-4751-A949-B217-A958FE4EABA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77728" y="485902"/>
            <a:ext cx="1414272" cy="422317"/>
          </a:xfrm>
          <a:prstGeom prst="rect">
            <a:avLst/>
          </a:prstGeom>
        </p:spPr>
      </p:pic>
      <p:sp>
        <p:nvSpPr>
          <p:cNvPr id="28" name="TextBox 27">
            <a:extLst>
              <a:ext uri="{FF2B5EF4-FFF2-40B4-BE49-F238E27FC236}">
                <a16:creationId xmlns:a16="http://schemas.microsoft.com/office/drawing/2014/main" id="{26FE7220-A899-8947-A039-D703C9848EF6}"/>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4982055" y="1355651"/>
            <a:ext cx="0" cy="470578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2A0E534F-F82F-491F-A155-625F7F13DD81}"/>
              </a:ext>
            </a:extLst>
          </p:cNvPr>
          <p:cNvSpPr>
            <a:spLocks noGrp="1"/>
          </p:cNvSpPr>
          <p:nvPr>
            <p:ph sz="half" idx="25"/>
          </p:nvPr>
        </p:nvSpPr>
        <p:spPr>
          <a:xfrm>
            <a:off x="6561809" y="4291906"/>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23" name="Text Placeholder 4">
            <a:extLst>
              <a:ext uri="{FF2B5EF4-FFF2-40B4-BE49-F238E27FC236}">
                <a16:creationId xmlns:a16="http://schemas.microsoft.com/office/drawing/2014/main" id="{6EC31054-F323-447E-A250-00C70D033246}"/>
              </a:ext>
            </a:extLst>
          </p:cNvPr>
          <p:cNvSpPr>
            <a:spLocks noGrp="1"/>
          </p:cNvSpPr>
          <p:nvPr>
            <p:ph type="body" sz="quarter" idx="24" hasCustomPrompt="1"/>
          </p:nvPr>
        </p:nvSpPr>
        <p:spPr>
          <a:xfrm>
            <a:off x="6561816" y="3994920"/>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5495822" y="3984098"/>
            <a:ext cx="914400" cy="914400"/>
          </a:xfrm>
        </p:spPr>
        <p:txBody>
          <a:bodyPr/>
          <a:lstStyle>
            <a:lvl3pPr marL="9525" indent="0">
              <a:buNone/>
              <a:defRPr/>
            </a:lvl3pPr>
          </a:lstStyle>
          <a:p>
            <a:pPr lvl="2"/>
            <a:endParaRPr lang="en-US" dirty="0"/>
          </a:p>
        </p:txBody>
      </p:sp>
      <p:sp>
        <p:nvSpPr>
          <p:cNvPr id="21" name="Content Placeholder 3">
            <a:extLst>
              <a:ext uri="{FF2B5EF4-FFF2-40B4-BE49-F238E27FC236}">
                <a16:creationId xmlns:a16="http://schemas.microsoft.com/office/drawing/2014/main" id="{6A62EE4C-12CF-4CD9-A03E-75610F65D462}"/>
              </a:ext>
            </a:extLst>
          </p:cNvPr>
          <p:cNvSpPr>
            <a:spLocks noGrp="1"/>
          </p:cNvSpPr>
          <p:nvPr>
            <p:ph sz="half" idx="22"/>
          </p:nvPr>
        </p:nvSpPr>
        <p:spPr>
          <a:xfrm>
            <a:off x="6561809" y="2933014"/>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20" name="Text Placeholder 4">
            <a:extLst>
              <a:ext uri="{FF2B5EF4-FFF2-40B4-BE49-F238E27FC236}">
                <a16:creationId xmlns:a16="http://schemas.microsoft.com/office/drawing/2014/main" id="{98CA5EED-CA8D-41CE-A9A2-2D0FD1FFEA2F}"/>
              </a:ext>
            </a:extLst>
          </p:cNvPr>
          <p:cNvSpPr>
            <a:spLocks noGrp="1"/>
          </p:cNvSpPr>
          <p:nvPr>
            <p:ph type="body" sz="quarter" idx="21" hasCustomPrompt="1"/>
          </p:nvPr>
        </p:nvSpPr>
        <p:spPr>
          <a:xfrm>
            <a:off x="6561816" y="2636028"/>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5495822" y="2625206"/>
            <a:ext cx="914400" cy="914400"/>
          </a:xfrm>
        </p:spPr>
        <p:txBody>
          <a:bodyPr/>
          <a:lstStyle>
            <a:lvl1pPr marL="0" indent="0">
              <a:buNone/>
              <a:defRPr/>
            </a:lvl1pPr>
            <a:lvl3pPr marL="9525" indent="0">
              <a:buNone/>
              <a:defRPr/>
            </a:lvl3pPr>
          </a:lstStyle>
          <a:p>
            <a:pPr lvl="2"/>
            <a:endParaRPr lang="en-US" dirty="0"/>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p:nvPr>
        </p:nvSpPr>
        <p:spPr>
          <a:xfrm>
            <a:off x="6561816" y="1494459"/>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15" name="Text Placeholder 4">
            <a:extLst>
              <a:ext uri="{FF2B5EF4-FFF2-40B4-BE49-F238E27FC236}">
                <a16:creationId xmlns:a16="http://schemas.microsoft.com/office/drawing/2014/main" id="{5B9DF506-FA73-4B69-BFF8-9508CCD1B341}"/>
              </a:ext>
            </a:extLst>
          </p:cNvPr>
          <p:cNvSpPr>
            <a:spLocks noGrp="1"/>
          </p:cNvSpPr>
          <p:nvPr>
            <p:ph type="body" sz="quarter" idx="16" hasCustomPrompt="1"/>
          </p:nvPr>
        </p:nvSpPr>
        <p:spPr>
          <a:xfrm>
            <a:off x="6561823" y="1197473"/>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5495829" y="1186651"/>
            <a:ext cx="914400" cy="914400"/>
          </a:xfrm>
        </p:spPr>
        <p:txBody>
          <a:bodyPr/>
          <a:lstStyle>
            <a:lvl3pPr marL="9525" indent="0">
              <a:buNone/>
              <a:defRPr/>
            </a:lvl3pPr>
          </a:lstStyle>
          <a:p>
            <a:pPr lvl="2"/>
            <a:endParaRPr lang="en-US" dirty="0"/>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3244137"/>
            <a:ext cx="3637944" cy="1055802"/>
          </a:xfrm>
        </p:spPr>
        <p:txBody>
          <a:bodyPr>
            <a:noAutofit/>
          </a:bodyPr>
          <a:lstStyle>
            <a:lvl1pPr marL="0" indent="0">
              <a:buNone/>
              <a:defRPr sz="2400" b="0" baseline="0">
                <a:latin typeface="Buckeye Sans" pitchFamily="2" charset="77"/>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sp>
        <p:nvSpPr>
          <p:cNvPr id="17" name="Title Placeholder 1">
            <a:extLst>
              <a:ext uri="{FF2B5EF4-FFF2-40B4-BE49-F238E27FC236}">
                <a16:creationId xmlns:a16="http://schemas.microsoft.com/office/drawing/2014/main" id="{2ACA3846-6A0B-5D4D-B5F9-85BB8EA52FB9}"/>
              </a:ext>
            </a:extLst>
          </p:cNvPr>
          <p:cNvSpPr>
            <a:spLocks noGrp="1"/>
          </p:cNvSpPr>
          <p:nvPr>
            <p:ph type="title"/>
          </p:nvPr>
        </p:nvSpPr>
        <p:spPr>
          <a:xfrm>
            <a:off x="831850" y="1143000"/>
            <a:ext cx="356743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3156302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Content and Photo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0BE5E76-B4A1-B44E-9927-E06AA1129C92}"/>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BE9AA74-64CA-3945-B7C7-281D21FD2F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30361" y="363538"/>
            <a:ext cx="5417546" cy="5580062"/>
          </a:xfrm>
          <a:solidFill>
            <a:srgbClr val="BFC6CB"/>
          </a:solidFill>
          <a:ln w="25400">
            <a:solidFill>
              <a:srgbClr val="FFFFFF"/>
            </a:solidFill>
            <a:miter lim="800000"/>
          </a:ln>
        </p:spPr>
        <p:txBody>
          <a:bodyPr>
            <a:normAutofit/>
          </a:bodyPr>
          <a:lstStyle>
            <a:lvl1pPr marL="0" indent="0">
              <a:buFontTx/>
              <a:buNone/>
              <a:defRPr sz="1600"/>
            </a:lvl1pPr>
          </a:lstStyle>
          <a:p>
            <a:r>
              <a:rPr lang="en-US"/>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1" y="2483216"/>
            <a:ext cx="4572488" cy="3670057"/>
          </a:xfrm>
        </p:spPr>
        <p:txBody>
          <a:bodyPr numCol="1" spcCol="0">
            <a:noAutofit/>
          </a:bodyPr>
          <a:lstStyle>
            <a:lvl1pPr marL="0" indent="0">
              <a:lnSpc>
                <a:spcPct val="100000"/>
              </a:lnSpc>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6000" y="1143000"/>
            <a:ext cx="4525596" cy="626548"/>
          </a:xfrm>
          <a:prstGeom prst="rect">
            <a:avLst/>
          </a:prstGeom>
        </p:spPr>
        <p:txBody>
          <a:bodyPr vert="horz" lIns="0" tIns="0" rIns="0" bIns="0" rtlCol="0" anchor="t">
            <a:noAutofit/>
          </a:bodyPr>
          <a:lstStyle/>
          <a:p>
            <a:r>
              <a:rPr lang="en-US"/>
              <a:t>Click to edit Master title style</a:t>
            </a:r>
          </a:p>
        </p:txBody>
      </p:sp>
      <p:cxnSp>
        <p:nvCxnSpPr>
          <p:cNvPr id="3" name="Straight Connector 2">
            <a:extLst>
              <a:ext uri="{FF2B5EF4-FFF2-40B4-BE49-F238E27FC236}">
                <a16:creationId xmlns:a16="http://schemas.microsoft.com/office/drawing/2014/main" id="{6EFDEBA4-CF69-20BD-053F-74A65C2E3B31}"/>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DED15E4-E544-9202-AB6A-DAB9DA9DDF3F}"/>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41956085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Content and Multiple Photos Slid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4E3109E0-04F9-104D-BD30-B4898DAB3D8E}"/>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09EF5C2-DA6B-E947-975B-A2037722A8A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0" name="Picture Placeholder 11">
            <a:extLst>
              <a:ext uri="{FF2B5EF4-FFF2-40B4-BE49-F238E27FC236}">
                <a16:creationId xmlns:a16="http://schemas.microsoft.com/office/drawing/2014/main" id="{0A2CFE2F-14D5-364C-BFC4-CD3B69032824}"/>
              </a:ext>
            </a:extLst>
          </p:cNvPr>
          <p:cNvSpPr>
            <a:spLocks noGrp="1"/>
          </p:cNvSpPr>
          <p:nvPr>
            <p:ph type="pic" sz="quarter" idx="16" hasCustomPrompt="1"/>
          </p:nvPr>
        </p:nvSpPr>
        <p:spPr>
          <a:xfrm>
            <a:off x="3051545" y="3429000"/>
            <a:ext cx="2600428" cy="2429540"/>
          </a:xfrm>
          <a:solidFill>
            <a:srgbClr val="BFC6CB"/>
          </a:solidFill>
          <a:ln w="25400">
            <a:solidFill>
              <a:srgbClr val="FFFFFF"/>
            </a:solidFill>
            <a:miter lim="800000"/>
          </a:ln>
        </p:spPr>
        <p:txBody>
          <a:bodyPr>
            <a:normAutofit/>
          </a:bodyPr>
          <a:lstStyle>
            <a:lvl1pPr marL="0" indent="0">
              <a:buFontTx/>
              <a:buNone/>
              <a:defRPr sz="1600"/>
            </a:lvl1pPr>
          </a:lstStyle>
          <a:p>
            <a:r>
              <a:rPr lang="en-US"/>
              <a:t>Drag picture to placeholder or icon to add.</a:t>
            </a:r>
          </a:p>
        </p:txBody>
      </p:sp>
      <p:sp>
        <p:nvSpPr>
          <p:cNvPr id="7" name="Picture Placeholder 11">
            <a:extLst>
              <a:ext uri="{FF2B5EF4-FFF2-40B4-BE49-F238E27FC236}">
                <a16:creationId xmlns:a16="http://schemas.microsoft.com/office/drawing/2014/main" id="{DB736BB0-367D-824F-974F-BE6450E6144A}"/>
              </a:ext>
            </a:extLst>
          </p:cNvPr>
          <p:cNvSpPr>
            <a:spLocks noGrp="1"/>
          </p:cNvSpPr>
          <p:nvPr>
            <p:ph type="pic" sz="quarter" idx="15" hasCustomPrompt="1"/>
          </p:nvPr>
        </p:nvSpPr>
        <p:spPr>
          <a:xfrm>
            <a:off x="440994" y="3428999"/>
            <a:ext cx="2504225" cy="2418907"/>
          </a:xfrm>
          <a:solidFill>
            <a:srgbClr val="BFC6CB"/>
          </a:solidFill>
          <a:ln w="25400">
            <a:solidFill>
              <a:srgbClr val="FFFFFF"/>
            </a:solidFill>
            <a:miter lim="800000"/>
          </a:ln>
        </p:spPr>
        <p:txBody>
          <a:bodyPr>
            <a:normAutofit/>
          </a:bodyPr>
          <a:lstStyle>
            <a:lvl1pPr marL="0" indent="0">
              <a:buFontTx/>
              <a:buNone/>
              <a:defRPr sz="1600"/>
            </a:lvl1pPr>
          </a:lstStyle>
          <a:p>
            <a:r>
              <a:rPr lang="en-US"/>
              <a:t>Drag picture to placeholder or icon to add.</a:t>
            </a:r>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40994" y="363538"/>
            <a:ext cx="5194262" cy="2989262"/>
          </a:xfrm>
          <a:solidFill>
            <a:srgbClr val="BFC6CB"/>
          </a:solidFill>
          <a:ln w="25400">
            <a:solidFill>
              <a:srgbClr val="FFFFFF"/>
            </a:solidFill>
            <a:miter lim="800000"/>
          </a:ln>
        </p:spPr>
        <p:txBody>
          <a:bodyPr>
            <a:normAutofit/>
          </a:bodyPr>
          <a:lstStyle>
            <a:lvl1pPr marL="0" indent="0">
              <a:buFontTx/>
              <a:buNone/>
              <a:defRPr sz="1600"/>
            </a:lvl1pPr>
          </a:lstStyle>
          <a:p>
            <a:r>
              <a:rPr lang="en-US"/>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0" y="2483216"/>
            <a:ext cx="4572488" cy="3670057"/>
          </a:xfrm>
        </p:spPr>
        <p:txBody>
          <a:bodyPr numCol="1" spcCol="0">
            <a:noAutofit/>
          </a:bodyPr>
          <a:lstStyle>
            <a:lvl1pPr marL="0" indent="0">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5999" y="1143000"/>
            <a:ext cx="4525596" cy="626548"/>
          </a:xfrm>
          <a:prstGeom prst="rect">
            <a:avLst/>
          </a:prstGeom>
        </p:spPr>
        <p:txBody>
          <a:bodyPr vert="horz" lIns="0" tIns="0" rIns="0" bIns="0" rtlCol="0" anchor="t">
            <a:noAutofit/>
          </a:bodyPr>
          <a:lstStyle/>
          <a:p>
            <a:r>
              <a:rPr lang="en-US"/>
              <a:t>Click to edit Master title style</a:t>
            </a:r>
          </a:p>
        </p:txBody>
      </p:sp>
      <p:cxnSp>
        <p:nvCxnSpPr>
          <p:cNvPr id="4" name="Straight Connector 3">
            <a:extLst>
              <a:ext uri="{FF2B5EF4-FFF2-40B4-BE49-F238E27FC236}">
                <a16:creationId xmlns:a16="http://schemas.microsoft.com/office/drawing/2014/main" id="{EE4C9974-5672-10FD-051A-F53604523F82}"/>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88B3CCE-394A-5F8D-D82C-D680F1F28280}"/>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1023377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_Full Image Slid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013C2662-698E-D641-B473-88E6AE50B2C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a:t>Click to edit</a:t>
            </a:r>
          </a:p>
        </p:txBody>
      </p:sp>
      <p:sp>
        <p:nvSpPr>
          <p:cNvPr id="5" name="Freeform 4">
            <a:extLst>
              <a:ext uri="{FF2B5EF4-FFF2-40B4-BE49-F238E27FC236}">
                <a16:creationId xmlns:a16="http://schemas.microsoft.com/office/drawing/2014/main" id="{0607BCB9-FFF2-5C47-80B4-E4FE8282DF7B}"/>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2" pitchFamily="2" charset="77"/>
            </a:endParaRPr>
          </a:p>
        </p:txBody>
      </p:sp>
      <p:sp>
        <p:nvSpPr>
          <p:cNvPr id="7" name="Slide Number Placeholder 5">
            <a:extLst>
              <a:ext uri="{FF2B5EF4-FFF2-40B4-BE49-F238E27FC236}">
                <a16:creationId xmlns:a16="http://schemas.microsoft.com/office/drawing/2014/main" id="{6FF5CDC5-F41C-1141-A7D5-BB67F7C231E2}"/>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b="0" i="0" smtClean="0">
                <a:latin typeface="Buckeye Sans 2" pitchFamily="2" charset="77"/>
              </a:rPr>
              <a:pPr/>
              <a:t>‹#›</a:t>
            </a:fld>
            <a:endParaRPr lang="en-US" b="0" i="0">
              <a:latin typeface="Buckeye Sans 2" pitchFamily="2" charset="77"/>
            </a:endParaRPr>
          </a:p>
        </p:txBody>
      </p:sp>
      <p:cxnSp>
        <p:nvCxnSpPr>
          <p:cNvPr id="8" name="Straight Connector 7">
            <a:extLst>
              <a:ext uri="{FF2B5EF4-FFF2-40B4-BE49-F238E27FC236}">
                <a16:creationId xmlns:a16="http://schemas.microsoft.com/office/drawing/2014/main" id="{8C4EC07F-EBC2-CB48-B3BC-2002AEF09EAF}"/>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903285-901F-E641-9F3D-C04BFC89038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0" name="TextBox 9">
            <a:extLst>
              <a:ext uri="{FF2B5EF4-FFF2-40B4-BE49-F238E27FC236}">
                <a16:creationId xmlns:a16="http://schemas.microsoft.com/office/drawing/2014/main" id="{4E6C43A0-0001-F047-A43F-92F0766926AC}"/>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(INSERT NAME) COUNTY</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0" y="0"/>
            <a:ext cx="12192000" cy="6858000"/>
          </a:xfrm>
          <a:solidFill>
            <a:srgbClr val="BFC6CB"/>
          </a:solidFill>
          <a:ln w="50800">
            <a:noFill/>
            <a:miter lim="800000"/>
          </a:ln>
        </p:spPr>
        <p:txBody>
          <a:bodyPr>
            <a:normAutofit/>
          </a:bodyPr>
          <a:lstStyle>
            <a:lvl1pPr marL="0" indent="0">
              <a:buFontTx/>
              <a:buNone/>
              <a:defRPr sz="1600"/>
            </a:lvl1pPr>
          </a:lstStyle>
          <a:p>
            <a:r>
              <a:rPr lang="en-US"/>
              <a:t>Drag picture to placeholder or icon to add.</a:t>
            </a:r>
          </a:p>
        </p:txBody>
      </p:sp>
    </p:spTree>
    <p:extLst>
      <p:ext uri="{BB962C8B-B14F-4D97-AF65-F5344CB8AC3E}">
        <p14:creationId xmlns:p14="http://schemas.microsoft.com/office/powerpoint/2010/main" val="5091710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12E2413-F7DD-C046-B453-EF7882A43CE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D22D837-25C5-504A-80FF-E43188E7DF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3" name="Title Placeholder 1">
            <a:extLst>
              <a:ext uri="{FF2B5EF4-FFF2-40B4-BE49-F238E27FC236}">
                <a16:creationId xmlns:a16="http://schemas.microsoft.com/office/drawing/2014/main" id="{B986FC63-ACD6-4B4C-ADB3-9FC4E559870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a:t>Click to edit</a:t>
            </a:r>
          </a:p>
        </p:txBody>
      </p:sp>
      <p:cxnSp>
        <p:nvCxnSpPr>
          <p:cNvPr id="3" name="Straight Connector 2">
            <a:extLst>
              <a:ext uri="{FF2B5EF4-FFF2-40B4-BE49-F238E27FC236}">
                <a16:creationId xmlns:a16="http://schemas.microsoft.com/office/drawing/2014/main" id="{8B060361-CF7D-AB58-6C91-0F91E79EA09C}"/>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C986E44-1EC7-FF0D-76B6-9B8FE973EFA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2483664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924D4-BCF2-490A-9FE1-020F23D24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903C89-E984-4E06-B3B9-3C27A650FB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7C887-7F6A-47BF-BCD5-5FED0F0CA5A9}"/>
              </a:ext>
            </a:extLst>
          </p:cNvPr>
          <p:cNvSpPr>
            <a:spLocks noGrp="1"/>
          </p:cNvSpPr>
          <p:nvPr>
            <p:ph type="dt" sz="half" idx="10"/>
          </p:nvPr>
        </p:nvSpPr>
        <p:spPr/>
        <p:txBody>
          <a:bodyPr/>
          <a:lstStyle/>
          <a:p>
            <a:fld id="{64A476FD-4D55-4C60-B875-B97B5B68E243}" type="datetimeFigureOut">
              <a:rPr lang="en-US" smtClean="0"/>
              <a:t>2/25/2026</a:t>
            </a:fld>
            <a:endParaRPr lang="en-US"/>
          </a:p>
        </p:txBody>
      </p:sp>
      <p:sp>
        <p:nvSpPr>
          <p:cNvPr id="5" name="Footer Placeholder 4">
            <a:extLst>
              <a:ext uri="{FF2B5EF4-FFF2-40B4-BE49-F238E27FC236}">
                <a16:creationId xmlns:a16="http://schemas.microsoft.com/office/drawing/2014/main" id="{4CBEF2B8-E016-4EB2-AB47-79DB89AA1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836AC-D24D-41AB-9A90-1A1998629642}"/>
              </a:ext>
            </a:extLst>
          </p:cNvPr>
          <p:cNvSpPr>
            <a:spLocks noGrp="1"/>
          </p:cNvSpPr>
          <p:nvPr>
            <p:ph type="sldNum" sz="quarter" idx="12"/>
          </p:nvPr>
        </p:nvSpPr>
        <p:spPr/>
        <p:txBody>
          <a:bodyPr/>
          <a:lstStyle/>
          <a:p>
            <a:fld id="{B3E48E4D-A5D5-4E3F-A5E2-F78253DD8A5E}" type="slidenum">
              <a:rPr lang="en-US" smtClean="0"/>
              <a:t>‹#›</a:t>
            </a:fld>
            <a:endParaRPr lang="en-US"/>
          </a:p>
        </p:txBody>
      </p:sp>
    </p:spTree>
    <p:extLst>
      <p:ext uri="{BB962C8B-B14F-4D97-AF65-F5344CB8AC3E}">
        <p14:creationId xmlns:p14="http://schemas.microsoft.com/office/powerpoint/2010/main" val="11483415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531948-F77D-40BC-9D49-89946B11260A}"/>
              </a:ext>
            </a:extLst>
          </p:cNvPr>
          <p:cNvSpPr>
            <a:spLocks noGrp="1"/>
          </p:cNvSpPr>
          <p:nvPr>
            <p:ph type="dt" sz="half" idx="10"/>
          </p:nvPr>
        </p:nvSpPr>
        <p:spPr/>
        <p:txBody>
          <a:bodyPr/>
          <a:lstStyle/>
          <a:p>
            <a:fld id="{37CCA944-A623-48B5-A040-CE98E23E89BC}" type="datetimeFigureOut">
              <a:rPr lang="en-US" smtClean="0"/>
              <a:t>2/25/2026</a:t>
            </a:fld>
            <a:endParaRPr lang="en-US"/>
          </a:p>
        </p:txBody>
      </p:sp>
      <p:sp>
        <p:nvSpPr>
          <p:cNvPr id="3" name="Footer Placeholder 2">
            <a:extLst>
              <a:ext uri="{FF2B5EF4-FFF2-40B4-BE49-F238E27FC236}">
                <a16:creationId xmlns:a16="http://schemas.microsoft.com/office/drawing/2014/main" id="{10A5FB9B-3C89-43E2-866A-23962CF53F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7AB7B7-FBF2-4322-8044-68D31CD1907F}"/>
              </a:ext>
            </a:extLst>
          </p:cNvPr>
          <p:cNvSpPr>
            <a:spLocks noGrp="1"/>
          </p:cNvSpPr>
          <p:nvPr>
            <p:ph type="sldNum" sz="quarter" idx="12"/>
          </p:nvPr>
        </p:nvSpPr>
        <p:spPr/>
        <p:txBody>
          <a:bodyPr/>
          <a:lstStyle/>
          <a:p>
            <a:fld id="{6BF81FEF-6C3F-4AA6-AA3A-9400374BBAE1}" type="slidenum">
              <a:rPr lang="en-US" smtClean="0"/>
              <a:t>‹#›</a:t>
            </a:fld>
            <a:endParaRPr lang="en-US"/>
          </a:p>
        </p:txBody>
      </p:sp>
    </p:spTree>
    <p:extLst>
      <p:ext uri="{BB962C8B-B14F-4D97-AF65-F5344CB8AC3E}">
        <p14:creationId xmlns:p14="http://schemas.microsoft.com/office/powerpoint/2010/main" val="33698595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85964F80-83BF-45DA-A0EB-1498CFCFB543}"/>
              </a:ext>
            </a:extLst>
          </p:cNvPr>
          <p:cNvSpPr/>
          <p:nvPr userDrawn="1"/>
        </p:nvSpPr>
        <p:spPr>
          <a:xfrm>
            <a:off x="101601" y="76201"/>
            <a:ext cx="11993033" cy="6704013"/>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5" name="Rectangle 4">
            <a:extLst>
              <a:ext uri="{FF2B5EF4-FFF2-40B4-BE49-F238E27FC236}">
                <a16:creationId xmlns:a16="http://schemas.microsoft.com/office/drawing/2014/main" id="{0EA02E5C-27D6-45A5-8A12-C314F340D763}"/>
              </a:ext>
            </a:extLst>
          </p:cNvPr>
          <p:cNvSpPr/>
          <p:nvPr userDrawn="1"/>
        </p:nvSpPr>
        <p:spPr>
          <a:xfrm>
            <a:off x="778934" y="1643064"/>
            <a:ext cx="1917700" cy="46037"/>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6" name="TextBox 5">
            <a:extLst>
              <a:ext uri="{FF2B5EF4-FFF2-40B4-BE49-F238E27FC236}">
                <a16:creationId xmlns:a16="http://schemas.microsoft.com/office/drawing/2014/main" id="{8B669388-08F4-48F0-AC61-D38A9B450AA4}"/>
              </a:ext>
            </a:extLst>
          </p:cNvPr>
          <p:cNvSpPr txBox="1">
            <a:spLocks noChangeArrowheads="1"/>
          </p:cNvSpPr>
          <p:nvPr userDrawn="1"/>
        </p:nvSpPr>
        <p:spPr bwMode="auto">
          <a:xfrm>
            <a:off x="9048752" y="746601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nvGrpSpPr>
          <p:cNvPr id="8" name="Group 6">
            <a:extLst>
              <a:ext uri="{FF2B5EF4-FFF2-40B4-BE49-F238E27FC236}">
                <a16:creationId xmlns:a16="http://schemas.microsoft.com/office/drawing/2014/main" id="{16B9CBE6-DF7D-44FE-BD0E-272AD6AE7FBE}"/>
              </a:ext>
            </a:extLst>
          </p:cNvPr>
          <p:cNvGrpSpPr>
            <a:grpSpLocks/>
          </p:cNvGrpSpPr>
          <p:nvPr userDrawn="1"/>
        </p:nvGrpSpPr>
        <p:grpSpPr bwMode="auto">
          <a:xfrm>
            <a:off x="694267" y="5856289"/>
            <a:ext cx="1888067" cy="839787"/>
            <a:chOff x="693642" y="5855526"/>
            <a:chExt cx="1889302" cy="839904"/>
          </a:xfrm>
        </p:grpSpPr>
        <p:sp>
          <p:nvSpPr>
            <p:cNvPr id="9" name="Rectangle 8">
              <a:extLst>
                <a:ext uri="{FF2B5EF4-FFF2-40B4-BE49-F238E27FC236}">
                  <a16:creationId xmlns:a16="http://schemas.microsoft.com/office/drawing/2014/main" id="{0A610698-3E8A-483F-9928-F3005D10C6EA}"/>
                </a:ext>
              </a:extLst>
            </p:cNvPr>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pic>
          <p:nvPicPr>
            <p:cNvPr id="11" name="Picture 8">
              <a:extLst>
                <a:ext uri="{FF2B5EF4-FFF2-40B4-BE49-F238E27FC236}">
                  <a16:creationId xmlns:a16="http://schemas.microsoft.com/office/drawing/2014/main" id="{1E3693BA-09F3-4D9B-9459-A465EA38DC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6548" y="6034189"/>
              <a:ext cx="1582298" cy="452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p:cNvSpPr>
            <a:spLocks noGrp="1"/>
          </p:cNvSpPr>
          <p:nvPr>
            <p:ph type="title"/>
          </p:nvPr>
        </p:nvSpPr>
        <p:spPr>
          <a:xfrm>
            <a:off x="693642" y="713529"/>
            <a:ext cx="10779221" cy="660348"/>
          </a:xfrm>
        </p:spPr>
        <p:txBody>
          <a:bodyPr/>
          <a:lstStyle>
            <a:lvl1pPr>
              <a:defRPr baseline="0"/>
            </a:lvl1pPr>
          </a:lstStyle>
          <a:p>
            <a:r>
              <a:rPr lang="en-US"/>
              <a:t>Click to edit Master title style</a:t>
            </a:r>
          </a:p>
        </p:txBody>
      </p:sp>
      <p:sp>
        <p:nvSpPr>
          <p:cNvPr id="10" name="Text Placeholder 14"/>
          <p:cNvSpPr>
            <a:spLocks noGrp="1"/>
          </p:cNvSpPr>
          <p:nvPr>
            <p:ph type="body" sz="quarter" idx="11"/>
          </p:nvPr>
        </p:nvSpPr>
        <p:spPr>
          <a:xfrm>
            <a:off x="664751" y="1989138"/>
            <a:ext cx="10808111" cy="3638550"/>
          </a:xfrm>
        </p:spPr>
        <p:txBody>
          <a:bodyPr/>
          <a:lstStyle>
            <a:lvl2pP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76506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Content Slide LL 1">
    <p:spTree>
      <p:nvGrpSpPr>
        <p:cNvPr id="1" name=""/>
        <p:cNvGrpSpPr/>
        <p:nvPr/>
      </p:nvGrpSpPr>
      <p:grpSpPr>
        <a:xfrm>
          <a:off x="0" y="0"/>
          <a:ext cx="0" cy="0"/>
          <a:chOff x="0" y="0"/>
          <a:chExt cx="0" cy="0"/>
        </a:xfrm>
      </p:grpSpPr>
      <p:sp>
        <p:nvSpPr>
          <p:cNvPr id="14" name="Content Placeholder 2"/>
          <p:cNvSpPr>
            <a:spLocks noGrp="1"/>
          </p:cNvSpPr>
          <p:nvPr>
            <p:ph idx="1"/>
          </p:nvPr>
        </p:nvSpPr>
        <p:spPr>
          <a:xfrm>
            <a:off x="761983" y="1268042"/>
            <a:ext cx="10972801" cy="5027456"/>
          </a:xfrm>
          <a:prstGeom prst="rect">
            <a:avLst/>
          </a:prstGeom>
        </p:spPr>
        <p:txBody>
          <a:bodyPr/>
          <a:lstStyle>
            <a:lvl1pPr>
              <a:defRPr b="0" i="0">
                <a:solidFill>
                  <a:srgbClr val="666666"/>
                </a:solidFill>
                <a:latin typeface="+mn-lt"/>
                <a:cs typeface="Georgia"/>
              </a:defRPr>
            </a:lvl1pPr>
            <a:lvl2pPr>
              <a:defRPr b="0" i="0">
                <a:solidFill>
                  <a:srgbClr val="666666"/>
                </a:solidFill>
                <a:latin typeface="+mn-lt"/>
                <a:cs typeface="Georgia"/>
              </a:defRPr>
            </a:lvl2pPr>
            <a:lvl3pPr>
              <a:defRPr b="0" i="0">
                <a:solidFill>
                  <a:srgbClr val="666666"/>
                </a:solidFill>
                <a:latin typeface="+mn-lt"/>
                <a:cs typeface="Georgia"/>
              </a:defRPr>
            </a:lvl3pPr>
            <a:lvl4pPr>
              <a:defRPr b="0" i="0">
                <a:solidFill>
                  <a:srgbClr val="666666"/>
                </a:solidFill>
                <a:latin typeface="+mn-lt"/>
                <a:cs typeface="Georgia"/>
              </a:defRPr>
            </a:lvl4pPr>
            <a:lvl5pPr>
              <a:defRPr b="0" i="0">
                <a:solidFill>
                  <a:srgbClr val="666666"/>
                </a:solidFill>
                <a:latin typeface="+mn-lt"/>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hasCustomPrompt="1"/>
          </p:nvPr>
        </p:nvSpPr>
        <p:spPr>
          <a:xfrm>
            <a:off x="761983" y="801938"/>
            <a:ext cx="10972801" cy="360329"/>
          </a:xfrm>
          <a:prstGeom prst="rect">
            <a:avLst/>
          </a:prstGeom>
        </p:spPr>
        <p:txBody>
          <a:bodyPr lIns="0" tIns="0" rIns="0" bIns="0" anchor="b">
            <a:noAutofit/>
          </a:bodyPr>
          <a:lstStyle>
            <a:lvl1pPr algn="l">
              <a:defRPr sz="2600" b="1" i="0">
                <a:solidFill>
                  <a:srgbClr val="BB0000"/>
                </a:solidFill>
                <a:latin typeface="+mj-lt"/>
                <a:cs typeface="Helvetica"/>
              </a:defRPr>
            </a:lvl1pPr>
          </a:lstStyle>
          <a:p>
            <a:r>
              <a:rPr lang="en-US"/>
              <a:t>CLICK TO EDIT MASTER TITLE STYLE</a:t>
            </a:r>
          </a:p>
        </p:txBody>
      </p:sp>
    </p:spTree>
    <p:extLst>
      <p:ext uri="{BB962C8B-B14F-4D97-AF65-F5344CB8AC3E}">
        <p14:creationId xmlns:p14="http://schemas.microsoft.com/office/powerpoint/2010/main" val="33046768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2_Title Slide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0448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3_Presentation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49A615-3BC6-65D3-B4CC-4536849ED415}"/>
              </a:ext>
            </a:extLst>
          </p:cNvPr>
          <p:cNvPicPr>
            <a:picLocks noChangeAspect="1"/>
          </p:cNvPicPr>
          <p:nvPr userDrawn="1"/>
        </p:nvPicPr>
        <p:blipFill>
          <a:blip r:embed="rId2">
            <a:alphaModFix amt="85000"/>
            <a:extLst>
              <a:ext uri="{28A0092B-C50C-407E-A947-70E740481C1C}">
                <a14:useLocalDpi xmlns:a14="http://schemas.microsoft.com/office/drawing/2010/main" val="0"/>
              </a:ext>
            </a:extLst>
          </a:blip>
          <a:srcRect/>
          <a:stretch/>
        </p:blipFill>
        <p:spPr>
          <a:xfrm>
            <a:off x="-3048" y="-2346"/>
            <a:ext cx="12191999" cy="6857990"/>
          </a:xfrm>
          <a:prstGeom prst="rect">
            <a:avLst/>
          </a:prstGeom>
        </p:spPr>
      </p:pic>
      <p:pic>
        <p:nvPicPr>
          <p:cNvPr id="4" name="Picture 3" descr="College of Food, Agricultural, and Environmental Sciences identification tag.">
            <a:extLst>
              <a:ext uri="{FF2B5EF4-FFF2-40B4-BE49-F238E27FC236}">
                <a16:creationId xmlns:a16="http://schemas.microsoft.com/office/drawing/2014/main" id="{B14C2A2A-3E21-4D47-BCC2-1B24112ACF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 y="0"/>
            <a:ext cx="1191810" cy="865632"/>
          </a:xfrm>
          <a:prstGeom prst="rect">
            <a:avLst/>
          </a:prstGeom>
        </p:spPr>
      </p:pic>
      <p:sp>
        <p:nvSpPr>
          <p:cNvPr id="5" name="Rectangle 4">
            <a:extLst>
              <a:ext uri="{FF2B5EF4-FFF2-40B4-BE49-F238E27FC236}">
                <a16:creationId xmlns:a16="http://schemas.microsoft.com/office/drawing/2014/main" id="{2B8293D8-2031-EF4C-9BA3-3EAD2C25E444}"/>
              </a:ext>
            </a:extLst>
          </p:cNvPr>
          <p:cNvSpPr/>
          <p:nvPr userDrawn="1"/>
        </p:nvSpPr>
        <p:spPr>
          <a:xfrm>
            <a:off x="284258" y="1934924"/>
            <a:ext cx="9626658" cy="3175000"/>
          </a:xfrm>
          <a:prstGeom prst="rect">
            <a:avLst/>
          </a:prstGeom>
          <a:solidFill>
            <a:srgbClr val="FFFFFF">
              <a:alpha val="747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cxnSp>
        <p:nvCxnSpPr>
          <p:cNvPr id="7" name="Straight Connector 6">
            <a:extLst>
              <a:ext uri="{FF2B5EF4-FFF2-40B4-BE49-F238E27FC236}">
                <a16:creationId xmlns:a16="http://schemas.microsoft.com/office/drawing/2014/main" id="{FD07F65F-844A-B44B-9891-4BA1552B25B1}"/>
              </a:ext>
              <a:ext uri="{C183D7F6-B498-43B3-948B-1728B52AA6E4}">
                <adec:decorative xmlns:adec="http://schemas.microsoft.com/office/drawing/2017/decorative" val="1"/>
              </a:ext>
            </a:extLst>
          </p:cNvPr>
          <p:cNvCxnSpPr>
            <a:cxnSpLocks/>
          </p:cNvCxnSpPr>
          <p:nvPr userDrawn="1"/>
        </p:nvCxnSpPr>
        <p:spPr>
          <a:xfrm>
            <a:off x="749300" y="3897801"/>
            <a:ext cx="1694688"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6F9E75A-B207-2A45-BC22-B31A3AB04686}"/>
              </a:ext>
            </a:extLst>
          </p:cNvPr>
          <p:cNvSpPr>
            <a:spLocks noGrp="1"/>
          </p:cNvSpPr>
          <p:nvPr>
            <p:ph type="title"/>
          </p:nvPr>
        </p:nvSpPr>
        <p:spPr>
          <a:xfrm>
            <a:off x="723900" y="2397125"/>
            <a:ext cx="8846820" cy="757093"/>
          </a:xfrm>
        </p:spPr>
        <p:txBody>
          <a:bodyPr/>
          <a:lstStyle>
            <a:lvl1pPr>
              <a:defRPr sz="5000"/>
            </a:lvl1pPr>
          </a:lstStyle>
          <a:p>
            <a:r>
              <a:rPr lang="en-US"/>
              <a:t>Click to edit Master title style</a:t>
            </a:r>
          </a:p>
        </p:txBody>
      </p:sp>
      <p:sp>
        <p:nvSpPr>
          <p:cNvPr id="9" name="Text Placeholder 8">
            <a:extLst>
              <a:ext uri="{FF2B5EF4-FFF2-40B4-BE49-F238E27FC236}">
                <a16:creationId xmlns:a16="http://schemas.microsoft.com/office/drawing/2014/main" id="{B35F23F4-22DB-0345-92B8-98F3E40E92DF}"/>
              </a:ext>
            </a:extLst>
          </p:cNvPr>
          <p:cNvSpPr>
            <a:spLocks noGrp="1"/>
          </p:cNvSpPr>
          <p:nvPr>
            <p:ph type="body" sz="quarter" idx="10"/>
          </p:nvPr>
        </p:nvSpPr>
        <p:spPr>
          <a:xfrm>
            <a:off x="723900" y="4195763"/>
            <a:ext cx="6683375" cy="731837"/>
          </a:xfrm>
        </p:spPr>
        <p:txBody>
          <a:bodyPr/>
          <a:lstStyle>
            <a:lvl1pPr marL="0" indent="0">
              <a:buNone/>
              <a:defRPr/>
            </a:lvl1pPr>
          </a:lstStyle>
          <a:p>
            <a:pPr lvl="0"/>
            <a:r>
              <a:rPr lang="en-US"/>
              <a:t>Click to edit Master text styles</a:t>
            </a:r>
          </a:p>
        </p:txBody>
      </p:sp>
      <p:pic>
        <p:nvPicPr>
          <p:cNvPr id="10" name="Picture 9" descr="A black and white sign with white text&#10;&#10;Description automatically generated">
            <a:extLst>
              <a:ext uri="{FF2B5EF4-FFF2-40B4-BE49-F238E27FC236}">
                <a16:creationId xmlns:a16="http://schemas.microsoft.com/office/drawing/2014/main" id="{23E33107-D99C-8007-DFA4-7CDEA6F35E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6760" y="5647643"/>
            <a:ext cx="3460750" cy="495300"/>
          </a:xfrm>
          <a:prstGeom prst="rect">
            <a:avLst/>
          </a:prstGeom>
        </p:spPr>
      </p:pic>
    </p:spTree>
    <p:extLst>
      <p:ext uri="{BB962C8B-B14F-4D97-AF65-F5344CB8AC3E}">
        <p14:creationId xmlns:p14="http://schemas.microsoft.com/office/powerpoint/2010/main" val="1595246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atistics with Text Slid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D870044C-78E4-8645-A30D-3CE13296CEB4}"/>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5">
            <a:extLst>
              <a:ext uri="{FF2B5EF4-FFF2-40B4-BE49-F238E27FC236}">
                <a16:creationId xmlns:a16="http://schemas.microsoft.com/office/drawing/2014/main" id="{6326DF4A-85E9-A241-B4CE-FFD65AC9CF0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29" name="Straight Connector 28">
            <a:extLst>
              <a:ext uri="{FF2B5EF4-FFF2-40B4-BE49-F238E27FC236}">
                <a16:creationId xmlns:a16="http://schemas.microsoft.com/office/drawing/2014/main" id="{32057CA4-9AFB-AF4A-B918-05A66D9EEF58}"/>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9EB59E3-6797-A647-B056-894F8D7AF51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77728" y="485902"/>
            <a:ext cx="1414272" cy="422317"/>
          </a:xfrm>
          <a:prstGeom prst="rect">
            <a:avLst/>
          </a:prstGeom>
        </p:spPr>
      </p:pic>
      <p:sp>
        <p:nvSpPr>
          <p:cNvPr id="31" name="TextBox 30">
            <a:extLst>
              <a:ext uri="{FF2B5EF4-FFF2-40B4-BE49-F238E27FC236}">
                <a16:creationId xmlns:a16="http://schemas.microsoft.com/office/drawing/2014/main" id="{46176C87-8C2B-1346-9FDA-C0C24A9B02F0}"/>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610462"/>
            <a:ext cx="3200400" cy="1555750"/>
          </a:xfrm>
        </p:spPr>
        <p:txBody>
          <a:bodyPr anchor="ctr" anchorCtr="0">
            <a:noAutofit/>
          </a:bodyPr>
          <a:lstStyle>
            <a:lvl1pPr marL="0" indent="0" algn="ctr">
              <a:buNone/>
              <a:defRPr sz="7500">
                <a:latin typeface="+mj-lt"/>
              </a:defRPr>
            </a:lvl1pPr>
          </a:lstStyle>
          <a:p>
            <a:pPr lvl="0"/>
            <a:r>
              <a:rPr lang="en-US" dirty="0"/>
              <a:t>00</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610462"/>
            <a:ext cx="3200400" cy="1555750"/>
          </a:xfrm>
        </p:spPr>
        <p:txBody>
          <a:bodyPr anchor="ctr" anchorCtr="0">
            <a:noAutofit/>
          </a:bodyPr>
          <a:lstStyle>
            <a:lvl1pPr marL="0" indent="0" algn="ctr">
              <a:buNone/>
              <a:defRPr sz="7500">
                <a:latin typeface="+mj-lt"/>
              </a:defRPr>
            </a:lvl1pPr>
          </a:lstStyle>
          <a:p>
            <a:pPr lvl="0"/>
            <a:r>
              <a:rPr lang="en-US" dirty="0"/>
              <a:t>00</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610462"/>
            <a:ext cx="3200400" cy="1555750"/>
          </a:xfrm>
        </p:spPr>
        <p:txBody>
          <a:bodyPr anchor="ctr" anchorCtr="0">
            <a:noAutofit/>
          </a:bodyPr>
          <a:lstStyle>
            <a:lvl1pPr marL="0" indent="0" algn="ctr">
              <a:buNone/>
              <a:defRPr sz="7500">
                <a:latin typeface="+mj-lt"/>
              </a:defRPr>
            </a:lvl1pPr>
          </a:lstStyle>
          <a:p>
            <a:pPr lvl="0"/>
            <a:r>
              <a:rPr lang="en-US" dirty="0"/>
              <a:t>00</a:t>
            </a:r>
          </a:p>
        </p:txBody>
      </p:sp>
      <p:sp>
        <p:nvSpPr>
          <p:cNvPr id="28" name="Text Placeholder 11">
            <a:extLst>
              <a:ext uri="{FF2B5EF4-FFF2-40B4-BE49-F238E27FC236}">
                <a16:creationId xmlns:a16="http://schemas.microsoft.com/office/drawing/2014/main" id="{68CA66E8-5492-C54F-A11E-0E6B99B9C2C3}"/>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27" name="Title Placeholder 1">
            <a:extLst>
              <a:ext uri="{FF2B5EF4-FFF2-40B4-BE49-F238E27FC236}">
                <a16:creationId xmlns:a16="http://schemas.microsoft.com/office/drawing/2014/main" id="{CE0809EF-3F59-4043-A1B8-AEF871D89686}"/>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1892972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3_Divider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16020C2-A681-7845-A333-FF20F40D13ED}"/>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2" pitchFamily="2" charset="77"/>
            </a:endParaRPr>
          </a:p>
        </p:txBody>
      </p:sp>
      <p:pic>
        <p:nvPicPr>
          <p:cNvPr id="5" name="Picture 4">
            <a:extLst>
              <a:ext uri="{FF2B5EF4-FFF2-40B4-BE49-F238E27FC236}">
                <a16:creationId xmlns:a16="http://schemas.microsoft.com/office/drawing/2014/main" id="{D0F45D6E-9DF3-E743-B537-6FA5827A3BD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1" name="Text Placeholder 20">
            <a:extLst>
              <a:ext uri="{FF2B5EF4-FFF2-40B4-BE49-F238E27FC236}">
                <a16:creationId xmlns:a16="http://schemas.microsoft.com/office/drawing/2014/main" id="{2E1CA68F-CBAA-3B45-8851-26BB184E1EE9}"/>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a:t>Click to edit Master text styles</a:t>
            </a:r>
          </a:p>
        </p:txBody>
      </p:sp>
      <p:sp>
        <p:nvSpPr>
          <p:cNvPr id="17" name="Title Placeholder 1">
            <a:extLst>
              <a:ext uri="{FF2B5EF4-FFF2-40B4-BE49-F238E27FC236}">
                <a16:creationId xmlns:a16="http://schemas.microsoft.com/office/drawing/2014/main" id="{6A6CA8FE-044A-054F-936D-68971E91AA82}"/>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a:t>Click to edit</a:t>
            </a:r>
            <a:br>
              <a:rPr lang="en-US"/>
            </a:br>
            <a:r>
              <a:rPr lang="en-US"/>
              <a:t>Master title style</a:t>
            </a:r>
          </a:p>
        </p:txBody>
      </p:sp>
      <p:sp>
        <p:nvSpPr>
          <p:cNvPr id="3" name="TextBox 2">
            <a:extLst>
              <a:ext uri="{FF2B5EF4-FFF2-40B4-BE49-F238E27FC236}">
                <a16:creationId xmlns:a16="http://schemas.microsoft.com/office/drawing/2014/main" id="{F2F589A8-0DBE-4CCA-2ECD-23F60CCE814F}"/>
              </a:ext>
              <a:ext uri="{C183D7F6-B498-43B3-948B-1728B52AA6E4}">
                <adec:decorative xmlns:adec="http://schemas.microsoft.com/office/drawing/2017/decorative" val="1"/>
              </a:ext>
            </a:extLst>
          </p:cNvPr>
          <p:cNvSpPr txBox="1"/>
          <p:nvPr userDrawn="1"/>
        </p:nvSpPr>
        <p:spPr>
          <a:xfrm>
            <a:off x="1414130" y="6350658"/>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a:t>
            </a:r>
          </a:p>
        </p:txBody>
      </p:sp>
    </p:spTree>
    <p:extLst>
      <p:ext uri="{BB962C8B-B14F-4D97-AF65-F5344CB8AC3E}">
        <p14:creationId xmlns:p14="http://schemas.microsoft.com/office/powerpoint/2010/main" val="1408064590"/>
      </p:ext>
    </p:extLst>
  </p:cSld>
  <p:clrMapOvr>
    <a:masterClrMapping/>
  </p:clrMapOvr>
  <p:extLst>
    <p:ext uri="{DCECCB84-F9BA-43D5-87BE-67443E8EF086}">
      <p15:sldGuideLst xmlns:p15="http://schemas.microsoft.com/office/powerpoint/2012/main">
        <p15:guide id="1" orient="horz" pos="1296">
          <p15:clr>
            <a:srgbClr val="FBAE40"/>
          </p15:clr>
        </p15:guide>
        <p15:guide id="2" pos="96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2_Quote Slid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4B56EA9-413E-5A4B-B387-6F839DDFA39C}"/>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2" pitchFamily="2" charset="77"/>
            </a:endParaRPr>
          </a:p>
        </p:txBody>
      </p:sp>
      <p:pic>
        <p:nvPicPr>
          <p:cNvPr id="7" name="Picture 6">
            <a:extLst>
              <a:ext uri="{FF2B5EF4-FFF2-40B4-BE49-F238E27FC236}">
                <a16:creationId xmlns:a16="http://schemas.microsoft.com/office/drawing/2014/main" id="{A1B602A8-483F-6F4B-83C2-1712C10533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7" name="Text Placeholder 20">
            <a:extLst>
              <a:ext uri="{FF2B5EF4-FFF2-40B4-BE49-F238E27FC236}">
                <a16:creationId xmlns:a16="http://schemas.microsoft.com/office/drawing/2014/main" id="{E82F8AFB-7C5F-B04D-A449-5F0887FB9EA5}"/>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a:t>Click to edit Master text styles</a:t>
            </a:r>
          </a:p>
        </p:txBody>
      </p:sp>
      <p:sp>
        <p:nvSpPr>
          <p:cNvPr id="5" name="TextBox 4">
            <a:extLst>
              <a:ext uri="{FF2B5EF4-FFF2-40B4-BE49-F238E27FC236}">
                <a16:creationId xmlns:a16="http://schemas.microsoft.com/office/drawing/2014/main" id="{6359E448-8616-B348-8FC0-681BE6555AD0}"/>
              </a:ext>
            </a:extLst>
          </p:cNvPr>
          <p:cNvSpPr txBox="1"/>
          <p:nvPr userDrawn="1"/>
        </p:nvSpPr>
        <p:spPr>
          <a:xfrm>
            <a:off x="595423" y="233917"/>
            <a:ext cx="1424763" cy="3170099"/>
          </a:xfrm>
          <a:prstGeom prst="rect">
            <a:avLst/>
          </a:prstGeom>
          <a:noFill/>
        </p:spPr>
        <p:txBody>
          <a:bodyPr wrap="square" rtlCol="0">
            <a:spAutoFit/>
          </a:bodyPr>
          <a:lstStyle/>
          <a:p>
            <a:r>
              <a:rPr lang="en-US" sz="20000" b="1" i="0">
                <a:solidFill>
                  <a:srgbClr val="BFC6CB"/>
                </a:solidFill>
                <a:latin typeface="Buckeye Serif 2 Black" pitchFamily="2" charset="77"/>
                <a:ea typeface="Buckeye Serif 2 Black" pitchFamily="2" charset="77"/>
              </a:rPr>
              <a:t>“</a:t>
            </a:r>
          </a:p>
        </p:txBody>
      </p:sp>
      <p:sp>
        <p:nvSpPr>
          <p:cNvPr id="18" name="TextBox 17">
            <a:extLst>
              <a:ext uri="{FF2B5EF4-FFF2-40B4-BE49-F238E27FC236}">
                <a16:creationId xmlns:a16="http://schemas.microsoft.com/office/drawing/2014/main" id="{2E332ABA-95DF-CB4D-9E14-D64E1ECA41F6}"/>
              </a:ext>
            </a:extLst>
          </p:cNvPr>
          <p:cNvSpPr txBox="1"/>
          <p:nvPr userDrawn="1"/>
        </p:nvSpPr>
        <p:spPr>
          <a:xfrm flipV="1">
            <a:off x="10162953" y="3221666"/>
            <a:ext cx="1424763" cy="3170099"/>
          </a:xfrm>
          <a:prstGeom prst="rect">
            <a:avLst/>
          </a:prstGeom>
          <a:noFill/>
        </p:spPr>
        <p:txBody>
          <a:bodyPr wrap="square" rtlCol="0">
            <a:spAutoFit/>
          </a:bodyPr>
          <a:lstStyle/>
          <a:p>
            <a:r>
              <a:rPr lang="en-US" sz="20000" b="1" i="0">
                <a:solidFill>
                  <a:srgbClr val="BFC6CB"/>
                </a:solidFill>
                <a:latin typeface="Buckeye Serif 2 Black" pitchFamily="2" charset="77"/>
                <a:ea typeface="Buckeye Serif 2 Black" pitchFamily="2" charset="77"/>
              </a:rPr>
              <a:t>“</a:t>
            </a:r>
          </a:p>
        </p:txBody>
      </p:sp>
      <p:sp>
        <p:nvSpPr>
          <p:cNvPr id="16" name="Title Placeholder 1">
            <a:extLst>
              <a:ext uri="{FF2B5EF4-FFF2-40B4-BE49-F238E27FC236}">
                <a16:creationId xmlns:a16="http://schemas.microsoft.com/office/drawing/2014/main" id="{4D5690FC-10DB-E347-9591-2A653CE14729}"/>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a:t>Click to edit</a:t>
            </a:r>
            <a:br>
              <a:rPr lang="en-US"/>
            </a:br>
            <a:r>
              <a:rPr lang="en-US"/>
              <a:t>Master title style</a:t>
            </a:r>
          </a:p>
        </p:txBody>
      </p:sp>
      <p:sp>
        <p:nvSpPr>
          <p:cNvPr id="2" name="TextBox 1">
            <a:extLst>
              <a:ext uri="{FF2B5EF4-FFF2-40B4-BE49-F238E27FC236}">
                <a16:creationId xmlns:a16="http://schemas.microsoft.com/office/drawing/2014/main" id="{70267163-4101-9CBB-9821-3404B7AFFD1C}"/>
              </a:ext>
              <a:ext uri="{C183D7F6-B498-43B3-948B-1728B52AA6E4}">
                <adec:decorative xmlns:adec="http://schemas.microsoft.com/office/drawing/2017/decorative" val="1"/>
              </a:ext>
            </a:extLst>
          </p:cNvPr>
          <p:cNvSpPr txBox="1"/>
          <p:nvPr userDrawn="1"/>
        </p:nvSpPr>
        <p:spPr>
          <a:xfrm>
            <a:off x="1414130" y="6347478"/>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3865717609"/>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638163A-62D1-A742-897D-205EFAB2F34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17ED887-20B8-9143-93A9-741B70CBAF8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0" name="Text Placeholder 9">
            <a:extLst>
              <a:ext uri="{FF2B5EF4-FFF2-40B4-BE49-F238E27FC236}">
                <a16:creationId xmlns:a16="http://schemas.microsoft.com/office/drawing/2014/main" id="{271F439C-1B95-B54B-A171-4A59290E02F6}"/>
              </a:ext>
            </a:extLst>
          </p:cNvPr>
          <p:cNvSpPr>
            <a:spLocks noGrp="1"/>
          </p:cNvSpPr>
          <p:nvPr>
            <p:ph type="body" sz="quarter" idx="13"/>
          </p:nvPr>
        </p:nvSpPr>
        <p:spPr>
          <a:xfrm>
            <a:off x="831850" y="2483216"/>
            <a:ext cx="10515599" cy="3371483"/>
          </a:xfrm>
        </p:spPr>
        <p:txBody>
          <a:bodyPr>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2" name="Text Placeholder 11">
            <a:extLst>
              <a:ext uri="{FF2B5EF4-FFF2-40B4-BE49-F238E27FC236}">
                <a16:creationId xmlns:a16="http://schemas.microsoft.com/office/drawing/2014/main" id="{2EF2F390-EC9D-2B4B-9E0C-1EF26E92150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8" name="Title Placeholder 1">
            <a:extLst>
              <a:ext uri="{FF2B5EF4-FFF2-40B4-BE49-F238E27FC236}">
                <a16:creationId xmlns:a16="http://schemas.microsoft.com/office/drawing/2014/main" id="{8A662B4E-B003-754B-A855-88695236AD9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cxnSp>
        <p:nvCxnSpPr>
          <p:cNvPr id="3" name="Straight Connector 2">
            <a:extLst>
              <a:ext uri="{FF2B5EF4-FFF2-40B4-BE49-F238E27FC236}">
                <a16:creationId xmlns:a16="http://schemas.microsoft.com/office/drawing/2014/main" id="{9FC0DC12-2564-75F4-744C-37AA4AE501C3}"/>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7284ACB-2CE9-847F-FBBF-BA9A2DF711B5}"/>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a:t>
            </a:r>
          </a:p>
        </p:txBody>
      </p:sp>
    </p:spTree>
    <p:extLst>
      <p:ext uri="{BB962C8B-B14F-4D97-AF65-F5344CB8AC3E}">
        <p14:creationId xmlns:p14="http://schemas.microsoft.com/office/powerpoint/2010/main" val="4260536529"/>
      </p:ext>
    </p:extLst>
  </p:cSld>
  <p:clrMapOvr>
    <a:masterClrMapping/>
  </p:clrMapOvr>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2_Two-column Content Slid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611402B-A61A-AE46-BB30-605E356348B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5F7C545-9731-6C4E-9491-492809C81A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 Placeholder 9">
            <a:extLst>
              <a:ext uri="{FF2B5EF4-FFF2-40B4-BE49-F238E27FC236}">
                <a16:creationId xmlns:a16="http://schemas.microsoft.com/office/drawing/2014/main" id="{0DEE6220-C310-EA45-813E-627336EB17FF}"/>
              </a:ext>
            </a:extLst>
          </p:cNvPr>
          <p:cNvSpPr>
            <a:spLocks noGrp="1"/>
          </p:cNvSpPr>
          <p:nvPr>
            <p:ph type="body" sz="quarter" idx="13"/>
          </p:nvPr>
        </p:nvSpPr>
        <p:spPr>
          <a:xfrm>
            <a:off x="831850" y="2483216"/>
            <a:ext cx="10550525" cy="3670057"/>
          </a:xfrm>
        </p:spPr>
        <p:txBody>
          <a:bodyPr numCol="2"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9" name="Text Placeholder 11">
            <a:extLst>
              <a:ext uri="{FF2B5EF4-FFF2-40B4-BE49-F238E27FC236}">
                <a16:creationId xmlns:a16="http://schemas.microsoft.com/office/drawing/2014/main" id="{FCA9E2BA-35EB-704E-910B-8478F32F80D4}"/>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7" name="Title Placeholder 1">
            <a:extLst>
              <a:ext uri="{FF2B5EF4-FFF2-40B4-BE49-F238E27FC236}">
                <a16:creationId xmlns:a16="http://schemas.microsoft.com/office/drawing/2014/main" id="{79B04999-595F-3A42-9C8A-162F8B9A6E0D}"/>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cxnSp>
        <p:nvCxnSpPr>
          <p:cNvPr id="2" name="Straight Connector 1">
            <a:extLst>
              <a:ext uri="{FF2B5EF4-FFF2-40B4-BE49-F238E27FC236}">
                <a16:creationId xmlns:a16="http://schemas.microsoft.com/office/drawing/2014/main" id="{59605CF5-266C-8599-02A7-B40FABF35972}"/>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F5873A1-F349-A886-06BD-55744ACCBA8C}"/>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14431842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2_Three-column Content Slid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7EE529B-B542-8046-BB49-E0AC00EC43BB}"/>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60729E9-2E97-8C4D-ACFA-EF38F6E6E1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1" name="Text Placeholder 9">
            <a:extLst>
              <a:ext uri="{FF2B5EF4-FFF2-40B4-BE49-F238E27FC236}">
                <a16:creationId xmlns:a16="http://schemas.microsoft.com/office/drawing/2014/main" id="{EEE12CB0-BBBE-0849-A619-23D85837ED9F}"/>
              </a:ext>
            </a:extLst>
          </p:cNvPr>
          <p:cNvSpPr>
            <a:spLocks noGrp="1"/>
          </p:cNvSpPr>
          <p:nvPr>
            <p:ph type="body" sz="quarter" idx="13"/>
          </p:nvPr>
        </p:nvSpPr>
        <p:spPr>
          <a:xfrm>
            <a:off x="831850" y="2483216"/>
            <a:ext cx="10550525" cy="3670057"/>
          </a:xfrm>
        </p:spPr>
        <p:txBody>
          <a:bodyPr numCol="3"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2" name="Text Placeholder 11">
            <a:extLst>
              <a:ext uri="{FF2B5EF4-FFF2-40B4-BE49-F238E27FC236}">
                <a16:creationId xmlns:a16="http://schemas.microsoft.com/office/drawing/2014/main" id="{70EF7D51-CFF1-2240-B525-B2EE49449B2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10" name="Title Placeholder 1">
            <a:extLst>
              <a:ext uri="{FF2B5EF4-FFF2-40B4-BE49-F238E27FC236}">
                <a16:creationId xmlns:a16="http://schemas.microsoft.com/office/drawing/2014/main" id="{D3A49F5E-8651-AE42-A1E2-36C1598F9CF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cxnSp>
        <p:nvCxnSpPr>
          <p:cNvPr id="3" name="Straight Connector 2">
            <a:extLst>
              <a:ext uri="{FF2B5EF4-FFF2-40B4-BE49-F238E27FC236}">
                <a16:creationId xmlns:a16="http://schemas.microsoft.com/office/drawing/2014/main" id="{1A28E08F-011A-ACFD-56D2-95DF9A0A84E4}"/>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C12863A-C425-BCAF-6799-4559EC13191C}"/>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36043285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2_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9B96CE-7E97-254F-A8C7-D813ACF2CB9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2" pitchFamily="2" charset="77"/>
            </a:endParaRPr>
          </a:p>
        </p:txBody>
      </p:sp>
      <p:cxnSp>
        <p:nvCxnSpPr>
          <p:cNvPr id="9" name="Straight Connector 8">
            <a:extLst>
              <a:ext uri="{FF2B5EF4-FFF2-40B4-BE49-F238E27FC236}">
                <a16:creationId xmlns:a16="http://schemas.microsoft.com/office/drawing/2014/main" id="{B9E3C4EE-6666-1A40-A5EC-14B0DF1D01A4}"/>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E827C36-59ED-8144-ADBA-892BD4139C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
        <p:nvSpPr>
          <p:cNvPr id="2" name="TextBox 1">
            <a:extLst>
              <a:ext uri="{FF2B5EF4-FFF2-40B4-BE49-F238E27FC236}">
                <a16:creationId xmlns:a16="http://schemas.microsoft.com/office/drawing/2014/main" id="{1A43AE6A-8E16-4810-0C8D-0E14EA0A6383}"/>
              </a:ext>
              <a:ext uri="{C183D7F6-B498-43B3-948B-1728B52AA6E4}">
                <adec:decorative xmlns:adec="http://schemas.microsoft.com/office/drawing/2017/decorative" val="1"/>
              </a:ext>
            </a:extLst>
          </p:cNvPr>
          <p:cNvSpPr txBox="1"/>
          <p:nvPr userDrawn="1"/>
        </p:nvSpPr>
        <p:spPr>
          <a:xfrm>
            <a:off x="1414129" y="6387233"/>
            <a:ext cx="9968245"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a:t>
            </a:r>
          </a:p>
        </p:txBody>
      </p:sp>
      <p:cxnSp>
        <p:nvCxnSpPr>
          <p:cNvPr id="3" name="Straight Connector 2">
            <a:extLst>
              <a:ext uri="{FF2B5EF4-FFF2-40B4-BE49-F238E27FC236}">
                <a16:creationId xmlns:a16="http://schemas.microsoft.com/office/drawing/2014/main" id="{EAA011FE-7162-E43F-B86E-C1F26B3B66E5}"/>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0856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2_Two-column Comparison Slide">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0026BED3-5CAA-2940-B12F-799C81CD221F}"/>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79ED083-4947-284F-AB6B-631094A2285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cxnSp>
        <p:nvCxnSpPr>
          <p:cNvPr id="3" name="Straight Connector 2">
            <a:extLst>
              <a:ext uri="{FF2B5EF4-FFF2-40B4-BE49-F238E27FC236}">
                <a16:creationId xmlns:a16="http://schemas.microsoft.com/office/drawing/2014/main" id="{ADA2131B-1F74-FF48-BCAE-7574DF9B05B6}"/>
              </a:ext>
              <a:ext uri="{C183D7F6-B498-43B3-948B-1728B52AA6E4}">
                <adec:decorative xmlns:adec="http://schemas.microsoft.com/office/drawing/2017/decorative" val="1"/>
              </a:ext>
            </a:extLst>
          </p:cNvPr>
          <p:cNvCxnSpPr/>
          <p:nvPr userDrawn="1"/>
        </p:nvCxnSpPr>
        <p:spPr>
          <a:xfrm>
            <a:off x="5404338" y="2038474"/>
            <a:ext cx="0" cy="4126523"/>
          </a:xfrm>
          <a:prstGeom prst="line">
            <a:avLst/>
          </a:prstGeom>
          <a:ln w="12700">
            <a:solidFill>
              <a:srgbClr val="BFC6CB"/>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806B9709-D47F-8244-84CF-E7A6E07BB03E}"/>
              </a:ext>
            </a:extLst>
          </p:cNvPr>
          <p:cNvSpPr>
            <a:spLocks noGrp="1"/>
          </p:cNvSpPr>
          <p:nvPr>
            <p:ph sz="half" idx="17"/>
          </p:nvPr>
        </p:nvSpPr>
        <p:spPr>
          <a:xfrm>
            <a:off x="5791200"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87EFCDFB-7048-5643-AC3D-1B775FF92BD5}"/>
              </a:ext>
            </a:extLst>
          </p:cNvPr>
          <p:cNvSpPr>
            <a:spLocks noGrp="1"/>
          </p:cNvSpPr>
          <p:nvPr>
            <p:ph type="body" sz="quarter" idx="16" hasCustomPrompt="1"/>
          </p:nvPr>
        </p:nvSpPr>
        <p:spPr>
          <a:xfrm>
            <a:off x="5791200" y="2026874"/>
            <a:ext cx="4150458" cy="292954"/>
          </a:xfrm>
        </p:spPr>
        <p:txBody>
          <a:bodyPr>
            <a:normAutofit/>
          </a:bodyPr>
          <a:lstStyle>
            <a:lvl1pPr marL="0" indent="0">
              <a:buNone/>
              <a:defRPr sz="1600" b="1" i="0">
                <a:latin typeface="Buckeye Sans 2 ExtraBold" pitchFamily="2" charset="77"/>
              </a:defRPr>
            </a:lvl1pPr>
          </a:lstStyle>
          <a:p>
            <a:pPr lvl="0"/>
            <a:r>
              <a:rPr lang="en-US"/>
              <a:t>CLICK TO EDIT MASTER TEXT STYLES</a:t>
            </a:r>
          </a:p>
        </p:txBody>
      </p:sp>
      <p:sp>
        <p:nvSpPr>
          <p:cNvPr id="14" name="Content Placeholder 3">
            <a:extLst>
              <a:ext uri="{FF2B5EF4-FFF2-40B4-BE49-F238E27FC236}">
                <a16:creationId xmlns:a16="http://schemas.microsoft.com/office/drawing/2014/main" id="{59CB54DC-B279-5A42-8B13-00B74FEE7A63}"/>
              </a:ext>
            </a:extLst>
          </p:cNvPr>
          <p:cNvSpPr>
            <a:spLocks noGrp="1"/>
          </p:cNvSpPr>
          <p:nvPr>
            <p:ph sz="half" idx="2"/>
          </p:nvPr>
        </p:nvSpPr>
        <p:spPr>
          <a:xfrm>
            <a:off x="839788"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AD267245-C79B-974C-B0B2-B3A68A0875B9}"/>
              </a:ext>
            </a:extLst>
          </p:cNvPr>
          <p:cNvSpPr>
            <a:spLocks noGrp="1"/>
          </p:cNvSpPr>
          <p:nvPr>
            <p:ph type="body" sz="quarter" idx="14" hasCustomPrompt="1"/>
          </p:nvPr>
        </p:nvSpPr>
        <p:spPr>
          <a:xfrm>
            <a:off x="831850" y="2026874"/>
            <a:ext cx="4150458" cy="292954"/>
          </a:xfrm>
        </p:spPr>
        <p:txBody>
          <a:bodyPr>
            <a:normAutofit/>
          </a:bodyPr>
          <a:lstStyle>
            <a:lvl1pPr marL="0" indent="0">
              <a:buNone/>
              <a:defRPr sz="1600" b="1" i="0">
                <a:latin typeface="Buckeye Sans 2 ExtraBold" pitchFamily="2" charset="77"/>
              </a:defRPr>
            </a:lvl1pPr>
          </a:lstStyle>
          <a:p>
            <a:pPr lvl="0"/>
            <a:r>
              <a:rPr lang="en-US"/>
              <a:t>CLICK TO EDIT MASTER TEXT STYLES</a:t>
            </a:r>
          </a:p>
        </p:txBody>
      </p:sp>
      <p:sp>
        <p:nvSpPr>
          <p:cNvPr id="9" name="Title Placeholder 1">
            <a:extLst>
              <a:ext uri="{FF2B5EF4-FFF2-40B4-BE49-F238E27FC236}">
                <a16:creationId xmlns:a16="http://schemas.microsoft.com/office/drawing/2014/main" id="{005551C3-4628-B240-A12C-B38D5F922CCE}"/>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cxnSp>
        <p:nvCxnSpPr>
          <p:cNvPr id="4" name="Straight Connector 3">
            <a:extLst>
              <a:ext uri="{FF2B5EF4-FFF2-40B4-BE49-F238E27FC236}">
                <a16:creationId xmlns:a16="http://schemas.microsoft.com/office/drawing/2014/main" id="{E4CA9CF4-A0EC-5F83-BA38-C4AE4B960CD9}"/>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1F66C71-7D86-8CA9-A1DF-1FFF3613A304}"/>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a:t>
            </a:r>
          </a:p>
        </p:txBody>
      </p:sp>
    </p:spTree>
    <p:extLst>
      <p:ext uri="{BB962C8B-B14F-4D97-AF65-F5344CB8AC3E}">
        <p14:creationId xmlns:p14="http://schemas.microsoft.com/office/powerpoint/2010/main" val="39388992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2_Three-Column Comparison Slide">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A773F602-FD1B-7648-AA21-072E1002544E}"/>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7633375-F1B5-0549-B442-E4BE824169F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cxnSp>
        <p:nvCxnSpPr>
          <p:cNvPr id="14" name="Straight Connector 13">
            <a:extLst>
              <a:ext uri="{FF2B5EF4-FFF2-40B4-BE49-F238E27FC236}">
                <a16:creationId xmlns:a16="http://schemas.microsoft.com/office/drawing/2014/main" id="{6240F89D-2F52-4A06-A26B-F81A4CCA049C}"/>
              </a:ext>
              <a:ext uri="{C183D7F6-B498-43B3-948B-1728B52AA6E4}">
                <adec:decorative xmlns:adec="http://schemas.microsoft.com/office/drawing/2017/decorative" val="1"/>
              </a:ext>
            </a:extLst>
          </p:cNvPr>
          <p:cNvCxnSpPr>
            <a:cxnSpLocks/>
          </p:cNvCxnSpPr>
          <p:nvPr userDrawn="1"/>
        </p:nvCxnSpPr>
        <p:spPr>
          <a:xfrm flipV="1">
            <a:off x="4246764"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C10AE9-62EC-AD40-8DA3-0ED9E14F41A7}"/>
              </a:ext>
              <a:ext uri="{C183D7F6-B498-43B3-948B-1728B52AA6E4}">
                <adec:decorative xmlns:adec="http://schemas.microsoft.com/office/drawing/2017/decorative" val="1"/>
              </a:ext>
            </a:extLst>
          </p:cNvPr>
          <p:cNvCxnSpPr>
            <a:cxnSpLocks/>
          </p:cNvCxnSpPr>
          <p:nvPr userDrawn="1"/>
        </p:nvCxnSpPr>
        <p:spPr>
          <a:xfrm flipV="1">
            <a:off x="7924800"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15DC47ED-65AF-468C-B064-C602467FDF9F}"/>
              </a:ext>
            </a:extLst>
          </p:cNvPr>
          <p:cNvSpPr>
            <a:spLocks noGrp="1"/>
          </p:cNvSpPr>
          <p:nvPr>
            <p:ph sz="quarter" idx="14"/>
          </p:nvPr>
        </p:nvSpPr>
        <p:spPr>
          <a:xfrm>
            <a:off x="8151812"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516F4E05-C49C-6A4D-A9FF-2449FE07F7C4}"/>
              </a:ext>
            </a:extLst>
          </p:cNvPr>
          <p:cNvSpPr>
            <a:spLocks noGrp="1"/>
          </p:cNvSpPr>
          <p:nvPr>
            <p:ph type="body" sz="quarter" idx="19" hasCustomPrompt="1"/>
          </p:nvPr>
        </p:nvSpPr>
        <p:spPr>
          <a:xfrm>
            <a:off x="8151812" y="2026874"/>
            <a:ext cx="3212612" cy="292954"/>
          </a:xfrm>
        </p:spPr>
        <p:txBody>
          <a:bodyPr>
            <a:normAutofit/>
          </a:bodyPr>
          <a:lstStyle>
            <a:lvl1pPr marL="0" indent="0">
              <a:buNone/>
              <a:defRPr sz="1600" b="1" i="0">
                <a:latin typeface="Buckeye Sans 2 ExtraBold" pitchFamily="2" charset="77"/>
              </a:defRPr>
            </a:lvl1pPr>
          </a:lstStyle>
          <a:p>
            <a:pPr lvl="0"/>
            <a:r>
              <a:rPr lang="en-US"/>
              <a:t>CLICK TO EDIT</a:t>
            </a:r>
            <a:br>
              <a:rPr lang="en-US"/>
            </a:br>
            <a:r>
              <a:rPr lang="en-US"/>
              <a:t>MASTER TEXT STYLES</a:t>
            </a:r>
          </a:p>
        </p:txBody>
      </p:sp>
      <p:sp>
        <p:nvSpPr>
          <p:cNvPr id="13" name="Content Placeholder 5">
            <a:extLst>
              <a:ext uri="{FF2B5EF4-FFF2-40B4-BE49-F238E27FC236}">
                <a16:creationId xmlns:a16="http://schemas.microsoft.com/office/drawing/2014/main" id="{F19B7547-6851-4E06-A147-72DEB3E25657}"/>
              </a:ext>
            </a:extLst>
          </p:cNvPr>
          <p:cNvSpPr>
            <a:spLocks noGrp="1"/>
          </p:cNvSpPr>
          <p:nvPr>
            <p:ph sz="quarter" idx="16"/>
          </p:nvPr>
        </p:nvSpPr>
        <p:spPr>
          <a:xfrm>
            <a:off x="4475124" y="2670668"/>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C9FF9C85-7555-6345-9178-FCD5246B668F}"/>
              </a:ext>
            </a:extLst>
          </p:cNvPr>
          <p:cNvSpPr>
            <a:spLocks noGrp="1"/>
          </p:cNvSpPr>
          <p:nvPr>
            <p:ph type="body" sz="quarter" idx="18" hasCustomPrompt="1"/>
          </p:nvPr>
        </p:nvSpPr>
        <p:spPr>
          <a:xfrm>
            <a:off x="4475124" y="2026874"/>
            <a:ext cx="3212612" cy="292954"/>
          </a:xfrm>
        </p:spPr>
        <p:txBody>
          <a:bodyPr>
            <a:normAutofit/>
          </a:bodyPr>
          <a:lstStyle>
            <a:lvl1pPr marL="0" indent="0">
              <a:buNone/>
              <a:defRPr sz="1600" b="1" i="0">
                <a:latin typeface="Buckeye Sans 2 ExtraBold" pitchFamily="2" charset="77"/>
              </a:defRPr>
            </a:lvl1pPr>
          </a:lstStyle>
          <a:p>
            <a:pPr lvl="0"/>
            <a:r>
              <a:rPr lang="en-US"/>
              <a:t>CLICK TO EDIT</a:t>
            </a:r>
            <a:br>
              <a:rPr lang="en-US"/>
            </a:br>
            <a:r>
              <a:rPr lang="en-US"/>
              <a:t>MASTER TEXT STYLES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8"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9540926D-FD66-994E-A785-30AB85ADD4CD}"/>
              </a:ext>
            </a:extLst>
          </p:cNvPr>
          <p:cNvSpPr>
            <a:spLocks noGrp="1"/>
          </p:cNvSpPr>
          <p:nvPr>
            <p:ph type="body" sz="quarter" idx="17" hasCustomPrompt="1"/>
          </p:nvPr>
        </p:nvSpPr>
        <p:spPr>
          <a:xfrm>
            <a:off x="831850" y="2026874"/>
            <a:ext cx="3212612" cy="292954"/>
          </a:xfrm>
        </p:spPr>
        <p:txBody>
          <a:bodyPr>
            <a:normAutofit/>
          </a:bodyPr>
          <a:lstStyle>
            <a:lvl1pPr marL="0" indent="0">
              <a:buNone/>
              <a:defRPr sz="1600" b="1" i="0">
                <a:latin typeface="Buckeye Sans 2 ExtraBold" pitchFamily="2" charset="77"/>
              </a:defRPr>
            </a:lvl1pPr>
          </a:lstStyle>
          <a:p>
            <a:pPr lvl="0"/>
            <a:r>
              <a:rPr lang="en-US"/>
              <a:t>CLICK TO EDIT</a:t>
            </a:r>
            <a:br>
              <a:rPr lang="en-US"/>
            </a:br>
            <a:r>
              <a:rPr lang="en-US"/>
              <a:t>MASTER TEXT STYLES</a:t>
            </a:r>
          </a:p>
        </p:txBody>
      </p:sp>
      <p:sp>
        <p:nvSpPr>
          <p:cNvPr id="18" name="Title Placeholder 1">
            <a:extLst>
              <a:ext uri="{FF2B5EF4-FFF2-40B4-BE49-F238E27FC236}">
                <a16:creationId xmlns:a16="http://schemas.microsoft.com/office/drawing/2014/main" id="{DCA6E5B1-C633-8349-8E10-F27EBAC41067}"/>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cxnSp>
        <p:nvCxnSpPr>
          <p:cNvPr id="3" name="Straight Connector 2">
            <a:extLst>
              <a:ext uri="{FF2B5EF4-FFF2-40B4-BE49-F238E27FC236}">
                <a16:creationId xmlns:a16="http://schemas.microsoft.com/office/drawing/2014/main" id="{4A20369F-32C4-EB3C-F1E3-C955F8ED79C7}"/>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D47549A-B4B2-A98A-F407-B6F8AE072978}"/>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23722022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2_Icons with Text Slide">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B8D21BA-110F-A34F-9EE0-07ABF06F5A26}"/>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06174C47-4751-A949-B217-A958FE4EAB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4982055" y="1355651"/>
            <a:ext cx="0" cy="470578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2A0E534F-F82F-491F-A155-625F7F13DD81}"/>
              </a:ext>
            </a:extLst>
          </p:cNvPr>
          <p:cNvSpPr>
            <a:spLocks noGrp="1"/>
          </p:cNvSpPr>
          <p:nvPr>
            <p:ph sz="half" idx="25"/>
          </p:nvPr>
        </p:nvSpPr>
        <p:spPr>
          <a:xfrm>
            <a:off x="6561809" y="4291906"/>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a:p>
            <a:pPr lvl="4"/>
            <a:endParaRPr lang="en-US"/>
          </a:p>
        </p:txBody>
      </p:sp>
      <p:sp>
        <p:nvSpPr>
          <p:cNvPr id="23" name="Text Placeholder 4">
            <a:extLst>
              <a:ext uri="{FF2B5EF4-FFF2-40B4-BE49-F238E27FC236}">
                <a16:creationId xmlns:a16="http://schemas.microsoft.com/office/drawing/2014/main" id="{6EC31054-F323-447E-A250-00C70D033246}"/>
              </a:ext>
            </a:extLst>
          </p:cNvPr>
          <p:cNvSpPr>
            <a:spLocks noGrp="1"/>
          </p:cNvSpPr>
          <p:nvPr>
            <p:ph type="body" sz="quarter" idx="24" hasCustomPrompt="1"/>
          </p:nvPr>
        </p:nvSpPr>
        <p:spPr>
          <a:xfrm>
            <a:off x="6561816" y="3994920"/>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5495822" y="3984098"/>
            <a:ext cx="914400" cy="914400"/>
          </a:xfrm>
        </p:spPr>
        <p:txBody>
          <a:bodyPr/>
          <a:lstStyle>
            <a:lvl3pPr marL="9525" indent="0">
              <a:buNone/>
              <a:defRPr/>
            </a:lvl3pPr>
          </a:lstStyle>
          <a:p>
            <a:pPr lvl="2"/>
            <a:endParaRPr lang="en-US"/>
          </a:p>
        </p:txBody>
      </p:sp>
      <p:sp>
        <p:nvSpPr>
          <p:cNvPr id="21" name="Content Placeholder 3">
            <a:extLst>
              <a:ext uri="{FF2B5EF4-FFF2-40B4-BE49-F238E27FC236}">
                <a16:creationId xmlns:a16="http://schemas.microsoft.com/office/drawing/2014/main" id="{6A62EE4C-12CF-4CD9-A03E-75610F65D462}"/>
              </a:ext>
            </a:extLst>
          </p:cNvPr>
          <p:cNvSpPr>
            <a:spLocks noGrp="1"/>
          </p:cNvSpPr>
          <p:nvPr>
            <p:ph sz="half" idx="22"/>
          </p:nvPr>
        </p:nvSpPr>
        <p:spPr>
          <a:xfrm>
            <a:off x="6561809" y="2933014"/>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a:p>
            <a:pPr lvl="4"/>
            <a:endParaRPr lang="en-US"/>
          </a:p>
        </p:txBody>
      </p:sp>
      <p:sp>
        <p:nvSpPr>
          <p:cNvPr id="20" name="Text Placeholder 4">
            <a:extLst>
              <a:ext uri="{FF2B5EF4-FFF2-40B4-BE49-F238E27FC236}">
                <a16:creationId xmlns:a16="http://schemas.microsoft.com/office/drawing/2014/main" id="{98CA5EED-CA8D-41CE-A9A2-2D0FD1FFEA2F}"/>
              </a:ext>
            </a:extLst>
          </p:cNvPr>
          <p:cNvSpPr>
            <a:spLocks noGrp="1"/>
          </p:cNvSpPr>
          <p:nvPr>
            <p:ph type="body" sz="quarter" idx="21" hasCustomPrompt="1"/>
          </p:nvPr>
        </p:nvSpPr>
        <p:spPr>
          <a:xfrm>
            <a:off x="6561816" y="2636028"/>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5495822" y="2625206"/>
            <a:ext cx="914400" cy="914400"/>
          </a:xfrm>
        </p:spPr>
        <p:txBody>
          <a:bodyPr/>
          <a:lstStyle>
            <a:lvl1pPr marL="0" indent="0">
              <a:buNone/>
              <a:defRPr/>
            </a:lvl1pPr>
            <a:lvl3pPr marL="9525" indent="0">
              <a:buNone/>
              <a:defRPr/>
            </a:lvl3pPr>
          </a:lstStyle>
          <a:p>
            <a:pPr lvl="2"/>
            <a:endParaRPr lang="en-US"/>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p:nvPr>
        </p:nvSpPr>
        <p:spPr>
          <a:xfrm>
            <a:off x="6561816" y="1494459"/>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a:p>
            <a:pPr lvl="4"/>
            <a:endParaRPr lang="en-US"/>
          </a:p>
        </p:txBody>
      </p:sp>
      <p:sp>
        <p:nvSpPr>
          <p:cNvPr id="15" name="Text Placeholder 4">
            <a:extLst>
              <a:ext uri="{FF2B5EF4-FFF2-40B4-BE49-F238E27FC236}">
                <a16:creationId xmlns:a16="http://schemas.microsoft.com/office/drawing/2014/main" id="{5B9DF506-FA73-4B69-BFF8-9508CCD1B341}"/>
              </a:ext>
            </a:extLst>
          </p:cNvPr>
          <p:cNvSpPr>
            <a:spLocks noGrp="1"/>
          </p:cNvSpPr>
          <p:nvPr>
            <p:ph type="body" sz="quarter" idx="16" hasCustomPrompt="1"/>
          </p:nvPr>
        </p:nvSpPr>
        <p:spPr>
          <a:xfrm>
            <a:off x="6561823" y="1197473"/>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5495829" y="1186651"/>
            <a:ext cx="914400" cy="914400"/>
          </a:xfrm>
        </p:spPr>
        <p:txBody>
          <a:bodyPr/>
          <a:lstStyle>
            <a:lvl3pPr marL="9525" indent="0">
              <a:buNone/>
              <a:defRPr/>
            </a:lvl3pPr>
          </a:lstStyle>
          <a:p>
            <a:pPr lvl="2"/>
            <a:endParaRPr lang="en-US"/>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3244137"/>
            <a:ext cx="3637944" cy="1055802"/>
          </a:xfrm>
        </p:spPr>
        <p:txBody>
          <a:bodyPr>
            <a:noAutofit/>
          </a:bodyPr>
          <a:lstStyle>
            <a:lvl1pPr marL="0" indent="0">
              <a:buNone/>
              <a:defRPr sz="2400" b="0" i="0" baseline="0">
                <a:latin typeface="Buckeye Sans 2" pitchFamily="2" charset="77"/>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17" name="Title Placeholder 1">
            <a:extLst>
              <a:ext uri="{FF2B5EF4-FFF2-40B4-BE49-F238E27FC236}">
                <a16:creationId xmlns:a16="http://schemas.microsoft.com/office/drawing/2014/main" id="{2ACA3846-6A0B-5D4D-B5F9-85BB8EA52FB9}"/>
              </a:ext>
            </a:extLst>
          </p:cNvPr>
          <p:cNvSpPr>
            <a:spLocks noGrp="1"/>
          </p:cNvSpPr>
          <p:nvPr>
            <p:ph type="title"/>
          </p:nvPr>
        </p:nvSpPr>
        <p:spPr>
          <a:xfrm>
            <a:off x="831850" y="1143000"/>
            <a:ext cx="3567430" cy="626548"/>
          </a:xfrm>
          <a:prstGeom prst="rect">
            <a:avLst/>
          </a:prstGeom>
        </p:spPr>
        <p:txBody>
          <a:bodyPr vert="horz" lIns="0" tIns="0" rIns="0" bIns="0" rtlCol="0" anchor="t">
            <a:noAutofit/>
          </a:bodyPr>
          <a:lstStyle/>
          <a:p>
            <a:r>
              <a:rPr lang="en-US"/>
              <a:t>Click to edit Master title style</a:t>
            </a:r>
          </a:p>
        </p:txBody>
      </p:sp>
      <p:cxnSp>
        <p:nvCxnSpPr>
          <p:cNvPr id="3" name="Straight Connector 2">
            <a:extLst>
              <a:ext uri="{FF2B5EF4-FFF2-40B4-BE49-F238E27FC236}">
                <a16:creationId xmlns:a16="http://schemas.microsoft.com/office/drawing/2014/main" id="{EE45C0C7-8815-3428-4132-9880188909DC}"/>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069C49F-714D-9952-0225-BEB2E16FC075}"/>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32430691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2_Statistics with Text Slide">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32057CA4-9AFB-AF4A-B918-05A66D9EEF58}"/>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9EB59E3-6797-A647-B056-894F8D7AF51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Click to edit Master text styles</a:t>
            </a:r>
          </a:p>
          <a:p>
            <a:pPr lvl="4"/>
            <a:endParaRPr lang="en-US"/>
          </a:p>
        </p:txBody>
      </p: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610462"/>
            <a:ext cx="3200400" cy="1555750"/>
          </a:xfrm>
        </p:spPr>
        <p:txBody>
          <a:bodyPr anchor="ctr" anchorCtr="0">
            <a:noAutofit/>
          </a:bodyPr>
          <a:lstStyle>
            <a:lvl1pPr marL="0" indent="0" algn="ctr">
              <a:buNone/>
              <a:defRPr sz="7500" b="1" i="0">
                <a:latin typeface="Buckeye Serif 2 Black" pitchFamily="2" charset="77"/>
              </a:defRPr>
            </a:lvl1pPr>
          </a:lstStyle>
          <a:p>
            <a:pPr lvl="0"/>
            <a:r>
              <a:rPr lang="en-US"/>
              <a:t>00</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Click to edit Master text styles</a:t>
            </a:r>
          </a:p>
          <a:p>
            <a:pPr lvl="4"/>
            <a:endParaRPr lang="en-US"/>
          </a:p>
        </p:txBody>
      </p: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610462"/>
            <a:ext cx="3200400" cy="1555750"/>
          </a:xfrm>
        </p:spPr>
        <p:txBody>
          <a:bodyPr anchor="ctr" anchorCtr="0">
            <a:noAutofit/>
          </a:bodyPr>
          <a:lstStyle>
            <a:lvl1pPr marL="0" indent="0" algn="ctr">
              <a:buNone/>
              <a:defRPr sz="7500" b="1" i="0">
                <a:latin typeface="Buckeye Serif 2 Black" pitchFamily="2" charset="77"/>
              </a:defRPr>
            </a:lvl1pPr>
          </a:lstStyle>
          <a:p>
            <a:pPr lvl="0"/>
            <a:r>
              <a:rPr lang="en-US"/>
              <a:t>00</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Click to edit Master text styles</a:t>
            </a:r>
          </a:p>
          <a:p>
            <a:pPr lvl="4"/>
            <a:endParaRPr lang="en-US"/>
          </a:p>
        </p:txBody>
      </p: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610462"/>
            <a:ext cx="3200400" cy="1555750"/>
          </a:xfrm>
        </p:spPr>
        <p:txBody>
          <a:bodyPr anchor="ctr" anchorCtr="0">
            <a:noAutofit/>
          </a:bodyPr>
          <a:lstStyle>
            <a:lvl1pPr marL="0" indent="0" algn="ctr">
              <a:buNone/>
              <a:defRPr sz="7500" b="1" i="0">
                <a:latin typeface="Buckeye Serif 2 Black" pitchFamily="2" charset="77"/>
              </a:defRPr>
            </a:lvl1pPr>
          </a:lstStyle>
          <a:p>
            <a:pPr lvl="0"/>
            <a:r>
              <a:rPr lang="en-US"/>
              <a:t>00</a:t>
            </a:r>
          </a:p>
        </p:txBody>
      </p:sp>
      <p:sp>
        <p:nvSpPr>
          <p:cNvPr id="28" name="Text Placeholder 11">
            <a:extLst>
              <a:ext uri="{FF2B5EF4-FFF2-40B4-BE49-F238E27FC236}">
                <a16:creationId xmlns:a16="http://schemas.microsoft.com/office/drawing/2014/main" id="{68CA66E8-5492-C54F-A11E-0E6B99B9C2C3}"/>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27" name="Title Placeholder 1">
            <a:extLst>
              <a:ext uri="{FF2B5EF4-FFF2-40B4-BE49-F238E27FC236}">
                <a16:creationId xmlns:a16="http://schemas.microsoft.com/office/drawing/2014/main" id="{CE0809EF-3F59-4043-A1B8-AEF871D89686}"/>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cxnSp>
        <p:nvCxnSpPr>
          <p:cNvPr id="3" name="Straight Connector 2">
            <a:extLst>
              <a:ext uri="{FF2B5EF4-FFF2-40B4-BE49-F238E27FC236}">
                <a16:creationId xmlns:a16="http://schemas.microsoft.com/office/drawing/2014/main" id="{861EC2CF-05C6-723F-2895-BD6F98CDFC79}"/>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AAE30C1-4049-3318-14EE-2B61500BC202}"/>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56361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acts and Figures Char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2B33762-6113-3148-9376-7C6AB94542DF}"/>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6B970D15-0479-3F48-AF39-665B62C4026D}"/>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1" name="Straight Connector 10">
            <a:extLst>
              <a:ext uri="{FF2B5EF4-FFF2-40B4-BE49-F238E27FC236}">
                <a16:creationId xmlns:a16="http://schemas.microsoft.com/office/drawing/2014/main" id="{7F8D276C-E0F8-BD48-AF09-4D7E383E173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25CD0E2-84C8-164B-AD5C-C2367BC13B0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515661F-4E84-A947-8B40-69A0737A9F47}"/>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6" name="Content Placeholder 5">
            <a:extLst>
              <a:ext uri="{FF2B5EF4-FFF2-40B4-BE49-F238E27FC236}">
                <a16:creationId xmlns:a16="http://schemas.microsoft.com/office/drawing/2014/main" id="{F9AB3712-421D-4D44-A208-FCFD9F142B33}"/>
              </a:ext>
            </a:extLst>
          </p:cNvPr>
          <p:cNvSpPr>
            <a:spLocks noGrp="1"/>
          </p:cNvSpPr>
          <p:nvPr>
            <p:ph sz="quarter" idx="15" hasCustomPrompt="1"/>
          </p:nvPr>
        </p:nvSpPr>
        <p:spPr>
          <a:xfrm>
            <a:off x="4579938" y="2764450"/>
            <a:ext cx="6608762" cy="3278998"/>
          </a:xfrm>
        </p:spPr>
        <p:txBody>
          <a:bodyPr>
            <a:noAutofit/>
          </a:bodyPr>
          <a:lstStyle>
            <a:lvl1pPr>
              <a:defRPr sz="1800" baseline="0">
                <a:latin typeface="Buckeye Sans" pitchFamily="2" charset="77"/>
              </a:defRPr>
            </a:lvl1pPr>
          </a:lstStyle>
          <a:p>
            <a:pPr lvl="0"/>
            <a:r>
              <a:rPr lang="en-US" dirty="0"/>
              <a:t>Click to add a chart or table</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2751768"/>
            <a:ext cx="3637944" cy="2428368"/>
          </a:xfrm>
        </p:spPr>
        <p:txBody>
          <a:bodyPr>
            <a:noAutofit/>
          </a:bodyPr>
          <a:lstStyle>
            <a:lvl1pPr marL="0" inden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D7A9AC07-0E34-8641-9EC5-C864146C9CA5}"/>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12A8CFF-B192-674F-A2ED-D501F199D3F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7559325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2_Facts and Figures Chart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7F8D276C-E0F8-BD48-AF09-4D7E383E173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25CD0E2-84C8-164B-AD5C-C2367BC13B0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 name="Content Placeholder 5">
            <a:extLst>
              <a:ext uri="{FF2B5EF4-FFF2-40B4-BE49-F238E27FC236}">
                <a16:creationId xmlns:a16="http://schemas.microsoft.com/office/drawing/2014/main" id="{F9AB3712-421D-4D44-A208-FCFD9F142B33}"/>
              </a:ext>
            </a:extLst>
          </p:cNvPr>
          <p:cNvSpPr>
            <a:spLocks noGrp="1"/>
          </p:cNvSpPr>
          <p:nvPr>
            <p:ph sz="quarter" idx="15" hasCustomPrompt="1"/>
          </p:nvPr>
        </p:nvSpPr>
        <p:spPr>
          <a:xfrm>
            <a:off x="4579938" y="2764450"/>
            <a:ext cx="6608762" cy="3278998"/>
          </a:xfrm>
        </p:spPr>
        <p:txBody>
          <a:bodyPr>
            <a:noAutofit/>
          </a:bodyPr>
          <a:lstStyle>
            <a:lvl1pPr>
              <a:defRPr sz="1800" b="0" i="0" baseline="0">
                <a:latin typeface="Buckeye Sans 2" pitchFamily="2" charset="77"/>
              </a:defRPr>
            </a:lvl1pPr>
          </a:lstStyle>
          <a:p>
            <a:pPr lvl="0"/>
            <a:r>
              <a:rPr lang="en-US"/>
              <a:t>Click to add a chart or table</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2751768"/>
            <a:ext cx="3637944" cy="2428368"/>
          </a:xfrm>
        </p:spPr>
        <p:txBody>
          <a:bodyPr>
            <a:noAutofit/>
          </a:bodyPr>
          <a:lstStyle>
            <a:lvl1pPr marL="0" inden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7A9AC07-0E34-8641-9EC5-C864146C9CA5}"/>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10" name="Title Placeholder 1">
            <a:extLst>
              <a:ext uri="{FF2B5EF4-FFF2-40B4-BE49-F238E27FC236}">
                <a16:creationId xmlns:a16="http://schemas.microsoft.com/office/drawing/2014/main" id="{612A8CFF-B192-674F-A2ED-D501F199D3F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
        <p:nvSpPr>
          <p:cNvPr id="3" name="TextBox 2">
            <a:extLst>
              <a:ext uri="{FF2B5EF4-FFF2-40B4-BE49-F238E27FC236}">
                <a16:creationId xmlns:a16="http://schemas.microsoft.com/office/drawing/2014/main" id="{36EBFF85-E62B-6C96-0A84-2FD9E329F28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4230245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2_Timeline Slide">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74E7BE41-5696-174D-B17B-8094B0E62C4D}"/>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229BAE92-0486-E14B-9FBD-8D359D71FD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cxnSp>
        <p:nvCxnSpPr>
          <p:cNvPr id="16" name="Straight Connector 15">
            <a:extLst>
              <a:ext uri="{FF2B5EF4-FFF2-40B4-BE49-F238E27FC236}">
                <a16:creationId xmlns:a16="http://schemas.microsoft.com/office/drawing/2014/main" id="{9E184FE3-DD67-424C-9280-83C17C6E8FA6}"/>
              </a:ext>
              <a:ext uri="{C183D7F6-B498-43B3-948B-1728B52AA6E4}">
                <adec:decorative xmlns:adec="http://schemas.microsoft.com/office/drawing/2017/decorative" val="1"/>
              </a:ext>
            </a:extLst>
          </p:cNvPr>
          <p:cNvCxnSpPr>
            <a:cxnSpLocks/>
          </p:cNvCxnSpPr>
          <p:nvPr userDrawn="1"/>
        </p:nvCxnSpPr>
        <p:spPr>
          <a:xfrm>
            <a:off x="1122386" y="3862313"/>
            <a:ext cx="9938110" cy="0"/>
          </a:xfrm>
          <a:prstGeom prst="line">
            <a:avLst/>
          </a:prstGeom>
          <a:ln w="222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014D48-27EB-784B-BCAA-6DB63A7D199D}"/>
              </a:ext>
              <a:ext uri="{C183D7F6-B498-43B3-948B-1728B52AA6E4}">
                <adec:decorative xmlns:adec="http://schemas.microsoft.com/office/drawing/2017/decorative" val="1"/>
              </a:ext>
            </a:extLst>
          </p:cNvPr>
          <p:cNvCxnSpPr>
            <a:cxnSpLocks/>
          </p:cNvCxnSpPr>
          <p:nvPr/>
        </p:nvCxnSpPr>
        <p:spPr>
          <a:xfrm>
            <a:off x="1475915" y="3912015"/>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51E0E9-3EDE-1A4A-8259-0589CC43F967}"/>
              </a:ext>
              <a:ext uri="{C183D7F6-B498-43B3-948B-1728B52AA6E4}">
                <adec:decorative xmlns:adec="http://schemas.microsoft.com/office/drawing/2017/decorative" val="1"/>
              </a:ext>
            </a:extLst>
          </p:cNvPr>
          <p:cNvCxnSpPr>
            <a:cxnSpLocks/>
          </p:cNvCxnSpPr>
          <p:nvPr/>
        </p:nvCxnSpPr>
        <p:spPr>
          <a:xfrm>
            <a:off x="1122387"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DDE620-8CAC-6D4C-B633-D871F24D42F5}"/>
              </a:ext>
              <a:ext uri="{C183D7F6-B498-43B3-948B-1728B52AA6E4}">
                <adec:decorative xmlns:adec="http://schemas.microsoft.com/office/drawing/2017/decorative" val="1"/>
              </a:ext>
            </a:extLst>
          </p:cNvPr>
          <p:cNvCxnSpPr>
            <a:cxnSpLocks/>
          </p:cNvCxnSpPr>
          <p:nvPr/>
        </p:nvCxnSpPr>
        <p:spPr>
          <a:xfrm>
            <a:off x="2194132" y="3397726"/>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87E061E-F03C-354E-BBE1-2593B6298EE8}"/>
              </a:ext>
              <a:ext uri="{C183D7F6-B498-43B3-948B-1728B52AA6E4}">
                <adec:decorative xmlns:adec="http://schemas.microsoft.com/office/drawing/2017/decorative" val="1"/>
              </a:ext>
            </a:extLst>
          </p:cNvPr>
          <p:cNvSpPr/>
          <p:nvPr/>
        </p:nvSpPr>
        <p:spPr>
          <a:xfrm>
            <a:off x="2130513"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Buckeye Sans 2" pitchFamily="2" charset="77"/>
            </a:endParaRPr>
          </a:p>
        </p:txBody>
      </p:sp>
      <p:cxnSp>
        <p:nvCxnSpPr>
          <p:cNvPr id="26" name="Elbow Connector 25">
            <a:extLst>
              <a:ext uri="{FF2B5EF4-FFF2-40B4-BE49-F238E27FC236}">
                <a16:creationId xmlns:a16="http://schemas.microsoft.com/office/drawing/2014/main" id="{22BF8E84-12F6-A344-A940-75F1F8B2AAC6}"/>
              </a:ext>
              <a:ext uri="{C183D7F6-B498-43B3-948B-1728B52AA6E4}">
                <adec:decorative xmlns:adec="http://schemas.microsoft.com/office/drawing/2017/decorative" val="1"/>
              </a:ext>
            </a:extLst>
          </p:cNvPr>
          <p:cNvCxnSpPr>
            <a:cxnSpLocks/>
          </p:cNvCxnSpPr>
          <p:nvPr/>
        </p:nvCxnSpPr>
        <p:spPr>
          <a:xfrm rot="16200000" flipH="1">
            <a:off x="3378364" y="3944379"/>
            <a:ext cx="429948" cy="356205"/>
          </a:xfrm>
          <a:prstGeom prst="bentConnector3">
            <a:avLst>
              <a:gd name="adj1" fmla="val 4561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8A6D5A5-1C0D-FB47-9651-F71B9A91AF8D}"/>
              </a:ext>
              <a:ext uri="{C183D7F6-B498-43B3-948B-1728B52AA6E4}">
                <adec:decorative xmlns:adec="http://schemas.microsoft.com/office/drawing/2017/decorative" val="1"/>
              </a:ext>
            </a:extLst>
          </p:cNvPr>
          <p:cNvCxnSpPr>
            <a:cxnSpLocks/>
          </p:cNvCxnSpPr>
          <p:nvPr/>
        </p:nvCxnSpPr>
        <p:spPr>
          <a:xfrm>
            <a:off x="3415236"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984FFD3-8B2E-F649-A8DE-76BDE2159D75}"/>
              </a:ext>
              <a:ext uri="{C183D7F6-B498-43B3-948B-1728B52AA6E4}">
                <adec:decorative xmlns:adec="http://schemas.microsoft.com/office/drawing/2017/decorative" val="1"/>
              </a:ext>
            </a:extLst>
          </p:cNvPr>
          <p:cNvSpPr/>
          <p:nvPr/>
        </p:nvSpPr>
        <p:spPr>
          <a:xfrm>
            <a:off x="3352579"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Buckeye Sans 2" pitchFamily="2" charset="77"/>
            </a:endParaRPr>
          </a:p>
        </p:txBody>
      </p:sp>
      <p:cxnSp>
        <p:nvCxnSpPr>
          <p:cNvPr id="30" name="Straight Connector 29">
            <a:extLst>
              <a:ext uri="{FF2B5EF4-FFF2-40B4-BE49-F238E27FC236}">
                <a16:creationId xmlns:a16="http://schemas.microsoft.com/office/drawing/2014/main" id="{6B259A97-67B7-1947-B18E-EAF8A1628F6E}"/>
              </a:ext>
              <a:ext uri="{C183D7F6-B498-43B3-948B-1728B52AA6E4}">
                <adec:decorative xmlns:adec="http://schemas.microsoft.com/office/drawing/2017/decorative" val="1"/>
              </a:ext>
            </a:extLst>
          </p:cNvPr>
          <p:cNvCxnSpPr>
            <a:cxnSpLocks/>
          </p:cNvCxnSpPr>
          <p:nvPr/>
        </p:nvCxnSpPr>
        <p:spPr>
          <a:xfrm>
            <a:off x="4664993" y="3385310"/>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9CF5E7-2CF8-EE4F-84AE-FEFB8D4D3838}"/>
              </a:ext>
              <a:ext uri="{C183D7F6-B498-43B3-948B-1728B52AA6E4}">
                <adec:decorative xmlns:adec="http://schemas.microsoft.com/office/drawing/2017/decorative" val="1"/>
              </a:ext>
            </a:extLst>
          </p:cNvPr>
          <p:cNvCxnSpPr>
            <a:cxnSpLocks/>
          </p:cNvCxnSpPr>
          <p:nvPr/>
        </p:nvCxnSpPr>
        <p:spPr>
          <a:xfrm>
            <a:off x="4309696" y="3395243"/>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ECD28BA0-627E-194D-89A4-E0249F66A86E}"/>
              </a:ext>
              <a:ext uri="{C183D7F6-B498-43B3-948B-1728B52AA6E4}">
                <adec:decorative xmlns:adec="http://schemas.microsoft.com/office/drawing/2017/decorative" val="1"/>
              </a:ext>
            </a:extLst>
          </p:cNvPr>
          <p:cNvSpPr/>
          <p:nvPr/>
        </p:nvSpPr>
        <p:spPr>
          <a:xfrm>
            <a:off x="4601374" y="3782467"/>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Buckeye Sans 2" pitchFamily="2" charset="77"/>
            </a:endParaRPr>
          </a:p>
        </p:txBody>
      </p:sp>
      <p:cxnSp>
        <p:nvCxnSpPr>
          <p:cNvPr id="34" name="Elbow Connector 33">
            <a:extLst>
              <a:ext uri="{FF2B5EF4-FFF2-40B4-BE49-F238E27FC236}">
                <a16:creationId xmlns:a16="http://schemas.microsoft.com/office/drawing/2014/main" id="{C944BF9F-487A-BC49-A867-2B9561E39F39}"/>
              </a:ext>
              <a:ext uri="{C183D7F6-B498-43B3-948B-1728B52AA6E4}">
                <adec:decorative xmlns:adec="http://schemas.microsoft.com/office/drawing/2017/decorative" val="1"/>
              </a:ext>
            </a:extLst>
          </p:cNvPr>
          <p:cNvCxnSpPr>
            <a:cxnSpLocks/>
          </p:cNvCxnSpPr>
          <p:nvPr/>
        </p:nvCxnSpPr>
        <p:spPr>
          <a:xfrm rot="16200000" flipH="1">
            <a:off x="5798835"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12B175-89C9-C745-B096-BB01124937CF}"/>
              </a:ext>
              <a:ext uri="{C183D7F6-B498-43B3-948B-1728B52AA6E4}">
                <adec:decorative xmlns:adec="http://schemas.microsoft.com/office/drawing/2017/decorative" val="1"/>
              </a:ext>
            </a:extLst>
          </p:cNvPr>
          <p:cNvCxnSpPr>
            <a:cxnSpLocks/>
          </p:cNvCxnSpPr>
          <p:nvPr/>
        </p:nvCxnSpPr>
        <p:spPr>
          <a:xfrm>
            <a:off x="6091863"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1FBDC2AA-41C2-3743-A672-36196180445A}"/>
              </a:ext>
              <a:ext uri="{C183D7F6-B498-43B3-948B-1728B52AA6E4}">
                <adec:decorative xmlns:adec="http://schemas.microsoft.com/office/drawing/2017/decorative" val="1"/>
              </a:ext>
            </a:extLst>
          </p:cNvPr>
          <p:cNvSpPr/>
          <p:nvPr/>
        </p:nvSpPr>
        <p:spPr>
          <a:xfrm>
            <a:off x="5484554"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Buckeye Sans 2" pitchFamily="2" charset="77"/>
            </a:endParaRPr>
          </a:p>
        </p:txBody>
      </p:sp>
      <p:cxnSp>
        <p:nvCxnSpPr>
          <p:cNvPr id="38" name="Elbow Connector 37">
            <a:extLst>
              <a:ext uri="{FF2B5EF4-FFF2-40B4-BE49-F238E27FC236}">
                <a16:creationId xmlns:a16="http://schemas.microsoft.com/office/drawing/2014/main" id="{DAE8742F-A103-BF41-A9D8-891D144B3794}"/>
              </a:ext>
              <a:ext uri="{C183D7F6-B498-43B3-948B-1728B52AA6E4}">
                <adec:decorative xmlns:adec="http://schemas.microsoft.com/office/drawing/2017/decorative" val="1"/>
              </a:ext>
            </a:extLst>
          </p:cNvPr>
          <p:cNvCxnSpPr>
            <a:cxnSpLocks/>
          </p:cNvCxnSpPr>
          <p:nvPr/>
        </p:nvCxnSpPr>
        <p:spPr>
          <a:xfrm rot="16200000" flipH="1">
            <a:off x="7124930" y="3146744"/>
            <a:ext cx="548640" cy="777240"/>
          </a:xfrm>
          <a:prstGeom prst="bentConnector3">
            <a:avLst>
              <a:gd name="adj1" fmla="val 51901"/>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A3B8E4-CD12-E144-BB1A-D280B2FD6256}"/>
              </a:ext>
              <a:ext uri="{C183D7F6-B498-43B3-948B-1728B52AA6E4}">
                <adec:decorative xmlns:adec="http://schemas.microsoft.com/office/drawing/2017/decorative" val="1"/>
              </a:ext>
            </a:extLst>
          </p:cNvPr>
          <p:cNvCxnSpPr>
            <a:cxnSpLocks/>
          </p:cNvCxnSpPr>
          <p:nvPr/>
        </p:nvCxnSpPr>
        <p:spPr>
          <a:xfrm>
            <a:off x="6651521" y="3256518"/>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F7928F04-570B-184F-ADF6-394A3D77C261}"/>
              </a:ext>
              <a:ext uri="{C183D7F6-B498-43B3-948B-1728B52AA6E4}">
                <adec:decorative xmlns:adec="http://schemas.microsoft.com/office/drawing/2017/decorative" val="1"/>
              </a:ext>
            </a:extLst>
          </p:cNvPr>
          <p:cNvSpPr/>
          <p:nvPr/>
        </p:nvSpPr>
        <p:spPr>
          <a:xfrm>
            <a:off x="7718562"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Buckeye Sans 2" pitchFamily="2" charset="77"/>
            </a:endParaRPr>
          </a:p>
        </p:txBody>
      </p:sp>
      <p:cxnSp>
        <p:nvCxnSpPr>
          <p:cNvPr id="42" name="Elbow Connector 41">
            <a:extLst>
              <a:ext uri="{FF2B5EF4-FFF2-40B4-BE49-F238E27FC236}">
                <a16:creationId xmlns:a16="http://schemas.microsoft.com/office/drawing/2014/main" id="{7055B517-1D73-FE47-876E-2F1CBD33EF29}"/>
              </a:ext>
              <a:ext uri="{C183D7F6-B498-43B3-948B-1728B52AA6E4}">
                <adec:decorative xmlns:adec="http://schemas.microsoft.com/office/drawing/2017/decorative" val="1"/>
              </a:ext>
            </a:extLst>
          </p:cNvPr>
          <p:cNvCxnSpPr>
            <a:cxnSpLocks/>
          </p:cNvCxnSpPr>
          <p:nvPr/>
        </p:nvCxnSpPr>
        <p:spPr>
          <a:xfrm rot="16200000" flipH="1">
            <a:off x="8801134"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86D567-F224-F84B-A0A5-0485DF514803}"/>
              </a:ext>
              <a:ext uri="{C183D7F6-B498-43B3-948B-1728B52AA6E4}">
                <adec:decorative xmlns:adec="http://schemas.microsoft.com/office/drawing/2017/decorative" val="1"/>
              </a:ext>
            </a:extLst>
          </p:cNvPr>
          <p:cNvCxnSpPr>
            <a:cxnSpLocks/>
          </p:cNvCxnSpPr>
          <p:nvPr/>
        </p:nvCxnSpPr>
        <p:spPr>
          <a:xfrm>
            <a:off x="9094162"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BEC20500-CD00-5247-8292-B3E08DC97F12}"/>
              </a:ext>
              <a:ext uri="{C183D7F6-B498-43B3-948B-1728B52AA6E4}">
                <adec:decorative xmlns:adec="http://schemas.microsoft.com/office/drawing/2017/decorative" val="1"/>
              </a:ext>
            </a:extLst>
          </p:cNvPr>
          <p:cNvSpPr/>
          <p:nvPr/>
        </p:nvSpPr>
        <p:spPr>
          <a:xfrm>
            <a:off x="8483354"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Buckeye Sans 2" pitchFamily="2" charset="77"/>
            </a:endParaRPr>
          </a:p>
        </p:txBody>
      </p:sp>
      <p:cxnSp>
        <p:nvCxnSpPr>
          <p:cNvPr id="46" name="Elbow Connector 45">
            <a:extLst>
              <a:ext uri="{FF2B5EF4-FFF2-40B4-BE49-F238E27FC236}">
                <a16:creationId xmlns:a16="http://schemas.microsoft.com/office/drawing/2014/main" id="{6E92AFE4-6314-054F-A92B-2FE55D427501}"/>
              </a:ext>
              <a:ext uri="{C183D7F6-B498-43B3-948B-1728B52AA6E4}">
                <adec:decorative xmlns:adec="http://schemas.microsoft.com/office/drawing/2017/decorative" val="1"/>
              </a:ext>
            </a:extLst>
          </p:cNvPr>
          <p:cNvCxnSpPr>
            <a:cxnSpLocks/>
          </p:cNvCxnSpPr>
          <p:nvPr/>
        </p:nvCxnSpPr>
        <p:spPr>
          <a:xfrm rot="16200000" flipH="1">
            <a:off x="9885268" y="3033759"/>
            <a:ext cx="411480" cy="1143000"/>
          </a:xfrm>
          <a:prstGeom prst="bentConnector3">
            <a:avLst>
              <a:gd name="adj1" fmla="val 5705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1E54265-A42B-404B-A7FA-D489364792DC}"/>
              </a:ext>
              <a:ext uri="{C183D7F6-B498-43B3-948B-1728B52AA6E4}">
                <adec:decorative xmlns:adec="http://schemas.microsoft.com/office/drawing/2017/decorative" val="1"/>
              </a:ext>
            </a:extLst>
          </p:cNvPr>
          <p:cNvCxnSpPr>
            <a:cxnSpLocks/>
          </p:cNvCxnSpPr>
          <p:nvPr/>
        </p:nvCxnSpPr>
        <p:spPr>
          <a:xfrm>
            <a:off x="9160399"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683F2D0-8C36-5D48-9931-9FC513DB364F}"/>
              </a:ext>
              <a:ext uri="{C183D7F6-B498-43B3-948B-1728B52AA6E4}">
                <adec:decorative xmlns:adec="http://schemas.microsoft.com/office/drawing/2017/decorative" val="1"/>
              </a:ext>
            </a:extLst>
          </p:cNvPr>
          <p:cNvSpPr/>
          <p:nvPr/>
        </p:nvSpPr>
        <p:spPr>
          <a:xfrm>
            <a:off x="10596975"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Buckeye Sans 2" pitchFamily="2" charset="77"/>
            </a:endParaRPr>
          </a:p>
        </p:txBody>
      </p:sp>
      <p:sp>
        <p:nvSpPr>
          <p:cNvPr id="18" name="Oval 17">
            <a:extLst>
              <a:ext uri="{FF2B5EF4-FFF2-40B4-BE49-F238E27FC236}">
                <a16:creationId xmlns:a16="http://schemas.microsoft.com/office/drawing/2014/main" id="{B5718342-7FA9-6246-9E49-28E3F2655FD9}"/>
              </a:ext>
              <a:ext uri="{C183D7F6-B498-43B3-948B-1728B52AA6E4}">
                <adec:decorative xmlns:adec="http://schemas.microsoft.com/office/drawing/2017/decorative" val="1"/>
              </a:ext>
            </a:extLst>
          </p:cNvPr>
          <p:cNvSpPr/>
          <p:nvPr/>
        </p:nvSpPr>
        <p:spPr>
          <a:xfrm>
            <a:off x="1412296"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Buckeye Sans 2" pitchFamily="2" charset="77"/>
            </a:endParaRPr>
          </a:p>
        </p:txBody>
      </p:sp>
      <p:cxnSp>
        <p:nvCxnSpPr>
          <p:cNvPr id="22" name="Straight Connector 21">
            <a:extLst>
              <a:ext uri="{FF2B5EF4-FFF2-40B4-BE49-F238E27FC236}">
                <a16:creationId xmlns:a16="http://schemas.microsoft.com/office/drawing/2014/main" id="{7B6A5106-ADBB-484D-A71E-F26F18206525}"/>
              </a:ext>
              <a:ext uri="{C183D7F6-B498-43B3-948B-1728B52AA6E4}">
                <adec:decorative xmlns:adec="http://schemas.microsoft.com/office/drawing/2017/decorative" val="1"/>
              </a:ext>
            </a:extLst>
          </p:cNvPr>
          <p:cNvCxnSpPr>
            <a:cxnSpLocks/>
          </p:cNvCxnSpPr>
          <p:nvPr/>
        </p:nvCxnSpPr>
        <p:spPr>
          <a:xfrm>
            <a:off x="1840604"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877FFE3F-8F98-0347-B396-A1D572C9B828}"/>
              </a:ext>
            </a:extLst>
          </p:cNvPr>
          <p:cNvSpPr txBox="1">
            <a:spLocks/>
          </p:cNvSpPr>
          <p:nvPr userDrawn="1"/>
        </p:nvSpPr>
        <p:spPr>
          <a:xfrm>
            <a:off x="9176875" y="2668468"/>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rgbClr val="414443"/>
                </a:solidFill>
                <a:latin typeface="Buckeye Sans 2" pitchFamily="2" charset="77"/>
              </a:rPr>
              <a:t>Lorem ipsum dolor sit </a:t>
            </a:r>
            <a:r>
              <a:rPr lang="en-US" b="0" i="0" err="1">
                <a:solidFill>
                  <a:srgbClr val="414443"/>
                </a:solidFill>
                <a:latin typeface="Buckeye Sans 2" pitchFamily="2" charset="77"/>
              </a:rPr>
              <a:t>amet</a:t>
            </a:r>
            <a:r>
              <a:rPr lang="en-US" b="0" i="0">
                <a:solidFill>
                  <a:srgbClr val="414443"/>
                </a:solidFill>
                <a:latin typeface="Buckeye Sans 2" pitchFamily="2" charset="77"/>
              </a:rPr>
              <a:t>, </a:t>
            </a:r>
            <a:r>
              <a:rPr lang="en-US" b="0" i="0" err="1">
                <a:solidFill>
                  <a:srgbClr val="414443"/>
                </a:solidFill>
                <a:latin typeface="Buckeye Sans 2" pitchFamily="2" charset="77"/>
              </a:rPr>
              <a:t>consectetur</a:t>
            </a:r>
            <a:r>
              <a:rPr lang="en-US" b="0" i="0">
                <a:solidFill>
                  <a:srgbClr val="414443"/>
                </a:solidFill>
                <a:latin typeface="Buckeye Sans 2" pitchFamily="2" charset="77"/>
              </a:rPr>
              <a:t> </a:t>
            </a:r>
            <a:r>
              <a:rPr lang="en-US" b="0" i="0" err="1">
                <a:solidFill>
                  <a:srgbClr val="414443"/>
                </a:solidFill>
                <a:latin typeface="Buckeye Sans 2" pitchFamily="2" charset="77"/>
              </a:rPr>
              <a:t>adipiscing</a:t>
            </a:r>
            <a:r>
              <a:rPr lang="en-US" b="0" i="0">
                <a:solidFill>
                  <a:srgbClr val="414443"/>
                </a:solidFill>
                <a:latin typeface="Buckeye Sans 2" pitchFamily="2" charset="77"/>
              </a:rPr>
              <a:t> </a:t>
            </a:r>
            <a:r>
              <a:rPr lang="en-US" b="0" i="0" err="1">
                <a:solidFill>
                  <a:srgbClr val="414443"/>
                </a:solidFill>
                <a:latin typeface="Buckeye Sans 2" pitchFamily="2" charset="77"/>
              </a:rPr>
              <a:t>elit</a:t>
            </a:r>
            <a:r>
              <a:rPr lang="en-US" b="0" i="0">
                <a:solidFill>
                  <a:srgbClr val="414443"/>
                </a:solidFill>
                <a:latin typeface="Buckeye Sans 2" pitchFamily="2" charset="77"/>
              </a:rPr>
              <a:t>, sed do </a:t>
            </a:r>
            <a:r>
              <a:rPr lang="en-US" b="0" i="0" err="1">
                <a:solidFill>
                  <a:srgbClr val="414443"/>
                </a:solidFill>
                <a:latin typeface="Buckeye Sans 2" pitchFamily="2" charset="77"/>
              </a:rPr>
              <a:t>eiusmod</a:t>
            </a:r>
            <a:r>
              <a:rPr lang="en-US" b="0" i="0">
                <a:solidFill>
                  <a:srgbClr val="414443"/>
                </a:solidFill>
                <a:latin typeface="Buckeye Sans 2" pitchFamily="2" charset="77"/>
              </a:rPr>
              <a:t> </a:t>
            </a:r>
            <a:r>
              <a:rPr lang="en-US" b="0" i="0" err="1">
                <a:solidFill>
                  <a:srgbClr val="414443"/>
                </a:solidFill>
                <a:latin typeface="Buckeye Sans 2" pitchFamily="2" charset="77"/>
              </a:rPr>
              <a:t>tempor</a:t>
            </a:r>
            <a:r>
              <a:rPr lang="en-US" b="0" i="0">
                <a:solidFill>
                  <a:srgbClr val="414443"/>
                </a:solidFill>
                <a:latin typeface="Buckeye Sans 2" pitchFamily="2" charset="77"/>
              </a:rPr>
              <a:t> </a:t>
            </a:r>
            <a:r>
              <a:rPr lang="en-US" b="0" i="0" err="1">
                <a:solidFill>
                  <a:srgbClr val="414443"/>
                </a:solidFill>
                <a:latin typeface="Buckeye Sans 2" pitchFamily="2" charset="77"/>
              </a:rPr>
              <a:t>incididunt</a:t>
            </a:r>
            <a:r>
              <a:rPr lang="en-US" b="0" i="0">
                <a:solidFill>
                  <a:srgbClr val="414443"/>
                </a:solidFill>
                <a:latin typeface="Buckeye Sans 2" pitchFamily="2" charset="77"/>
              </a:rPr>
              <a:t> </a:t>
            </a:r>
            <a:r>
              <a:rPr lang="en-US" b="0" i="0" err="1">
                <a:solidFill>
                  <a:srgbClr val="414443"/>
                </a:solidFill>
                <a:latin typeface="Buckeye Sans 2" pitchFamily="2" charset="77"/>
              </a:rPr>
              <a:t>ut</a:t>
            </a:r>
            <a:r>
              <a:rPr lang="en-US" b="0" i="0">
                <a:solidFill>
                  <a:srgbClr val="414443"/>
                </a:solidFill>
                <a:latin typeface="Buckeye Sans 2" pitchFamily="2" charset="77"/>
              </a:rPr>
              <a:t> </a:t>
            </a:r>
            <a:r>
              <a:rPr lang="en-US" b="0" i="0" err="1">
                <a:solidFill>
                  <a:srgbClr val="414443"/>
                </a:solidFill>
                <a:latin typeface="Buckeye Sans 2" pitchFamily="2" charset="77"/>
              </a:rPr>
              <a:t>labore</a:t>
            </a:r>
            <a:r>
              <a:rPr lang="en-US" b="0" i="0">
                <a:solidFill>
                  <a:srgbClr val="414443"/>
                </a:solidFill>
                <a:latin typeface="Buckeye Sans 2" pitchFamily="2" charset="77"/>
              </a:rPr>
              <a:t> et dolore magna et.</a:t>
            </a:r>
          </a:p>
        </p:txBody>
      </p:sp>
      <p:sp>
        <p:nvSpPr>
          <p:cNvPr id="15" name="Text Placeholder 4">
            <a:extLst>
              <a:ext uri="{FF2B5EF4-FFF2-40B4-BE49-F238E27FC236}">
                <a16:creationId xmlns:a16="http://schemas.microsoft.com/office/drawing/2014/main" id="{242A4E15-2BED-A846-86BE-8396968C0E6C}"/>
              </a:ext>
            </a:extLst>
          </p:cNvPr>
          <p:cNvSpPr txBox="1">
            <a:spLocks/>
          </p:cNvSpPr>
          <p:nvPr userDrawn="1"/>
        </p:nvSpPr>
        <p:spPr>
          <a:xfrm>
            <a:off x="9176875"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chemeClr val="tx2"/>
                </a:solidFill>
                <a:latin typeface="Buckeye Sans 2" pitchFamily="2" charset="77"/>
              </a:rPr>
              <a:t>Subhead here</a:t>
            </a:r>
          </a:p>
        </p:txBody>
      </p:sp>
      <p:sp>
        <p:nvSpPr>
          <p:cNvPr id="13" name="Text Placeholder 4">
            <a:extLst>
              <a:ext uri="{FF2B5EF4-FFF2-40B4-BE49-F238E27FC236}">
                <a16:creationId xmlns:a16="http://schemas.microsoft.com/office/drawing/2014/main" id="{A46825BC-5526-5343-A0B7-5EED5734C5C6}"/>
              </a:ext>
            </a:extLst>
          </p:cNvPr>
          <p:cNvSpPr txBox="1">
            <a:spLocks/>
          </p:cNvSpPr>
          <p:nvPr userDrawn="1"/>
        </p:nvSpPr>
        <p:spPr>
          <a:xfrm>
            <a:off x="9176875"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a:solidFill>
                  <a:srgbClr val="BA0C2F"/>
                </a:solidFill>
                <a:latin typeface="Buckeye Sans 2 ExtraBold" pitchFamily="2" charset="77"/>
              </a:rPr>
              <a:t>AUGUST ’22</a:t>
            </a:r>
          </a:p>
        </p:txBody>
      </p:sp>
      <p:sp>
        <p:nvSpPr>
          <p:cNvPr id="60" name="Text Placeholder 3">
            <a:extLst>
              <a:ext uri="{FF2B5EF4-FFF2-40B4-BE49-F238E27FC236}">
                <a16:creationId xmlns:a16="http://schemas.microsoft.com/office/drawing/2014/main" id="{AD778D42-8F84-2F4A-B8DD-C3739AA7399D}"/>
              </a:ext>
            </a:extLst>
          </p:cNvPr>
          <p:cNvSpPr txBox="1">
            <a:spLocks/>
          </p:cNvSpPr>
          <p:nvPr userDrawn="1"/>
        </p:nvSpPr>
        <p:spPr>
          <a:xfrm>
            <a:off x="9110638" y="4839019"/>
            <a:ext cx="2059870" cy="81626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rgbClr val="414443"/>
                </a:solidFill>
                <a:latin typeface="Buckeye Sans 2" pitchFamily="2" charset="77"/>
              </a:rPr>
              <a:t>Lorem ipsum dolor sit </a:t>
            </a:r>
            <a:r>
              <a:rPr lang="en-US" b="0" i="0" err="1">
                <a:solidFill>
                  <a:srgbClr val="414443"/>
                </a:solidFill>
                <a:latin typeface="Buckeye Sans 2" pitchFamily="2" charset="77"/>
              </a:rPr>
              <a:t>amet</a:t>
            </a:r>
            <a:r>
              <a:rPr lang="en-US" b="0" i="0">
                <a:solidFill>
                  <a:srgbClr val="414443"/>
                </a:solidFill>
                <a:latin typeface="Buckeye Sans 2" pitchFamily="2" charset="77"/>
              </a:rPr>
              <a:t>, mag </a:t>
            </a:r>
            <a:r>
              <a:rPr lang="en-US" b="0" i="0" err="1">
                <a:solidFill>
                  <a:srgbClr val="414443"/>
                </a:solidFill>
                <a:latin typeface="Buckeye Sans 2" pitchFamily="2" charset="77"/>
              </a:rPr>
              <a:t>consectetur</a:t>
            </a:r>
            <a:r>
              <a:rPr lang="en-US" b="0" i="0">
                <a:solidFill>
                  <a:srgbClr val="414443"/>
                </a:solidFill>
                <a:latin typeface="Buckeye Sans 2" pitchFamily="2" charset="77"/>
              </a:rPr>
              <a:t> </a:t>
            </a:r>
            <a:r>
              <a:rPr lang="en-US" b="0" i="0" err="1">
                <a:solidFill>
                  <a:srgbClr val="414443"/>
                </a:solidFill>
                <a:latin typeface="Buckeye Sans 2" pitchFamily="2" charset="77"/>
              </a:rPr>
              <a:t>adipiscing</a:t>
            </a:r>
            <a:r>
              <a:rPr lang="en-US" b="0" i="0">
                <a:solidFill>
                  <a:srgbClr val="414443"/>
                </a:solidFill>
                <a:latin typeface="Buckeye Sans 2" pitchFamily="2" charset="77"/>
              </a:rPr>
              <a:t> </a:t>
            </a:r>
            <a:r>
              <a:rPr lang="en-US" b="0" i="0" err="1">
                <a:solidFill>
                  <a:srgbClr val="414443"/>
                </a:solidFill>
                <a:latin typeface="Buckeye Sans 2" pitchFamily="2" charset="77"/>
              </a:rPr>
              <a:t>elit</a:t>
            </a:r>
            <a:r>
              <a:rPr lang="en-US" b="0" i="0">
                <a:solidFill>
                  <a:srgbClr val="414443"/>
                </a:solidFill>
                <a:latin typeface="Buckeye Sans 2" pitchFamily="2" charset="77"/>
              </a:rPr>
              <a:t>, sed do </a:t>
            </a:r>
            <a:r>
              <a:rPr lang="en-US" b="0" i="0" err="1">
                <a:solidFill>
                  <a:srgbClr val="414443"/>
                </a:solidFill>
                <a:latin typeface="Buckeye Sans 2" pitchFamily="2" charset="77"/>
              </a:rPr>
              <a:t>eiusmod</a:t>
            </a:r>
            <a:r>
              <a:rPr lang="en-US" b="0" i="0">
                <a:solidFill>
                  <a:srgbClr val="414443"/>
                </a:solidFill>
                <a:latin typeface="Buckeye Sans 2" pitchFamily="2" charset="77"/>
              </a:rPr>
              <a:t> </a:t>
            </a:r>
            <a:r>
              <a:rPr lang="en-US" b="0" i="0" err="1">
                <a:solidFill>
                  <a:srgbClr val="414443"/>
                </a:solidFill>
                <a:latin typeface="Buckeye Sans 2" pitchFamily="2" charset="77"/>
              </a:rPr>
              <a:t>tempor</a:t>
            </a:r>
            <a:r>
              <a:rPr lang="en-US" b="0" i="0">
                <a:solidFill>
                  <a:srgbClr val="414443"/>
                </a:solidFill>
                <a:latin typeface="Buckeye Sans 2" pitchFamily="2" charset="77"/>
              </a:rPr>
              <a:t> </a:t>
            </a:r>
            <a:r>
              <a:rPr lang="en-US" b="0" i="0" err="1">
                <a:solidFill>
                  <a:srgbClr val="414443"/>
                </a:solidFill>
                <a:latin typeface="Buckeye Sans 2" pitchFamily="2" charset="77"/>
              </a:rPr>
              <a:t>incididunt</a:t>
            </a:r>
            <a:r>
              <a:rPr lang="en-US" b="0" i="0">
                <a:solidFill>
                  <a:srgbClr val="414443"/>
                </a:solidFill>
                <a:latin typeface="Buckeye Sans 2" pitchFamily="2" charset="77"/>
              </a:rPr>
              <a:t> </a:t>
            </a:r>
            <a:r>
              <a:rPr lang="en-US" b="0" i="0" err="1">
                <a:solidFill>
                  <a:srgbClr val="414443"/>
                </a:solidFill>
                <a:latin typeface="Buckeye Sans 2" pitchFamily="2" charset="77"/>
              </a:rPr>
              <a:t>ut</a:t>
            </a:r>
            <a:r>
              <a:rPr lang="en-US" b="0" i="0">
                <a:solidFill>
                  <a:srgbClr val="414443"/>
                </a:solidFill>
                <a:latin typeface="Buckeye Sans 2" pitchFamily="2" charset="77"/>
              </a:rPr>
              <a:t> </a:t>
            </a:r>
            <a:r>
              <a:rPr lang="en-US" b="0" i="0" err="1">
                <a:solidFill>
                  <a:srgbClr val="414443"/>
                </a:solidFill>
                <a:latin typeface="Buckeye Sans 2" pitchFamily="2" charset="77"/>
              </a:rPr>
              <a:t>labore</a:t>
            </a:r>
            <a:r>
              <a:rPr lang="en-US" b="0" i="0">
                <a:solidFill>
                  <a:srgbClr val="414443"/>
                </a:solidFill>
                <a:latin typeface="Buckeye Sans 2" pitchFamily="2" charset="77"/>
              </a:rPr>
              <a:t> et dolore magna et </a:t>
            </a:r>
            <a:r>
              <a:rPr lang="en-US" b="0" i="0" err="1">
                <a:solidFill>
                  <a:srgbClr val="414443"/>
                </a:solidFill>
                <a:latin typeface="Buckeye Sans 2" pitchFamily="2" charset="77"/>
              </a:rPr>
              <a:t>aliqua</a:t>
            </a:r>
            <a:r>
              <a:rPr lang="en-US" b="0" i="0">
                <a:solidFill>
                  <a:srgbClr val="414443"/>
                </a:solidFill>
                <a:latin typeface="Buckeye Sans 2" pitchFamily="2" charset="77"/>
              </a:rPr>
              <a:t>. Ut </a:t>
            </a:r>
            <a:r>
              <a:rPr lang="en-US" b="0" i="0" err="1">
                <a:solidFill>
                  <a:srgbClr val="414443"/>
                </a:solidFill>
                <a:latin typeface="Buckeye Sans 2" pitchFamily="2" charset="77"/>
              </a:rPr>
              <a:t>enim</a:t>
            </a:r>
            <a:r>
              <a:rPr lang="en-US" b="0" i="0">
                <a:solidFill>
                  <a:srgbClr val="414443"/>
                </a:solidFill>
                <a:latin typeface="Buckeye Sans 2" pitchFamily="2" charset="77"/>
              </a:rPr>
              <a:t> ad minim </a:t>
            </a:r>
            <a:r>
              <a:rPr lang="en-US" b="0" i="0" err="1">
                <a:solidFill>
                  <a:srgbClr val="414443"/>
                </a:solidFill>
                <a:latin typeface="Buckeye Sans 2" pitchFamily="2" charset="77"/>
              </a:rPr>
              <a:t>veniam</a:t>
            </a:r>
            <a:r>
              <a:rPr lang="en-US" b="0" i="0">
                <a:solidFill>
                  <a:srgbClr val="414443"/>
                </a:solidFill>
                <a:latin typeface="Buckeye Sans 2" pitchFamily="2" charset="77"/>
              </a:rPr>
              <a:t> </a:t>
            </a:r>
            <a:r>
              <a:rPr lang="en-US" b="0" i="0" err="1">
                <a:solidFill>
                  <a:srgbClr val="414443"/>
                </a:solidFill>
                <a:latin typeface="Buckeye Sans 2" pitchFamily="2" charset="77"/>
              </a:rPr>
              <a:t>nostrud</a:t>
            </a:r>
            <a:r>
              <a:rPr lang="en-US" b="0" i="0">
                <a:solidFill>
                  <a:srgbClr val="414443"/>
                </a:solidFill>
                <a:latin typeface="Buckeye Sans 2" pitchFamily="2" charset="77"/>
              </a:rPr>
              <a:t>.</a:t>
            </a:r>
          </a:p>
        </p:txBody>
      </p:sp>
      <p:sp>
        <p:nvSpPr>
          <p:cNvPr id="59" name="Text Placeholder 4">
            <a:extLst>
              <a:ext uri="{FF2B5EF4-FFF2-40B4-BE49-F238E27FC236}">
                <a16:creationId xmlns:a16="http://schemas.microsoft.com/office/drawing/2014/main" id="{1C757423-48EB-CC46-975E-B65F7B9FCBC6}"/>
              </a:ext>
            </a:extLst>
          </p:cNvPr>
          <p:cNvSpPr txBox="1">
            <a:spLocks/>
          </p:cNvSpPr>
          <p:nvPr userDrawn="1"/>
        </p:nvSpPr>
        <p:spPr>
          <a:xfrm>
            <a:off x="9110638"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chemeClr val="tx2"/>
                </a:solidFill>
                <a:latin typeface="Buckeye Sans 2" pitchFamily="2" charset="77"/>
              </a:rPr>
              <a:t>Subhead here</a:t>
            </a:r>
          </a:p>
        </p:txBody>
      </p:sp>
      <p:sp>
        <p:nvSpPr>
          <p:cNvPr id="58" name="Text Placeholder 4">
            <a:extLst>
              <a:ext uri="{FF2B5EF4-FFF2-40B4-BE49-F238E27FC236}">
                <a16:creationId xmlns:a16="http://schemas.microsoft.com/office/drawing/2014/main" id="{720DE8A7-2905-9D47-910F-A29537F8B85F}"/>
              </a:ext>
            </a:extLst>
          </p:cNvPr>
          <p:cNvSpPr txBox="1">
            <a:spLocks/>
          </p:cNvSpPr>
          <p:nvPr userDrawn="1"/>
        </p:nvSpPr>
        <p:spPr>
          <a:xfrm>
            <a:off x="9110638"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a:solidFill>
                  <a:srgbClr val="BA0C2F"/>
                </a:solidFill>
                <a:latin typeface="Buckeye Sans 2 ExtraBold" pitchFamily="2" charset="77"/>
              </a:rPr>
              <a:t>JUNE ’22</a:t>
            </a:r>
          </a:p>
        </p:txBody>
      </p:sp>
      <p:sp>
        <p:nvSpPr>
          <p:cNvPr id="12" name="Text Placeholder 3">
            <a:extLst>
              <a:ext uri="{FF2B5EF4-FFF2-40B4-BE49-F238E27FC236}">
                <a16:creationId xmlns:a16="http://schemas.microsoft.com/office/drawing/2014/main" id="{B2558125-C653-4F44-933D-862C0C8DF1D0}"/>
              </a:ext>
            </a:extLst>
          </p:cNvPr>
          <p:cNvSpPr txBox="1">
            <a:spLocks/>
          </p:cNvSpPr>
          <p:nvPr userDrawn="1"/>
        </p:nvSpPr>
        <p:spPr>
          <a:xfrm>
            <a:off x="6667997" y="2668468"/>
            <a:ext cx="1753386" cy="528215"/>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rgbClr val="414443"/>
                </a:solidFill>
                <a:latin typeface="Buckeye Sans 2" pitchFamily="2" charset="77"/>
              </a:rPr>
              <a:t>Lorem ipsum dolor sit </a:t>
            </a:r>
            <a:r>
              <a:rPr lang="en-US" b="0" i="0" err="1">
                <a:solidFill>
                  <a:srgbClr val="414443"/>
                </a:solidFill>
                <a:latin typeface="Buckeye Sans 2" pitchFamily="2" charset="77"/>
              </a:rPr>
              <a:t>amet</a:t>
            </a:r>
            <a:r>
              <a:rPr lang="en-US" b="0" i="0">
                <a:solidFill>
                  <a:srgbClr val="414443"/>
                </a:solidFill>
                <a:latin typeface="Buckeye Sans 2" pitchFamily="2" charset="77"/>
              </a:rPr>
              <a:t>, </a:t>
            </a:r>
            <a:r>
              <a:rPr lang="en-US" b="0" i="0" err="1">
                <a:solidFill>
                  <a:srgbClr val="414443"/>
                </a:solidFill>
                <a:latin typeface="Buckeye Sans 2" pitchFamily="2" charset="77"/>
              </a:rPr>
              <a:t>consectetur</a:t>
            </a:r>
            <a:r>
              <a:rPr lang="en-US" b="0" i="0">
                <a:solidFill>
                  <a:srgbClr val="414443"/>
                </a:solidFill>
                <a:latin typeface="Buckeye Sans 2" pitchFamily="2" charset="77"/>
              </a:rPr>
              <a:t> </a:t>
            </a:r>
            <a:r>
              <a:rPr lang="en-US" b="0" i="0" err="1">
                <a:solidFill>
                  <a:srgbClr val="414443"/>
                </a:solidFill>
                <a:latin typeface="Buckeye Sans 2" pitchFamily="2" charset="77"/>
              </a:rPr>
              <a:t>adipiscing</a:t>
            </a:r>
            <a:r>
              <a:rPr lang="en-US" b="0" i="0">
                <a:solidFill>
                  <a:srgbClr val="414443"/>
                </a:solidFill>
                <a:latin typeface="Buckeye Sans 2" pitchFamily="2" charset="77"/>
              </a:rPr>
              <a:t> </a:t>
            </a:r>
            <a:r>
              <a:rPr lang="en-US" b="0" i="0" err="1">
                <a:solidFill>
                  <a:srgbClr val="414443"/>
                </a:solidFill>
                <a:latin typeface="Buckeye Sans 2" pitchFamily="2" charset="77"/>
              </a:rPr>
              <a:t>elit</a:t>
            </a:r>
            <a:r>
              <a:rPr lang="en-US" b="0" i="0">
                <a:solidFill>
                  <a:srgbClr val="414443"/>
                </a:solidFill>
                <a:latin typeface="Buckeye Sans 2" pitchFamily="2" charset="77"/>
              </a:rPr>
              <a:t>, sed do </a:t>
            </a:r>
            <a:r>
              <a:rPr lang="en-US" b="0" i="0" err="1">
                <a:solidFill>
                  <a:srgbClr val="414443"/>
                </a:solidFill>
                <a:latin typeface="Buckeye Sans 2" pitchFamily="2" charset="77"/>
              </a:rPr>
              <a:t>eiusmod</a:t>
            </a:r>
            <a:r>
              <a:rPr lang="en-US" b="0" i="0">
                <a:solidFill>
                  <a:srgbClr val="414443"/>
                </a:solidFill>
                <a:latin typeface="Buckeye Sans 2" pitchFamily="2" charset="77"/>
              </a:rPr>
              <a:t> </a:t>
            </a:r>
            <a:r>
              <a:rPr lang="en-US" b="0" i="0" err="1">
                <a:solidFill>
                  <a:srgbClr val="414443"/>
                </a:solidFill>
                <a:latin typeface="Buckeye Sans 2" pitchFamily="2" charset="77"/>
              </a:rPr>
              <a:t>tempor</a:t>
            </a:r>
            <a:r>
              <a:rPr lang="en-US" b="0" i="0">
                <a:solidFill>
                  <a:srgbClr val="414443"/>
                </a:solidFill>
                <a:latin typeface="Buckeye Sans 2" pitchFamily="2" charset="77"/>
              </a:rPr>
              <a:t>.</a:t>
            </a:r>
          </a:p>
        </p:txBody>
      </p:sp>
      <p:sp>
        <p:nvSpPr>
          <p:cNvPr id="11" name="Text Placeholder 4">
            <a:extLst>
              <a:ext uri="{FF2B5EF4-FFF2-40B4-BE49-F238E27FC236}">
                <a16:creationId xmlns:a16="http://schemas.microsoft.com/office/drawing/2014/main" id="{BD7D2516-4AA0-8A48-A8D3-4AA49035E149}"/>
              </a:ext>
            </a:extLst>
          </p:cNvPr>
          <p:cNvSpPr txBox="1">
            <a:spLocks/>
          </p:cNvSpPr>
          <p:nvPr userDrawn="1"/>
        </p:nvSpPr>
        <p:spPr>
          <a:xfrm>
            <a:off x="6667997"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chemeClr val="tx2"/>
                </a:solidFill>
                <a:latin typeface="Buckeye Sans 2" pitchFamily="2" charset="77"/>
              </a:rPr>
              <a:t>Subhead here</a:t>
            </a:r>
          </a:p>
        </p:txBody>
      </p:sp>
      <p:sp>
        <p:nvSpPr>
          <p:cNvPr id="10" name="Text Placeholder 4">
            <a:extLst>
              <a:ext uri="{FF2B5EF4-FFF2-40B4-BE49-F238E27FC236}">
                <a16:creationId xmlns:a16="http://schemas.microsoft.com/office/drawing/2014/main" id="{8A6C81A7-70D8-FD4F-9551-9B26A6AB17A2}"/>
              </a:ext>
            </a:extLst>
          </p:cNvPr>
          <p:cNvSpPr txBox="1">
            <a:spLocks/>
          </p:cNvSpPr>
          <p:nvPr userDrawn="1"/>
        </p:nvSpPr>
        <p:spPr>
          <a:xfrm>
            <a:off x="6667997"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a:solidFill>
                  <a:srgbClr val="BA0C2F"/>
                </a:solidFill>
                <a:latin typeface="Buckeye Sans 2 ExtraBold" pitchFamily="2" charset="77"/>
              </a:rPr>
              <a:t>APRIL ’22</a:t>
            </a:r>
          </a:p>
        </p:txBody>
      </p:sp>
      <p:sp>
        <p:nvSpPr>
          <p:cNvPr id="57" name="Text Placeholder 3">
            <a:extLst>
              <a:ext uri="{FF2B5EF4-FFF2-40B4-BE49-F238E27FC236}">
                <a16:creationId xmlns:a16="http://schemas.microsoft.com/office/drawing/2014/main" id="{009ADAAB-7E14-E94E-933B-88F32306121E}"/>
              </a:ext>
            </a:extLst>
          </p:cNvPr>
          <p:cNvSpPr txBox="1">
            <a:spLocks/>
          </p:cNvSpPr>
          <p:nvPr userDrawn="1"/>
        </p:nvSpPr>
        <p:spPr>
          <a:xfrm>
            <a:off x="6103314" y="4839019"/>
            <a:ext cx="2185718" cy="588063"/>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rgbClr val="414443"/>
                </a:solidFill>
                <a:latin typeface="Buckeye Sans 2" pitchFamily="2" charset="77"/>
              </a:rPr>
              <a:t>Lorem ipsum dolor sit </a:t>
            </a:r>
            <a:r>
              <a:rPr lang="en-US" b="0" i="0" err="1">
                <a:solidFill>
                  <a:srgbClr val="414443"/>
                </a:solidFill>
                <a:latin typeface="Buckeye Sans 2" pitchFamily="2" charset="77"/>
              </a:rPr>
              <a:t>amet</a:t>
            </a:r>
            <a:r>
              <a:rPr lang="en-US" b="0" i="0">
                <a:solidFill>
                  <a:srgbClr val="414443"/>
                </a:solidFill>
                <a:latin typeface="Buckeye Sans 2" pitchFamily="2" charset="77"/>
              </a:rPr>
              <a:t>, con sec </a:t>
            </a:r>
            <a:r>
              <a:rPr lang="en-US" b="0" i="0" err="1">
                <a:solidFill>
                  <a:srgbClr val="414443"/>
                </a:solidFill>
                <a:latin typeface="Buckeye Sans 2" pitchFamily="2" charset="77"/>
              </a:rPr>
              <a:t>tetur</a:t>
            </a:r>
            <a:r>
              <a:rPr lang="en-US" b="0" i="0">
                <a:solidFill>
                  <a:srgbClr val="414443"/>
                </a:solidFill>
                <a:latin typeface="Buckeye Sans 2" pitchFamily="2" charset="77"/>
              </a:rPr>
              <a:t> </a:t>
            </a:r>
            <a:r>
              <a:rPr lang="en-US" b="0" i="0" err="1">
                <a:solidFill>
                  <a:srgbClr val="414443"/>
                </a:solidFill>
                <a:latin typeface="Buckeye Sans 2" pitchFamily="2" charset="77"/>
              </a:rPr>
              <a:t>adipiscing</a:t>
            </a:r>
            <a:r>
              <a:rPr lang="en-US" b="0" i="0">
                <a:solidFill>
                  <a:srgbClr val="414443"/>
                </a:solidFill>
                <a:latin typeface="Buckeye Sans 2" pitchFamily="2" charset="77"/>
              </a:rPr>
              <a:t> </a:t>
            </a:r>
            <a:r>
              <a:rPr lang="en-US" b="0" i="0" err="1">
                <a:solidFill>
                  <a:srgbClr val="414443"/>
                </a:solidFill>
                <a:latin typeface="Buckeye Sans 2" pitchFamily="2" charset="77"/>
              </a:rPr>
              <a:t>elit</a:t>
            </a:r>
            <a:r>
              <a:rPr lang="en-US" b="0" i="0">
                <a:solidFill>
                  <a:srgbClr val="414443"/>
                </a:solidFill>
                <a:latin typeface="Buckeye Sans 2" pitchFamily="2" charset="77"/>
              </a:rPr>
              <a:t>, sed do </a:t>
            </a:r>
            <a:r>
              <a:rPr lang="en-US" b="0" i="0" err="1">
                <a:solidFill>
                  <a:srgbClr val="414443"/>
                </a:solidFill>
                <a:latin typeface="Buckeye Sans 2" pitchFamily="2" charset="77"/>
              </a:rPr>
              <a:t>eiusmod</a:t>
            </a:r>
            <a:r>
              <a:rPr lang="en-US" b="0" i="0">
                <a:solidFill>
                  <a:srgbClr val="414443"/>
                </a:solidFill>
                <a:latin typeface="Buckeye Sans 2" pitchFamily="2" charset="77"/>
              </a:rPr>
              <a:t> </a:t>
            </a:r>
            <a:r>
              <a:rPr lang="en-US" b="0" i="0" err="1">
                <a:solidFill>
                  <a:srgbClr val="414443"/>
                </a:solidFill>
                <a:latin typeface="Buckeye Sans 2" pitchFamily="2" charset="77"/>
              </a:rPr>
              <a:t>tempor</a:t>
            </a:r>
            <a:r>
              <a:rPr lang="en-US" b="0" i="0">
                <a:solidFill>
                  <a:srgbClr val="414443"/>
                </a:solidFill>
                <a:latin typeface="Buckeye Sans 2" pitchFamily="2" charset="77"/>
              </a:rPr>
              <a:t> </a:t>
            </a:r>
            <a:r>
              <a:rPr lang="en-US" b="0" i="0" err="1">
                <a:solidFill>
                  <a:srgbClr val="414443"/>
                </a:solidFill>
                <a:latin typeface="Buckeye Sans 2" pitchFamily="2" charset="77"/>
              </a:rPr>
              <a:t>incididunt</a:t>
            </a:r>
            <a:r>
              <a:rPr lang="en-US" b="0" i="0">
                <a:solidFill>
                  <a:srgbClr val="414443"/>
                </a:solidFill>
                <a:latin typeface="Buckeye Sans 2" pitchFamily="2" charset="77"/>
              </a:rPr>
              <a:t> </a:t>
            </a:r>
            <a:r>
              <a:rPr lang="en-US" b="0" i="0" err="1">
                <a:solidFill>
                  <a:srgbClr val="414443"/>
                </a:solidFill>
                <a:latin typeface="Buckeye Sans 2" pitchFamily="2" charset="77"/>
              </a:rPr>
              <a:t>ut</a:t>
            </a:r>
            <a:r>
              <a:rPr lang="en-US" b="0" i="0">
                <a:solidFill>
                  <a:srgbClr val="414443"/>
                </a:solidFill>
                <a:latin typeface="Buckeye Sans 2" pitchFamily="2" charset="77"/>
              </a:rPr>
              <a:t> </a:t>
            </a:r>
            <a:r>
              <a:rPr lang="en-US" b="0" i="0" err="1">
                <a:solidFill>
                  <a:srgbClr val="414443"/>
                </a:solidFill>
                <a:latin typeface="Buckeye Sans 2" pitchFamily="2" charset="77"/>
              </a:rPr>
              <a:t>labore</a:t>
            </a:r>
            <a:r>
              <a:rPr lang="en-US" b="0" i="0">
                <a:solidFill>
                  <a:srgbClr val="414443"/>
                </a:solidFill>
                <a:latin typeface="Buckeye Sans 2" pitchFamily="2" charset="77"/>
              </a:rPr>
              <a:t> et dolore.</a:t>
            </a:r>
          </a:p>
        </p:txBody>
      </p:sp>
      <p:sp>
        <p:nvSpPr>
          <p:cNvPr id="56" name="Text Placeholder 4">
            <a:extLst>
              <a:ext uri="{FF2B5EF4-FFF2-40B4-BE49-F238E27FC236}">
                <a16:creationId xmlns:a16="http://schemas.microsoft.com/office/drawing/2014/main" id="{FBFE7901-3D48-0548-A36D-610AF44BD442}"/>
              </a:ext>
            </a:extLst>
          </p:cNvPr>
          <p:cNvSpPr txBox="1">
            <a:spLocks/>
          </p:cNvSpPr>
          <p:nvPr userDrawn="1"/>
        </p:nvSpPr>
        <p:spPr>
          <a:xfrm>
            <a:off x="6103314"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chemeClr val="tx2"/>
                </a:solidFill>
                <a:latin typeface="Buckeye Sans 2" pitchFamily="2" charset="77"/>
              </a:rPr>
              <a:t>Subhead here</a:t>
            </a:r>
          </a:p>
        </p:txBody>
      </p:sp>
      <p:sp>
        <p:nvSpPr>
          <p:cNvPr id="55" name="Text Placeholder 4">
            <a:extLst>
              <a:ext uri="{FF2B5EF4-FFF2-40B4-BE49-F238E27FC236}">
                <a16:creationId xmlns:a16="http://schemas.microsoft.com/office/drawing/2014/main" id="{831A7F19-65ED-E745-8072-6DC2948E5D45}"/>
              </a:ext>
            </a:extLst>
          </p:cNvPr>
          <p:cNvSpPr txBox="1">
            <a:spLocks/>
          </p:cNvSpPr>
          <p:nvPr userDrawn="1"/>
        </p:nvSpPr>
        <p:spPr>
          <a:xfrm>
            <a:off x="6103314"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a:solidFill>
                  <a:srgbClr val="BA0C2F"/>
                </a:solidFill>
                <a:latin typeface="Buckeye Sans 2 ExtraBold" pitchFamily="2" charset="77"/>
              </a:rPr>
              <a:t>MARCH ’22</a:t>
            </a:r>
          </a:p>
        </p:txBody>
      </p:sp>
      <p:sp>
        <p:nvSpPr>
          <p:cNvPr id="9" name="Text Placeholder 3">
            <a:extLst>
              <a:ext uri="{FF2B5EF4-FFF2-40B4-BE49-F238E27FC236}">
                <a16:creationId xmlns:a16="http://schemas.microsoft.com/office/drawing/2014/main" id="{5F95554B-45FC-164F-862B-DA6DFDB5C466}"/>
              </a:ext>
            </a:extLst>
          </p:cNvPr>
          <p:cNvSpPr txBox="1">
            <a:spLocks/>
          </p:cNvSpPr>
          <p:nvPr userDrawn="1"/>
        </p:nvSpPr>
        <p:spPr>
          <a:xfrm>
            <a:off x="4326172" y="2668468"/>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rgbClr val="414443"/>
                </a:solidFill>
                <a:latin typeface="Buckeye Sans 2" pitchFamily="2" charset="77"/>
              </a:rPr>
              <a:t>Lorem ipsum dolor sit </a:t>
            </a:r>
            <a:r>
              <a:rPr lang="en-US" b="0" i="0" err="1">
                <a:solidFill>
                  <a:srgbClr val="414443"/>
                </a:solidFill>
                <a:latin typeface="Buckeye Sans 2" pitchFamily="2" charset="77"/>
              </a:rPr>
              <a:t>amet</a:t>
            </a:r>
            <a:r>
              <a:rPr lang="en-US" b="0" i="0">
                <a:solidFill>
                  <a:srgbClr val="414443"/>
                </a:solidFill>
                <a:latin typeface="Buckeye Sans 2" pitchFamily="2" charset="77"/>
              </a:rPr>
              <a:t>, </a:t>
            </a:r>
            <a:r>
              <a:rPr lang="en-US" b="0" i="0" err="1">
                <a:solidFill>
                  <a:srgbClr val="414443"/>
                </a:solidFill>
                <a:latin typeface="Buckeye Sans 2" pitchFamily="2" charset="77"/>
              </a:rPr>
              <a:t>consectetur</a:t>
            </a:r>
            <a:r>
              <a:rPr lang="en-US" b="0" i="0">
                <a:solidFill>
                  <a:srgbClr val="414443"/>
                </a:solidFill>
                <a:latin typeface="Buckeye Sans 2" pitchFamily="2" charset="77"/>
              </a:rPr>
              <a:t> </a:t>
            </a:r>
            <a:r>
              <a:rPr lang="en-US" b="0" i="0" err="1">
                <a:solidFill>
                  <a:srgbClr val="414443"/>
                </a:solidFill>
                <a:latin typeface="Buckeye Sans 2" pitchFamily="2" charset="77"/>
              </a:rPr>
              <a:t>adipiscing</a:t>
            </a:r>
            <a:r>
              <a:rPr lang="en-US" b="0" i="0">
                <a:solidFill>
                  <a:srgbClr val="414443"/>
                </a:solidFill>
                <a:latin typeface="Buckeye Sans 2" pitchFamily="2" charset="77"/>
              </a:rPr>
              <a:t> </a:t>
            </a:r>
            <a:r>
              <a:rPr lang="en-US" b="0" i="0" err="1">
                <a:solidFill>
                  <a:srgbClr val="414443"/>
                </a:solidFill>
                <a:latin typeface="Buckeye Sans 2" pitchFamily="2" charset="77"/>
              </a:rPr>
              <a:t>elit</a:t>
            </a:r>
            <a:r>
              <a:rPr lang="en-US" b="0" i="0">
                <a:solidFill>
                  <a:srgbClr val="414443"/>
                </a:solidFill>
                <a:latin typeface="Buckeye Sans 2" pitchFamily="2" charset="77"/>
              </a:rPr>
              <a:t>, sed do </a:t>
            </a:r>
            <a:r>
              <a:rPr lang="en-US" b="0" i="0" err="1">
                <a:solidFill>
                  <a:srgbClr val="414443"/>
                </a:solidFill>
                <a:latin typeface="Buckeye Sans 2" pitchFamily="2" charset="77"/>
              </a:rPr>
              <a:t>eiusmod</a:t>
            </a:r>
            <a:r>
              <a:rPr lang="en-US" b="0" i="0">
                <a:solidFill>
                  <a:srgbClr val="414443"/>
                </a:solidFill>
                <a:latin typeface="Buckeye Sans 2" pitchFamily="2" charset="77"/>
              </a:rPr>
              <a:t> </a:t>
            </a:r>
            <a:r>
              <a:rPr lang="en-US" b="0" i="0" err="1">
                <a:solidFill>
                  <a:srgbClr val="414443"/>
                </a:solidFill>
                <a:latin typeface="Buckeye Sans 2" pitchFamily="2" charset="77"/>
              </a:rPr>
              <a:t>tempor</a:t>
            </a:r>
            <a:r>
              <a:rPr lang="en-US" b="0" i="0">
                <a:solidFill>
                  <a:srgbClr val="414443"/>
                </a:solidFill>
                <a:latin typeface="Buckeye Sans 2" pitchFamily="2" charset="77"/>
              </a:rPr>
              <a:t> </a:t>
            </a:r>
            <a:r>
              <a:rPr lang="en-US" b="0" i="0" err="1">
                <a:solidFill>
                  <a:srgbClr val="414443"/>
                </a:solidFill>
                <a:latin typeface="Buckeye Sans 2" pitchFamily="2" charset="77"/>
              </a:rPr>
              <a:t>incididunt</a:t>
            </a:r>
            <a:r>
              <a:rPr lang="en-US" b="0" i="0">
                <a:solidFill>
                  <a:srgbClr val="414443"/>
                </a:solidFill>
                <a:latin typeface="Buckeye Sans 2" pitchFamily="2" charset="77"/>
              </a:rPr>
              <a:t> </a:t>
            </a:r>
            <a:r>
              <a:rPr lang="en-US" b="0" i="0" err="1">
                <a:solidFill>
                  <a:srgbClr val="414443"/>
                </a:solidFill>
                <a:latin typeface="Buckeye Sans 2" pitchFamily="2" charset="77"/>
              </a:rPr>
              <a:t>ut</a:t>
            </a:r>
            <a:r>
              <a:rPr lang="en-US" b="0" i="0">
                <a:solidFill>
                  <a:srgbClr val="414443"/>
                </a:solidFill>
                <a:latin typeface="Buckeye Sans 2" pitchFamily="2" charset="77"/>
              </a:rPr>
              <a:t> </a:t>
            </a:r>
            <a:r>
              <a:rPr lang="en-US" b="0" i="0" err="1">
                <a:solidFill>
                  <a:srgbClr val="414443"/>
                </a:solidFill>
                <a:latin typeface="Buckeye Sans 2" pitchFamily="2" charset="77"/>
              </a:rPr>
              <a:t>labore</a:t>
            </a:r>
            <a:r>
              <a:rPr lang="en-US" b="0" i="0">
                <a:solidFill>
                  <a:srgbClr val="414443"/>
                </a:solidFill>
                <a:latin typeface="Buckeye Sans 2" pitchFamily="2" charset="77"/>
              </a:rPr>
              <a:t> et dolore magna et.</a:t>
            </a:r>
          </a:p>
        </p:txBody>
      </p:sp>
      <p:sp>
        <p:nvSpPr>
          <p:cNvPr id="8" name="Text Placeholder 4">
            <a:extLst>
              <a:ext uri="{FF2B5EF4-FFF2-40B4-BE49-F238E27FC236}">
                <a16:creationId xmlns:a16="http://schemas.microsoft.com/office/drawing/2014/main" id="{380849B0-A846-6E41-A01D-BB4BFFC16515}"/>
              </a:ext>
            </a:extLst>
          </p:cNvPr>
          <p:cNvSpPr txBox="1">
            <a:spLocks/>
          </p:cNvSpPr>
          <p:nvPr userDrawn="1"/>
        </p:nvSpPr>
        <p:spPr>
          <a:xfrm>
            <a:off x="4326172"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chemeClr val="tx2"/>
                </a:solidFill>
                <a:latin typeface="Buckeye Sans 2" pitchFamily="2" charset="77"/>
              </a:rPr>
              <a:t>Subhead here</a:t>
            </a:r>
          </a:p>
        </p:txBody>
      </p:sp>
      <p:sp>
        <p:nvSpPr>
          <p:cNvPr id="7" name="Text Placeholder 4">
            <a:extLst>
              <a:ext uri="{FF2B5EF4-FFF2-40B4-BE49-F238E27FC236}">
                <a16:creationId xmlns:a16="http://schemas.microsoft.com/office/drawing/2014/main" id="{ED7A3491-5DDC-D346-9E00-F96F44D4D8F2}"/>
              </a:ext>
            </a:extLst>
          </p:cNvPr>
          <p:cNvSpPr txBox="1">
            <a:spLocks/>
          </p:cNvSpPr>
          <p:nvPr userDrawn="1"/>
        </p:nvSpPr>
        <p:spPr>
          <a:xfrm>
            <a:off x="4326172"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a:solidFill>
                  <a:srgbClr val="BA0C2F"/>
                </a:solidFill>
                <a:latin typeface="Buckeye Sans 2 ExtraBold" pitchFamily="2" charset="77"/>
              </a:rPr>
              <a:t>FEBRUARY ’22</a:t>
            </a:r>
          </a:p>
        </p:txBody>
      </p:sp>
      <p:sp>
        <p:nvSpPr>
          <p:cNvPr id="54" name="Text Placeholder 3">
            <a:extLst>
              <a:ext uri="{FF2B5EF4-FFF2-40B4-BE49-F238E27FC236}">
                <a16:creationId xmlns:a16="http://schemas.microsoft.com/office/drawing/2014/main" id="{12CE547F-6ABA-EA4E-AF3A-4A50D06BB559}"/>
              </a:ext>
            </a:extLst>
          </p:cNvPr>
          <p:cNvSpPr txBox="1">
            <a:spLocks/>
          </p:cNvSpPr>
          <p:nvPr userDrawn="1"/>
        </p:nvSpPr>
        <p:spPr>
          <a:xfrm>
            <a:off x="3423473" y="4839019"/>
            <a:ext cx="2132140" cy="81626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rgbClr val="414443"/>
                </a:solidFill>
                <a:latin typeface="Buckeye Sans 2" pitchFamily="2" charset="77"/>
              </a:rPr>
              <a:t>Lorem ipsum dolor sit </a:t>
            </a:r>
            <a:r>
              <a:rPr lang="en-US" b="0" i="0" err="1">
                <a:solidFill>
                  <a:srgbClr val="414443"/>
                </a:solidFill>
                <a:latin typeface="Buckeye Sans 2" pitchFamily="2" charset="77"/>
              </a:rPr>
              <a:t>amet</a:t>
            </a:r>
            <a:r>
              <a:rPr lang="en-US" b="0" i="0">
                <a:solidFill>
                  <a:srgbClr val="414443"/>
                </a:solidFill>
                <a:latin typeface="Buckeye Sans 2" pitchFamily="2" charset="77"/>
              </a:rPr>
              <a:t>, con sec </a:t>
            </a:r>
            <a:r>
              <a:rPr lang="en-US" b="0" i="0" err="1">
                <a:solidFill>
                  <a:srgbClr val="414443"/>
                </a:solidFill>
                <a:latin typeface="Buckeye Sans 2" pitchFamily="2" charset="77"/>
              </a:rPr>
              <a:t>tetur</a:t>
            </a:r>
            <a:r>
              <a:rPr lang="en-US" b="0" i="0">
                <a:solidFill>
                  <a:srgbClr val="414443"/>
                </a:solidFill>
                <a:latin typeface="Buckeye Sans 2" pitchFamily="2" charset="77"/>
              </a:rPr>
              <a:t> </a:t>
            </a:r>
            <a:r>
              <a:rPr lang="en-US" b="0" i="0" err="1">
                <a:solidFill>
                  <a:srgbClr val="414443"/>
                </a:solidFill>
                <a:latin typeface="Buckeye Sans 2" pitchFamily="2" charset="77"/>
              </a:rPr>
              <a:t>adipiscing</a:t>
            </a:r>
            <a:r>
              <a:rPr lang="en-US" b="0" i="0">
                <a:solidFill>
                  <a:srgbClr val="414443"/>
                </a:solidFill>
                <a:latin typeface="Buckeye Sans 2" pitchFamily="2" charset="77"/>
              </a:rPr>
              <a:t> </a:t>
            </a:r>
            <a:r>
              <a:rPr lang="en-US" b="0" i="0" err="1">
                <a:solidFill>
                  <a:srgbClr val="414443"/>
                </a:solidFill>
                <a:latin typeface="Buckeye Sans 2" pitchFamily="2" charset="77"/>
              </a:rPr>
              <a:t>elit</a:t>
            </a:r>
            <a:r>
              <a:rPr lang="en-US" b="0" i="0">
                <a:solidFill>
                  <a:srgbClr val="414443"/>
                </a:solidFill>
                <a:latin typeface="Buckeye Sans 2" pitchFamily="2" charset="77"/>
              </a:rPr>
              <a:t>, sed do </a:t>
            </a:r>
            <a:r>
              <a:rPr lang="en-US" b="0" i="0" err="1">
                <a:solidFill>
                  <a:srgbClr val="414443"/>
                </a:solidFill>
                <a:latin typeface="Buckeye Sans 2" pitchFamily="2" charset="77"/>
              </a:rPr>
              <a:t>eiusmod</a:t>
            </a:r>
            <a:r>
              <a:rPr lang="en-US" b="0" i="0">
                <a:solidFill>
                  <a:srgbClr val="414443"/>
                </a:solidFill>
                <a:latin typeface="Buckeye Sans 2" pitchFamily="2" charset="77"/>
              </a:rPr>
              <a:t> </a:t>
            </a:r>
            <a:r>
              <a:rPr lang="en-US" b="0" i="0" err="1">
                <a:solidFill>
                  <a:srgbClr val="414443"/>
                </a:solidFill>
                <a:latin typeface="Buckeye Sans 2" pitchFamily="2" charset="77"/>
              </a:rPr>
              <a:t>tempor</a:t>
            </a:r>
            <a:r>
              <a:rPr lang="en-US" b="0" i="0">
                <a:solidFill>
                  <a:srgbClr val="414443"/>
                </a:solidFill>
                <a:latin typeface="Buckeye Sans 2" pitchFamily="2" charset="77"/>
              </a:rPr>
              <a:t> </a:t>
            </a:r>
            <a:r>
              <a:rPr lang="en-US" b="0" i="0" err="1">
                <a:solidFill>
                  <a:srgbClr val="414443"/>
                </a:solidFill>
                <a:latin typeface="Buckeye Sans 2" pitchFamily="2" charset="77"/>
              </a:rPr>
              <a:t>incididunt</a:t>
            </a:r>
            <a:r>
              <a:rPr lang="en-US" b="0" i="0">
                <a:solidFill>
                  <a:srgbClr val="414443"/>
                </a:solidFill>
                <a:latin typeface="Buckeye Sans 2" pitchFamily="2" charset="77"/>
              </a:rPr>
              <a:t> </a:t>
            </a:r>
            <a:r>
              <a:rPr lang="en-US" b="0" i="0" err="1">
                <a:solidFill>
                  <a:srgbClr val="414443"/>
                </a:solidFill>
                <a:latin typeface="Buckeye Sans 2" pitchFamily="2" charset="77"/>
              </a:rPr>
              <a:t>ut</a:t>
            </a:r>
            <a:r>
              <a:rPr lang="en-US" b="0" i="0">
                <a:solidFill>
                  <a:srgbClr val="414443"/>
                </a:solidFill>
                <a:latin typeface="Buckeye Sans 2" pitchFamily="2" charset="77"/>
              </a:rPr>
              <a:t> labore et dolore magna et </a:t>
            </a:r>
            <a:r>
              <a:rPr lang="en-US" b="0" i="0" err="1">
                <a:solidFill>
                  <a:srgbClr val="414443"/>
                </a:solidFill>
                <a:latin typeface="Buckeye Sans 2" pitchFamily="2" charset="77"/>
              </a:rPr>
              <a:t>aliqua</a:t>
            </a:r>
            <a:r>
              <a:rPr lang="en-US" b="0" i="0">
                <a:solidFill>
                  <a:srgbClr val="414443"/>
                </a:solidFill>
                <a:latin typeface="Buckeye Sans 2" pitchFamily="2" charset="77"/>
              </a:rPr>
              <a:t>. Ut </a:t>
            </a:r>
            <a:r>
              <a:rPr lang="en-US" b="0" i="0" err="1">
                <a:solidFill>
                  <a:srgbClr val="414443"/>
                </a:solidFill>
                <a:latin typeface="Buckeye Sans 2" pitchFamily="2" charset="77"/>
              </a:rPr>
              <a:t>enim</a:t>
            </a:r>
            <a:r>
              <a:rPr lang="en-US" b="0" i="0">
                <a:solidFill>
                  <a:srgbClr val="414443"/>
                </a:solidFill>
                <a:latin typeface="Buckeye Sans 2" pitchFamily="2" charset="77"/>
              </a:rPr>
              <a:t> ad minim </a:t>
            </a:r>
            <a:r>
              <a:rPr lang="en-US" b="0" i="0" err="1">
                <a:solidFill>
                  <a:srgbClr val="414443"/>
                </a:solidFill>
                <a:latin typeface="Buckeye Sans 2" pitchFamily="2" charset="77"/>
              </a:rPr>
              <a:t>veniam</a:t>
            </a:r>
            <a:r>
              <a:rPr lang="en-US" b="0" i="0">
                <a:solidFill>
                  <a:srgbClr val="414443"/>
                </a:solidFill>
                <a:latin typeface="Buckeye Sans 2" pitchFamily="2" charset="77"/>
              </a:rPr>
              <a:t>, </a:t>
            </a:r>
            <a:r>
              <a:rPr lang="en-US" b="0" i="0" err="1">
                <a:solidFill>
                  <a:srgbClr val="414443"/>
                </a:solidFill>
                <a:latin typeface="Buckeye Sans 2" pitchFamily="2" charset="77"/>
              </a:rPr>
              <a:t>quis</a:t>
            </a:r>
            <a:r>
              <a:rPr lang="en-US" b="0" i="0">
                <a:solidFill>
                  <a:srgbClr val="414443"/>
                </a:solidFill>
                <a:latin typeface="Buckeye Sans 2" pitchFamily="2" charset="77"/>
              </a:rPr>
              <a:t> </a:t>
            </a:r>
            <a:r>
              <a:rPr lang="en-US" b="0" i="0" err="1">
                <a:solidFill>
                  <a:srgbClr val="414443"/>
                </a:solidFill>
                <a:latin typeface="Buckeye Sans 2" pitchFamily="2" charset="77"/>
              </a:rPr>
              <a:t>nostrud</a:t>
            </a:r>
            <a:r>
              <a:rPr lang="en-US" b="0" i="0">
                <a:solidFill>
                  <a:srgbClr val="414443"/>
                </a:solidFill>
                <a:latin typeface="Buckeye Sans 2" pitchFamily="2" charset="77"/>
              </a:rPr>
              <a:t> </a:t>
            </a:r>
            <a:r>
              <a:rPr lang="en-US" b="0" i="0" err="1">
                <a:solidFill>
                  <a:srgbClr val="414443"/>
                </a:solidFill>
                <a:latin typeface="Buckeye Sans 2" pitchFamily="2" charset="77"/>
              </a:rPr>
              <a:t>tempor</a:t>
            </a:r>
            <a:r>
              <a:rPr lang="en-US" b="0" i="0">
                <a:solidFill>
                  <a:srgbClr val="414443"/>
                </a:solidFill>
                <a:latin typeface="Buckeye Sans 2" pitchFamily="2" charset="77"/>
              </a:rPr>
              <a:t>.</a:t>
            </a:r>
          </a:p>
        </p:txBody>
      </p:sp>
      <p:sp>
        <p:nvSpPr>
          <p:cNvPr id="53" name="Text Placeholder 4">
            <a:extLst>
              <a:ext uri="{FF2B5EF4-FFF2-40B4-BE49-F238E27FC236}">
                <a16:creationId xmlns:a16="http://schemas.microsoft.com/office/drawing/2014/main" id="{03E3233D-D159-8E40-85EB-340D826827D5}"/>
              </a:ext>
            </a:extLst>
          </p:cNvPr>
          <p:cNvSpPr txBox="1">
            <a:spLocks/>
          </p:cNvSpPr>
          <p:nvPr userDrawn="1"/>
        </p:nvSpPr>
        <p:spPr>
          <a:xfrm>
            <a:off x="3423473"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chemeClr val="tx2"/>
                </a:solidFill>
                <a:latin typeface="Buckeye Sans 2" pitchFamily="2" charset="77"/>
              </a:rPr>
              <a:t>Subhead here</a:t>
            </a:r>
          </a:p>
        </p:txBody>
      </p:sp>
      <p:sp>
        <p:nvSpPr>
          <p:cNvPr id="52" name="Text Placeholder 4">
            <a:extLst>
              <a:ext uri="{FF2B5EF4-FFF2-40B4-BE49-F238E27FC236}">
                <a16:creationId xmlns:a16="http://schemas.microsoft.com/office/drawing/2014/main" id="{ABA00626-4AEA-1E44-AC25-4EDD77F3CBEE}"/>
              </a:ext>
            </a:extLst>
          </p:cNvPr>
          <p:cNvSpPr txBox="1">
            <a:spLocks/>
          </p:cNvSpPr>
          <p:nvPr userDrawn="1"/>
        </p:nvSpPr>
        <p:spPr>
          <a:xfrm>
            <a:off x="3423473"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a:solidFill>
                  <a:srgbClr val="BA0C2F"/>
                </a:solidFill>
                <a:latin typeface="Buckeye Sans 2 ExtraBold" pitchFamily="2" charset="77"/>
              </a:rPr>
              <a:t>JANUARY ’22</a:t>
            </a:r>
          </a:p>
        </p:txBody>
      </p:sp>
      <p:sp>
        <p:nvSpPr>
          <p:cNvPr id="6" name="Text Placeholder 3">
            <a:extLst>
              <a:ext uri="{FF2B5EF4-FFF2-40B4-BE49-F238E27FC236}">
                <a16:creationId xmlns:a16="http://schemas.microsoft.com/office/drawing/2014/main" id="{385C126A-A3D5-A04C-8205-FF319C2E9FAB}"/>
              </a:ext>
            </a:extLst>
          </p:cNvPr>
          <p:cNvSpPr txBox="1">
            <a:spLocks/>
          </p:cNvSpPr>
          <p:nvPr userDrawn="1"/>
        </p:nvSpPr>
        <p:spPr>
          <a:xfrm>
            <a:off x="1850471" y="2668467"/>
            <a:ext cx="1745763" cy="674245"/>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rgbClr val="414443"/>
                </a:solidFill>
                <a:latin typeface="Buckeye Sans 2" pitchFamily="2" charset="77"/>
              </a:rPr>
              <a:t>Lorem ipsum dolor sit </a:t>
            </a:r>
            <a:r>
              <a:rPr lang="en-US" b="0" i="0" err="1">
                <a:solidFill>
                  <a:srgbClr val="414443"/>
                </a:solidFill>
                <a:latin typeface="Buckeye Sans 2" pitchFamily="2" charset="77"/>
              </a:rPr>
              <a:t>amet</a:t>
            </a:r>
            <a:r>
              <a:rPr lang="en-US" b="0" i="0">
                <a:solidFill>
                  <a:srgbClr val="414443"/>
                </a:solidFill>
                <a:latin typeface="Buckeye Sans 2" pitchFamily="2" charset="77"/>
              </a:rPr>
              <a:t>, </a:t>
            </a:r>
            <a:r>
              <a:rPr lang="en-US" b="0" i="0" err="1">
                <a:solidFill>
                  <a:srgbClr val="414443"/>
                </a:solidFill>
                <a:latin typeface="Buckeye Sans 2" pitchFamily="2" charset="77"/>
              </a:rPr>
              <a:t>consectetur</a:t>
            </a:r>
            <a:r>
              <a:rPr lang="en-US" b="0" i="0">
                <a:solidFill>
                  <a:srgbClr val="414443"/>
                </a:solidFill>
                <a:latin typeface="Buckeye Sans 2" pitchFamily="2" charset="77"/>
              </a:rPr>
              <a:t> </a:t>
            </a:r>
            <a:r>
              <a:rPr lang="en-US" b="0" i="0" err="1">
                <a:solidFill>
                  <a:srgbClr val="414443"/>
                </a:solidFill>
                <a:latin typeface="Buckeye Sans 2" pitchFamily="2" charset="77"/>
              </a:rPr>
              <a:t>adipiscing</a:t>
            </a:r>
            <a:r>
              <a:rPr lang="en-US" b="0" i="0">
                <a:solidFill>
                  <a:srgbClr val="414443"/>
                </a:solidFill>
                <a:latin typeface="Buckeye Sans 2" pitchFamily="2" charset="77"/>
              </a:rPr>
              <a:t> </a:t>
            </a:r>
            <a:r>
              <a:rPr lang="en-US" b="0" i="0" err="1">
                <a:solidFill>
                  <a:srgbClr val="414443"/>
                </a:solidFill>
                <a:latin typeface="Buckeye Sans 2" pitchFamily="2" charset="77"/>
              </a:rPr>
              <a:t>elit</a:t>
            </a:r>
            <a:r>
              <a:rPr lang="en-US" b="0" i="0">
                <a:solidFill>
                  <a:srgbClr val="414443"/>
                </a:solidFill>
                <a:latin typeface="Buckeye Sans 2" pitchFamily="2" charset="77"/>
              </a:rPr>
              <a:t>, sed do </a:t>
            </a:r>
            <a:r>
              <a:rPr lang="en-US" b="0" i="0" err="1">
                <a:solidFill>
                  <a:srgbClr val="414443"/>
                </a:solidFill>
                <a:latin typeface="Buckeye Sans 2" pitchFamily="2" charset="77"/>
              </a:rPr>
              <a:t>eiusmod</a:t>
            </a:r>
            <a:r>
              <a:rPr lang="en-US" b="0" i="0">
                <a:solidFill>
                  <a:srgbClr val="414443"/>
                </a:solidFill>
                <a:latin typeface="Buckeye Sans 2" pitchFamily="2" charset="77"/>
              </a:rPr>
              <a:t> </a:t>
            </a:r>
            <a:r>
              <a:rPr lang="en-US" b="0" i="0" err="1">
                <a:solidFill>
                  <a:srgbClr val="414443"/>
                </a:solidFill>
                <a:latin typeface="Buckeye Sans 2" pitchFamily="2" charset="77"/>
              </a:rPr>
              <a:t>tempor</a:t>
            </a:r>
            <a:r>
              <a:rPr lang="en-US" b="0" i="0">
                <a:solidFill>
                  <a:srgbClr val="414443"/>
                </a:solidFill>
                <a:latin typeface="Buckeye Sans 2" pitchFamily="2" charset="77"/>
              </a:rPr>
              <a:t> </a:t>
            </a:r>
            <a:r>
              <a:rPr lang="en-US" b="0" i="0" err="1">
                <a:solidFill>
                  <a:srgbClr val="414443"/>
                </a:solidFill>
                <a:latin typeface="Buckeye Sans 2" pitchFamily="2" charset="77"/>
              </a:rPr>
              <a:t>incididunt</a:t>
            </a:r>
            <a:r>
              <a:rPr lang="en-US" b="0" i="0">
                <a:solidFill>
                  <a:srgbClr val="414443"/>
                </a:solidFill>
                <a:latin typeface="Buckeye Sans 2" pitchFamily="2" charset="77"/>
              </a:rPr>
              <a:t> </a:t>
            </a:r>
            <a:r>
              <a:rPr lang="en-US" b="0" i="0" err="1">
                <a:solidFill>
                  <a:srgbClr val="414443"/>
                </a:solidFill>
                <a:latin typeface="Buckeye Sans 2" pitchFamily="2" charset="77"/>
              </a:rPr>
              <a:t>ut</a:t>
            </a:r>
            <a:r>
              <a:rPr lang="en-US" b="0" i="0">
                <a:solidFill>
                  <a:srgbClr val="414443"/>
                </a:solidFill>
                <a:latin typeface="Buckeye Sans 2" pitchFamily="2" charset="77"/>
              </a:rPr>
              <a:t> labore et dolore magna et.</a:t>
            </a:r>
          </a:p>
        </p:txBody>
      </p:sp>
      <p:sp>
        <p:nvSpPr>
          <p:cNvPr id="5" name="Text Placeholder 4">
            <a:extLst>
              <a:ext uri="{FF2B5EF4-FFF2-40B4-BE49-F238E27FC236}">
                <a16:creationId xmlns:a16="http://schemas.microsoft.com/office/drawing/2014/main" id="{0F2D5840-C239-DF40-BFE9-DBD04767EA05}"/>
              </a:ext>
            </a:extLst>
          </p:cNvPr>
          <p:cNvSpPr txBox="1">
            <a:spLocks/>
          </p:cNvSpPr>
          <p:nvPr userDrawn="1"/>
        </p:nvSpPr>
        <p:spPr>
          <a:xfrm>
            <a:off x="1850471"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chemeClr val="tx2"/>
                </a:solidFill>
                <a:latin typeface="Buckeye Sans 2" pitchFamily="2" charset="77"/>
              </a:rPr>
              <a:t>Subhead here</a:t>
            </a:r>
          </a:p>
        </p:txBody>
      </p:sp>
      <p:sp>
        <p:nvSpPr>
          <p:cNvPr id="4" name="Text Placeholder 4">
            <a:extLst>
              <a:ext uri="{FF2B5EF4-FFF2-40B4-BE49-F238E27FC236}">
                <a16:creationId xmlns:a16="http://schemas.microsoft.com/office/drawing/2014/main" id="{5BD414BC-0B7E-C343-AA39-707CFA224B0F}"/>
              </a:ext>
            </a:extLst>
          </p:cNvPr>
          <p:cNvSpPr txBox="1">
            <a:spLocks/>
          </p:cNvSpPr>
          <p:nvPr userDrawn="1"/>
        </p:nvSpPr>
        <p:spPr>
          <a:xfrm>
            <a:off x="1850471" y="2284680"/>
            <a:ext cx="1753386" cy="158010"/>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a:solidFill>
                  <a:srgbClr val="BA0C2F"/>
                </a:solidFill>
                <a:latin typeface="Buckeye Sans 2 ExtraBold" pitchFamily="2" charset="77"/>
              </a:rPr>
              <a:t>NOVEMBER ’21</a:t>
            </a:r>
          </a:p>
        </p:txBody>
      </p:sp>
      <p:sp>
        <p:nvSpPr>
          <p:cNvPr id="51" name="Text Placeholder 3">
            <a:extLst>
              <a:ext uri="{FF2B5EF4-FFF2-40B4-BE49-F238E27FC236}">
                <a16:creationId xmlns:a16="http://schemas.microsoft.com/office/drawing/2014/main" id="{3CE5B0E8-81C7-6349-98B7-1687FF2E9147}"/>
              </a:ext>
            </a:extLst>
          </p:cNvPr>
          <p:cNvSpPr txBox="1">
            <a:spLocks/>
          </p:cNvSpPr>
          <p:nvPr userDrawn="1"/>
        </p:nvSpPr>
        <p:spPr>
          <a:xfrm>
            <a:off x="1122386" y="4839019"/>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rgbClr val="414443"/>
                </a:solidFill>
                <a:latin typeface="Buckeye Sans 2" pitchFamily="2" charset="77"/>
              </a:rPr>
              <a:t>Lorem ipsum dolor sit </a:t>
            </a:r>
            <a:r>
              <a:rPr lang="en-US" b="0" i="0" err="1">
                <a:solidFill>
                  <a:srgbClr val="414443"/>
                </a:solidFill>
                <a:latin typeface="Buckeye Sans 2" pitchFamily="2" charset="77"/>
              </a:rPr>
              <a:t>amet</a:t>
            </a:r>
            <a:r>
              <a:rPr lang="en-US" b="0" i="0">
                <a:solidFill>
                  <a:srgbClr val="414443"/>
                </a:solidFill>
                <a:latin typeface="Buckeye Sans 2" pitchFamily="2" charset="77"/>
              </a:rPr>
              <a:t>, </a:t>
            </a:r>
            <a:r>
              <a:rPr lang="en-US" b="0" i="0" err="1">
                <a:solidFill>
                  <a:srgbClr val="414443"/>
                </a:solidFill>
                <a:latin typeface="Buckeye Sans 2" pitchFamily="2" charset="77"/>
              </a:rPr>
              <a:t>consectetur</a:t>
            </a:r>
            <a:r>
              <a:rPr lang="en-US" b="0" i="0">
                <a:solidFill>
                  <a:srgbClr val="414443"/>
                </a:solidFill>
                <a:latin typeface="Buckeye Sans 2" pitchFamily="2" charset="77"/>
              </a:rPr>
              <a:t> </a:t>
            </a:r>
            <a:r>
              <a:rPr lang="en-US" b="0" i="0" err="1">
                <a:solidFill>
                  <a:srgbClr val="414443"/>
                </a:solidFill>
                <a:latin typeface="Buckeye Sans 2" pitchFamily="2" charset="77"/>
              </a:rPr>
              <a:t>adipiscing</a:t>
            </a:r>
            <a:r>
              <a:rPr lang="en-US" b="0" i="0">
                <a:solidFill>
                  <a:srgbClr val="414443"/>
                </a:solidFill>
                <a:latin typeface="Buckeye Sans 2" pitchFamily="2" charset="77"/>
              </a:rPr>
              <a:t> </a:t>
            </a:r>
            <a:r>
              <a:rPr lang="en-US" b="0" i="0" err="1">
                <a:solidFill>
                  <a:srgbClr val="414443"/>
                </a:solidFill>
                <a:latin typeface="Buckeye Sans 2" pitchFamily="2" charset="77"/>
              </a:rPr>
              <a:t>elit</a:t>
            </a:r>
            <a:r>
              <a:rPr lang="en-US" b="0" i="0">
                <a:solidFill>
                  <a:srgbClr val="414443"/>
                </a:solidFill>
                <a:latin typeface="Buckeye Sans 2" pitchFamily="2" charset="77"/>
              </a:rPr>
              <a:t>, sed do </a:t>
            </a:r>
            <a:r>
              <a:rPr lang="en-US" b="0" i="0" err="1">
                <a:solidFill>
                  <a:srgbClr val="414443"/>
                </a:solidFill>
                <a:latin typeface="Buckeye Sans 2" pitchFamily="2" charset="77"/>
              </a:rPr>
              <a:t>eiusmod</a:t>
            </a:r>
            <a:r>
              <a:rPr lang="en-US" b="0" i="0">
                <a:solidFill>
                  <a:srgbClr val="414443"/>
                </a:solidFill>
                <a:latin typeface="Buckeye Sans 2" pitchFamily="2" charset="77"/>
              </a:rPr>
              <a:t> </a:t>
            </a:r>
            <a:r>
              <a:rPr lang="en-US" b="0" i="0" err="1">
                <a:solidFill>
                  <a:srgbClr val="414443"/>
                </a:solidFill>
                <a:latin typeface="Buckeye Sans 2" pitchFamily="2" charset="77"/>
              </a:rPr>
              <a:t>tempor</a:t>
            </a:r>
            <a:r>
              <a:rPr lang="en-US" b="0" i="0">
                <a:solidFill>
                  <a:srgbClr val="414443"/>
                </a:solidFill>
                <a:latin typeface="Buckeye Sans 2" pitchFamily="2" charset="77"/>
              </a:rPr>
              <a:t> </a:t>
            </a:r>
            <a:r>
              <a:rPr lang="en-US" b="0" i="0" err="1">
                <a:solidFill>
                  <a:srgbClr val="414443"/>
                </a:solidFill>
                <a:latin typeface="Buckeye Sans 2" pitchFamily="2" charset="77"/>
              </a:rPr>
              <a:t>incididunt</a:t>
            </a:r>
            <a:r>
              <a:rPr lang="en-US" b="0" i="0">
                <a:solidFill>
                  <a:srgbClr val="414443"/>
                </a:solidFill>
                <a:latin typeface="Buckeye Sans 2" pitchFamily="2" charset="77"/>
              </a:rPr>
              <a:t> </a:t>
            </a:r>
            <a:r>
              <a:rPr lang="en-US" b="0" i="0" err="1">
                <a:solidFill>
                  <a:srgbClr val="414443"/>
                </a:solidFill>
                <a:latin typeface="Buckeye Sans 2" pitchFamily="2" charset="77"/>
              </a:rPr>
              <a:t>ut</a:t>
            </a:r>
            <a:r>
              <a:rPr lang="en-US" b="0" i="0">
                <a:solidFill>
                  <a:srgbClr val="414443"/>
                </a:solidFill>
                <a:latin typeface="Buckeye Sans 2" pitchFamily="2" charset="77"/>
              </a:rPr>
              <a:t> labore et dolore.</a:t>
            </a:r>
          </a:p>
        </p:txBody>
      </p:sp>
      <p:sp>
        <p:nvSpPr>
          <p:cNvPr id="50" name="Text Placeholder 4">
            <a:extLst>
              <a:ext uri="{FF2B5EF4-FFF2-40B4-BE49-F238E27FC236}">
                <a16:creationId xmlns:a16="http://schemas.microsoft.com/office/drawing/2014/main" id="{ECE96A79-2DBF-B148-B259-7F4BEB644590}"/>
              </a:ext>
            </a:extLst>
          </p:cNvPr>
          <p:cNvSpPr txBox="1">
            <a:spLocks/>
          </p:cNvSpPr>
          <p:nvPr userDrawn="1"/>
        </p:nvSpPr>
        <p:spPr>
          <a:xfrm>
            <a:off x="1122386"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chemeClr val="tx2"/>
                </a:solidFill>
                <a:latin typeface="Buckeye Sans 2" pitchFamily="2" charset="77"/>
              </a:rPr>
              <a:t>Subhead here</a:t>
            </a:r>
          </a:p>
        </p:txBody>
      </p:sp>
      <p:sp>
        <p:nvSpPr>
          <p:cNvPr id="49" name="Text Placeholder 4">
            <a:extLst>
              <a:ext uri="{FF2B5EF4-FFF2-40B4-BE49-F238E27FC236}">
                <a16:creationId xmlns:a16="http://schemas.microsoft.com/office/drawing/2014/main" id="{1B8BC20A-5C83-8640-A50B-280EAAE834BB}"/>
              </a:ext>
            </a:extLst>
          </p:cNvPr>
          <p:cNvSpPr txBox="1">
            <a:spLocks/>
          </p:cNvSpPr>
          <p:nvPr userDrawn="1"/>
        </p:nvSpPr>
        <p:spPr>
          <a:xfrm>
            <a:off x="1122386"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a:solidFill>
                  <a:srgbClr val="BA0C2F"/>
                </a:solidFill>
                <a:latin typeface="Buckeye Sans 2 ExtraBold" pitchFamily="2" charset="77"/>
              </a:rPr>
              <a:t>OCTOBER ’21</a:t>
            </a:r>
          </a:p>
        </p:txBody>
      </p:sp>
      <p:sp>
        <p:nvSpPr>
          <p:cNvPr id="66" name="Title Placeholder 1">
            <a:extLst>
              <a:ext uri="{FF2B5EF4-FFF2-40B4-BE49-F238E27FC236}">
                <a16:creationId xmlns:a16="http://schemas.microsoft.com/office/drawing/2014/main" id="{C396FA5D-E7D0-3846-AD46-D8193C99F1C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cxnSp>
        <p:nvCxnSpPr>
          <p:cNvPr id="17" name="Straight Connector 16">
            <a:extLst>
              <a:ext uri="{FF2B5EF4-FFF2-40B4-BE49-F238E27FC236}">
                <a16:creationId xmlns:a16="http://schemas.microsoft.com/office/drawing/2014/main" id="{872FC2DB-B68D-9029-C5F3-745346A9E80D}"/>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A0F300D-F394-437A-C2CB-FF66D2EA7C1C}"/>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41644257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_Content and Photo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0BE5E76-B4A1-B44E-9927-E06AA1129C92}"/>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BE9AA74-64CA-3945-B7C7-281D21FD2F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30361" y="363538"/>
            <a:ext cx="5417546" cy="5580062"/>
          </a:xfrm>
          <a:solidFill>
            <a:srgbClr val="BFC6CB"/>
          </a:solidFill>
          <a:ln w="25400">
            <a:solidFill>
              <a:srgbClr val="FFFFFF"/>
            </a:solidFill>
            <a:miter lim="800000"/>
          </a:ln>
        </p:spPr>
        <p:txBody>
          <a:bodyPr>
            <a:normAutofit/>
          </a:bodyPr>
          <a:lstStyle>
            <a:lvl1pPr marL="0" indent="0">
              <a:buFontTx/>
              <a:buNone/>
              <a:defRPr sz="1600"/>
            </a:lvl1pPr>
          </a:lstStyle>
          <a:p>
            <a:r>
              <a:rPr lang="en-US"/>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1" y="2483216"/>
            <a:ext cx="4572488" cy="3670057"/>
          </a:xfrm>
        </p:spPr>
        <p:txBody>
          <a:bodyPr numCol="1" spcCol="0">
            <a:noAutofit/>
          </a:bodyPr>
          <a:lstStyle>
            <a:lvl1pPr marL="0" indent="0">
              <a:lnSpc>
                <a:spcPct val="100000"/>
              </a:lnSpc>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6000" y="1143000"/>
            <a:ext cx="4525596" cy="626548"/>
          </a:xfrm>
          <a:prstGeom prst="rect">
            <a:avLst/>
          </a:prstGeom>
        </p:spPr>
        <p:txBody>
          <a:bodyPr vert="horz" lIns="0" tIns="0" rIns="0" bIns="0" rtlCol="0" anchor="t">
            <a:noAutofit/>
          </a:bodyPr>
          <a:lstStyle/>
          <a:p>
            <a:r>
              <a:rPr lang="en-US"/>
              <a:t>Click to edit Master title style</a:t>
            </a:r>
          </a:p>
        </p:txBody>
      </p:sp>
      <p:cxnSp>
        <p:nvCxnSpPr>
          <p:cNvPr id="3" name="Straight Connector 2">
            <a:extLst>
              <a:ext uri="{FF2B5EF4-FFF2-40B4-BE49-F238E27FC236}">
                <a16:creationId xmlns:a16="http://schemas.microsoft.com/office/drawing/2014/main" id="{6EFDEBA4-CF69-20BD-053F-74A65C2E3B31}"/>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DED15E4-E544-9202-AB6A-DAB9DA9DDF3F}"/>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35783225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2_Content and Multiple Photos Slid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4E3109E0-04F9-104D-BD30-B4898DAB3D8E}"/>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09EF5C2-DA6B-E947-975B-A2037722A8A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0" name="Picture Placeholder 11">
            <a:extLst>
              <a:ext uri="{FF2B5EF4-FFF2-40B4-BE49-F238E27FC236}">
                <a16:creationId xmlns:a16="http://schemas.microsoft.com/office/drawing/2014/main" id="{0A2CFE2F-14D5-364C-BFC4-CD3B69032824}"/>
              </a:ext>
            </a:extLst>
          </p:cNvPr>
          <p:cNvSpPr>
            <a:spLocks noGrp="1"/>
          </p:cNvSpPr>
          <p:nvPr>
            <p:ph type="pic" sz="quarter" idx="16" hasCustomPrompt="1"/>
          </p:nvPr>
        </p:nvSpPr>
        <p:spPr>
          <a:xfrm>
            <a:off x="3051545" y="3429000"/>
            <a:ext cx="2600428" cy="2429540"/>
          </a:xfrm>
          <a:solidFill>
            <a:srgbClr val="BFC6CB"/>
          </a:solidFill>
          <a:ln w="25400">
            <a:solidFill>
              <a:srgbClr val="FFFFFF"/>
            </a:solidFill>
            <a:miter lim="800000"/>
          </a:ln>
        </p:spPr>
        <p:txBody>
          <a:bodyPr>
            <a:normAutofit/>
          </a:bodyPr>
          <a:lstStyle>
            <a:lvl1pPr marL="0" indent="0">
              <a:buFontTx/>
              <a:buNone/>
              <a:defRPr sz="1600"/>
            </a:lvl1pPr>
          </a:lstStyle>
          <a:p>
            <a:r>
              <a:rPr lang="en-US"/>
              <a:t>Drag picture to placeholder or icon to add.</a:t>
            </a:r>
          </a:p>
        </p:txBody>
      </p:sp>
      <p:sp>
        <p:nvSpPr>
          <p:cNvPr id="7" name="Picture Placeholder 11">
            <a:extLst>
              <a:ext uri="{FF2B5EF4-FFF2-40B4-BE49-F238E27FC236}">
                <a16:creationId xmlns:a16="http://schemas.microsoft.com/office/drawing/2014/main" id="{DB736BB0-367D-824F-974F-BE6450E6144A}"/>
              </a:ext>
            </a:extLst>
          </p:cNvPr>
          <p:cNvSpPr>
            <a:spLocks noGrp="1"/>
          </p:cNvSpPr>
          <p:nvPr>
            <p:ph type="pic" sz="quarter" idx="15" hasCustomPrompt="1"/>
          </p:nvPr>
        </p:nvSpPr>
        <p:spPr>
          <a:xfrm>
            <a:off x="440994" y="3428999"/>
            <a:ext cx="2504225" cy="2418907"/>
          </a:xfrm>
          <a:solidFill>
            <a:srgbClr val="BFC6CB"/>
          </a:solidFill>
          <a:ln w="25400">
            <a:solidFill>
              <a:srgbClr val="FFFFFF"/>
            </a:solidFill>
            <a:miter lim="800000"/>
          </a:ln>
        </p:spPr>
        <p:txBody>
          <a:bodyPr>
            <a:normAutofit/>
          </a:bodyPr>
          <a:lstStyle>
            <a:lvl1pPr marL="0" indent="0">
              <a:buFontTx/>
              <a:buNone/>
              <a:defRPr sz="1600"/>
            </a:lvl1pPr>
          </a:lstStyle>
          <a:p>
            <a:r>
              <a:rPr lang="en-US"/>
              <a:t>Drag picture to placeholder or icon to add.</a:t>
            </a:r>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40994" y="363538"/>
            <a:ext cx="5194262" cy="2989262"/>
          </a:xfrm>
          <a:solidFill>
            <a:srgbClr val="BFC6CB"/>
          </a:solidFill>
          <a:ln w="25400">
            <a:solidFill>
              <a:srgbClr val="FFFFFF"/>
            </a:solidFill>
            <a:miter lim="800000"/>
          </a:ln>
        </p:spPr>
        <p:txBody>
          <a:bodyPr>
            <a:normAutofit/>
          </a:bodyPr>
          <a:lstStyle>
            <a:lvl1pPr marL="0" indent="0">
              <a:buFontTx/>
              <a:buNone/>
              <a:defRPr sz="1600"/>
            </a:lvl1pPr>
          </a:lstStyle>
          <a:p>
            <a:r>
              <a:rPr lang="en-US"/>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0" y="2483216"/>
            <a:ext cx="4572488" cy="3670057"/>
          </a:xfrm>
        </p:spPr>
        <p:txBody>
          <a:bodyPr numCol="1" spcCol="0">
            <a:noAutofit/>
          </a:bodyPr>
          <a:lstStyle>
            <a:lvl1pPr marL="0" indent="0">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5999" y="1143000"/>
            <a:ext cx="4525596" cy="626548"/>
          </a:xfrm>
          <a:prstGeom prst="rect">
            <a:avLst/>
          </a:prstGeom>
        </p:spPr>
        <p:txBody>
          <a:bodyPr vert="horz" lIns="0" tIns="0" rIns="0" bIns="0" rtlCol="0" anchor="t">
            <a:noAutofit/>
          </a:bodyPr>
          <a:lstStyle/>
          <a:p>
            <a:r>
              <a:rPr lang="en-US"/>
              <a:t>Click to edit Master title style</a:t>
            </a:r>
          </a:p>
        </p:txBody>
      </p:sp>
      <p:cxnSp>
        <p:nvCxnSpPr>
          <p:cNvPr id="4" name="Straight Connector 3">
            <a:extLst>
              <a:ext uri="{FF2B5EF4-FFF2-40B4-BE49-F238E27FC236}">
                <a16:creationId xmlns:a16="http://schemas.microsoft.com/office/drawing/2014/main" id="{EE4C9974-5672-10FD-051A-F53604523F82}"/>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88B3CCE-394A-5F8D-D82C-D680F1F28280}"/>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28469006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2_Full Image Slid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013C2662-698E-D641-B473-88E6AE50B2C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a:t>Click to edit</a:t>
            </a:r>
          </a:p>
        </p:txBody>
      </p:sp>
      <p:sp>
        <p:nvSpPr>
          <p:cNvPr id="5" name="Freeform 4">
            <a:extLst>
              <a:ext uri="{FF2B5EF4-FFF2-40B4-BE49-F238E27FC236}">
                <a16:creationId xmlns:a16="http://schemas.microsoft.com/office/drawing/2014/main" id="{0607BCB9-FFF2-5C47-80B4-E4FE8282DF7B}"/>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2" pitchFamily="2" charset="77"/>
            </a:endParaRPr>
          </a:p>
        </p:txBody>
      </p:sp>
      <p:sp>
        <p:nvSpPr>
          <p:cNvPr id="7" name="Slide Number Placeholder 5">
            <a:extLst>
              <a:ext uri="{FF2B5EF4-FFF2-40B4-BE49-F238E27FC236}">
                <a16:creationId xmlns:a16="http://schemas.microsoft.com/office/drawing/2014/main" id="{6FF5CDC5-F41C-1141-A7D5-BB67F7C231E2}"/>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b="0" i="0" smtClean="0">
                <a:latin typeface="Buckeye Sans 2" pitchFamily="2" charset="77"/>
              </a:rPr>
              <a:pPr/>
              <a:t>‹#›</a:t>
            </a:fld>
            <a:endParaRPr lang="en-US" b="0" i="0">
              <a:latin typeface="Buckeye Sans 2" pitchFamily="2" charset="77"/>
            </a:endParaRPr>
          </a:p>
        </p:txBody>
      </p:sp>
      <p:cxnSp>
        <p:nvCxnSpPr>
          <p:cNvPr id="8" name="Straight Connector 7">
            <a:extLst>
              <a:ext uri="{FF2B5EF4-FFF2-40B4-BE49-F238E27FC236}">
                <a16:creationId xmlns:a16="http://schemas.microsoft.com/office/drawing/2014/main" id="{8C4EC07F-EBC2-CB48-B3BC-2002AEF09EAF}"/>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903285-901F-E641-9F3D-C04BFC89038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0" name="TextBox 9">
            <a:extLst>
              <a:ext uri="{FF2B5EF4-FFF2-40B4-BE49-F238E27FC236}">
                <a16:creationId xmlns:a16="http://schemas.microsoft.com/office/drawing/2014/main" id="{4E6C43A0-0001-F047-A43F-92F0766926AC}"/>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(INSERT NAME) COUNTY</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0" y="0"/>
            <a:ext cx="12192000" cy="6858000"/>
          </a:xfrm>
          <a:solidFill>
            <a:srgbClr val="BFC6CB"/>
          </a:solidFill>
          <a:ln w="50800">
            <a:noFill/>
            <a:miter lim="800000"/>
          </a:ln>
        </p:spPr>
        <p:txBody>
          <a:bodyPr>
            <a:normAutofit/>
          </a:bodyPr>
          <a:lstStyle>
            <a:lvl1pPr marL="0" indent="0">
              <a:buFontTx/>
              <a:buNone/>
              <a:defRPr sz="1600"/>
            </a:lvl1pPr>
          </a:lstStyle>
          <a:p>
            <a:r>
              <a:rPr lang="en-US"/>
              <a:t>Drag picture to placeholder or icon to add.</a:t>
            </a:r>
          </a:p>
        </p:txBody>
      </p:sp>
    </p:spTree>
    <p:extLst>
      <p:ext uri="{BB962C8B-B14F-4D97-AF65-F5344CB8AC3E}">
        <p14:creationId xmlns:p14="http://schemas.microsoft.com/office/powerpoint/2010/main" val="42884011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12E2413-F7DD-C046-B453-EF7882A43CE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D22D837-25C5-504A-80FF-E43188E7DF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3" name="Title Placeholder 1">
            <a:extLst>
              <a:ext uri="{FF2B5EF4-FFF2-40B4-BE49-F238E27FC236}">
                <a16:creationId xmlns:a16="http://schemas.microsoft.com/office/drawing/2014/main" id="{B986FC63-ACD6-4B4C-ADB3-9FC4E559870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a:t>Click to edit</a:t>
            </a:r>
          </a:p>
        </p:txBody>
      </p:sp>
      <p:cxnSp>
        <p:nvCxnSpPr>
          <p:cNvPr id="3" name="Straight Connector 2">
            <a:extLst>
              <a:ext uri="{FF2B5EF4-FFF2-40B4-BE49-F238E27FC236}">
                <a16:creationId xmlns:a16="http://schemas.microsoft.com/office/drawing/2014/main" id="{8B060361-CF7D-AB58-6C91-0F91E79EA09C}"/>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C986E44-1EC7-FF0D-76B6-9B8FE973EFA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35752808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1" name="Text Placeholder 2"/>
          <p:cNvSpPr>
            <a:spLocks noGrp="1"/>
          </p:cNvSpPr>
          <p:nvPr>
            <p:ph idx="1" hasCustomPrompt="1"/>
          </p:nvPr>
        </p:nvSpPr>
        <p:spPr>
          <a:xfrm>
            <a:off x="728133" y="1354803"/>
            <a:ext cx="10854267" cy="4479260"/>
          </a:xfrm>
          <a:prstGeom prst="rect">
            <a:avLst/>
          </a:prstGeom>
        </p:spPr>
        <p:txBody>
          <a:bodyPr vert="horz" lIns="0" tIns="0" rIns="0" bIns="0" rtlCol="0">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3000">
                <a:solidFill>
                  <a:srgbClr val="666666"/>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2">
            <a:extLst>
              <a:ext uri="{FF2B5EF4-FFF2-40B4-BE49-F238E27FC236}">
                <a16:creationId xmlns:a16="http://schemas.microsoft.com/office/drawing/2014/main" id="{A7732086-E23A-8E49-AC64-960BDB8DCC35}"/>
              </a:ext>
            </a:extLst>
          </p:cNvPr>
          <p:cNvSpPr>
            <a:spLocks noGrp="1"/>
          </p:cNvSpPr>
          <p:nvPr>
            <p:ph type="title" hasCustomPrompt="1"/>
          </p:nvPr>
        </p:nvSpPr>
        <p:spPr>
          <a:xfrm>
            <a:off x="729827" y="812166"/>
            <a:ext cx="10515600" cy="528955"/>
          </a:xfrm>
          <a:prstGeom prst="rect">
            <a:avLst/>
          </a:prstGeom>
        </p:spPr>
        <p:txBody>
          <a:bodyPr lIns="0" tIns="0" rIns="0" bIns="0"/>
          <a:lstStyle>
            <a:lvl1pPr algn="l">
              <a:defRPr sz="2800" b="1">
                <a:solidFill>
                  <a:srgbClr val="666666"/>
                </a:solidFill>
              </a:defRPr>
            </a:lvl1pPr>
          </a:lstStyle>
          <a:p>
            <a:r>
              <a:rPr lang="en-US"/>
              <a:t>CLICK TO EDIT MASTER TITLE STYLE</a:t>
            </a:r>
          </a:p>
        </p:txBody>
      </p:sp>
    </p:spTree>
    <p:extLst>
      <p:ext uri="{BB962C8B-B14F-4D97-AF65-F5344CB8AC3E}">
        <p14:creationId xmlns:p14="http://schemas.microsoft.com/office/powerpoint/2010/main" val="34161235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85964F80-83BF-45DA-A0EB-1498CFCFB543}"/>
              </a:ext>
            </a:extLst>
          </p:cNvPr>
          <p:cNvSpPr/>
          <p:nvPr userDrawn="1"/>
        </p:nvSpPr>
        <p:spPr>
          <a:xfrm>
            <a:off x="101601" y="76201"/>
            <a:ext cx="11993033" cy="6704013"/>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5" name="Rectangle 4">
            <a:extLst>
              <a:ext uri="{FF2B5EF4-FFF2-40B4-BE49-F238E27FC236}">
                <a16:creationId xmlns:a16="http://schemas.microsoft.com/office/drawing/2014/main" id="{0EA02E5C-27D6-45A5-8A12-C314F340D763}"/>
              </a:ext>
            </a:extLst>
          </p:cNvPr>
          <p:cNvSpPr/>
          <p:nvPr userDrawn="1"/>
        </p:nvSpPr>
        <p:spPr>
          <a:xfrm>
            <a:off x="778934" y="1643064"/>
            <a:ext cx="1917700" cy="46037"/>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6" name="TextBox 5">
            <a:extLst>
              <a:ext uri="{FF2B5EF4-FFF2-40B4-BE49-F238E27FC236}">
                <a16:creationId xmlns:a16="http://schemas.microsoft.com/office/drawing/2014/main" id="{8B669388-08F4-48F0-AC61-D38A9B450AA4}"/>
              </a:ext>
            </a:extLst>
          </p:cNvPr>
          <p:cNvSpPr txBox="1">
            <a:spLocks noChangeArrowheads="1"/>
          </p:cNvSpPr>
          <p:nvPr userDrawn="1"/>
        </p:nvSpPr>
        <p:spPr bwMode="auto">
          <a:xfrm>
            <a:off x="9048752" y="746601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nvGrpSpPr>
          <p:cNvPr id="8" name="Group 6">
            <a:extLst>
              <a:ext uri="{FF2B5EF4-FFF2-40B4-BE49-F238E27FC236}">
                <a16:creationId xmlns:a16="http://schemas.microsoft.com/office/drawing/2014/main" id="{16B9CBE6-DF7D-44FE-BD0E-272AD6AE7FBE}"/>
              </a:ext>
            </a:extLst>
          </p:cNvPr>
          <p:cNvGrpSpPr>
            <a:grpSpLocks/>
          </p:cNvGrpSpPr>
          <p:nvPr userDrawn="1"/>
        </p:nvGrpSpPr>
        <p:grpSpPr bwMode="auto">
          <a:xfrm>
            <a:off x="694267" y="5856289"/>
            <a:ext cx="1888067" cy="839787"/>
            <a:chOff x="693642" y="5855526"/>
            <a:chExt cx="1889302" cy="839904"/>
          </a:xfrm>
        </p:grpSpPr>
        <p:sp>
          <p:nvSpPr>
            <p:cNvPr id="9" name="Rectangle 8">
              <a:extLst>
                <a:ext uri="{FF2B5EF4-FFF2-40B4-BE49-F238E27FC236}">
                  <a16:creationId xmlns:a16="http://schemas.microsoft.com/office/drawing/2014/main" id="{0A610698-3E8A-483F-9928-F3005D10C6EA}"/>
                </a:ext>
              </a:extLst>
            </p:cNvPr>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pic>
          <p:nvPicPr>
            <p:cNvPr id="11" name="Picture 8">
              <a:extLst>
                <a:ext uri="{FF2B5EF4-FFF2-40B4-BE49-F238E27FC236}">
                  <a16:creationId xmlns:a16="http://schemas.microsoft.com/office/drawing/2014/main" id="{1E3693BA-09F3-4D9B-9459-A465EA38DC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6548" y="6034189"/>
              <a:ext cx="1582298" cy="452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p:cNvSpPr>
            <a:spLocks noGrp="1"/>
          </p:cNvSpPr>
          <p:nvPr>
            <p:ph type="title"/>
          </p:nvPr>
        </p:nvSpPr>
        <p:spPr>
          <a:xfrm>
            <a:off x="693642" y="713529"/>
            <a:ext cx="10779221" cy="660348"/>
          </a:xfrm>
        </p:spPr>
        <p:txBody>
          <a:bodyPr/>
          <a:lstStyle>
            <a:lvl1pPr>
              <a:defRPr baseline="0"/>
            </a:lvl1pPr>
          </a:lstStyle>
          <a:p>
            <a:r>
              <a:rPr lang="en-US"/>
              <a:t>Click to edit Master title style</a:t>
            </a:r>
          </a:p>
        </p:txBody>
      </p:sp>
      <p:sp>
        <p:nvSpPr>
          <p:cNvPr id="10" name="Text Placeholder 14"/>
          <p:cNvSpPr>
            <a:spLocks noGrp="1"/>
          </p:cNvSpPr>
          <p:nvPr>
            <p:ph type="body" sz="quarter" idx="11"/>
          </p:nvPr>
        </p:nvSpPr>
        <p:spPr>
          <a:xfrm>
            <a:off x="664751" y="1989138"/>
            <a:ext cx="10808111" cy="3638550"/>
          </a:xfrm>
        </p:spPr>
        <p:txBody>
          <a:bodyPr/>
          <a:lstStyle>
            <a:lvl2pP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34782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_Content Slide LL 1">
    <p:spTree>
      <p:nvGrpSpPr>
        <p:cNvPr id="1" name=""/>
        <p:cNvGrpSpPr/>
        <p:nvPr/>
      </p:nvGrpSpPr>
      <p:grpSpPr>
        <a:xfrm>
          <a:off x="0" y="0"/>
          <a:ext cx="0" cy="0"/>
          <a:chOff x="0" y="0"/>
          <a:chExt cx="0" cy="0"/>
        </a:xfrm>
      </p:grpSpPr>
      <p:sp>
        <p:nvSpPr>
          <p:cNvPr id="14" name="Content Placeholder 2"/>
          <p:cNvSpPr>
            <a:spLocks noGrp="1"/>
          </p:cNvSpPr>
          <p:nvPr>
            <p:ph idx="1"/>
          </p:nvPr>
        </p:nvSpPr>
        <p:spPr>
          <a:xfrm>
            <a:off x="761983" y="1268042"/>
            <a:ext cx="10972801" cy="5027456"/>
          </a:xfrm>
          <a:prstGeom prst="rect">
            <a:avLst/>
          </a:prstGeom>
        </p:spPr>
        <p:txBody>
          <a:bodyPr/>
          <a:lstStyle>
            <a:lvl1pPr>
              <a:defRPr b="0" i="0">
                <a:solidFill>
                  <a:srgbClr val="666666"/>
                </a:solidFill>
                <a:latin typeface="+mn-lt"/>
                <a:cs typeface="Georgia"/>
              </a:defRPr>
            </a:lvl1pPr>
            <a:lvl2pPr>
              <a:defRPr b="0" i="0">
                <a:solidFill>
                  <a:srgbClr val="666666"/>
                </a:solidFill>
                <a:latin typeface="+mn-lt"/>
                <a:cs typeface="Georgia"/>
              </a:defRPr>
            </a:lvl2pPr>
            <a:lvl3pPr>
              <a:defRPr b="0" i="0">
                <a:solidFill>
                  <a:srgbClr val="666666"/>
                </a:solidFill>
                <a:latin typeface="+mn-lt"/>
                <a:cs typeface="Georgia"/>
              </a:defRPr>
            </a:lvl3pPr>
            <a:lvl4pPr>
              <a:defRPr b="0" i="0">
                <a:solidFill>
                  <a:srgbClr val="666666"/>
                </a:solidFill>
                <a:latin typeface="+mn-lt"/>
                <a:cs typeface="Georgia"/>
              </a:defRPr>
            </a:lvl4pPr>
            <a:lvl5pPr>
              <a:defRPr b="0" i="0">
                <a:solidFill>
                  <a:srgbClr val="666666"/>
                </a:solidFill>
                <a:latin typeface="+mn-lt"/>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hasCustomPrompt="1"/>
          </p:nvPr>
        </p:nvSpPr>
        <p:spPr>
          <a:xfrm>
            <a:off x="761983" y="801938"/>
            <a:ext cx="10972801" cy="360329"/>
          </a:xfrm>
          <a:prstGeom prst="rect">
            <a:avLst/>
          </a:prstGeom>
        </p:spPr>
        <p:txBody>
          <a:bodyPr lIns="0" tIns="0" rIns="0" bIns="0" anchor="b">
            <a:noAutofit/>
          </a:bodyPr>
          <a:lstStyle>
            <a:lvl1pPr algn="l">
              <a:defRPr sz="2600" b="1" i="0">
                <a:solidFill>
                  <a:srgbClr val="BB0000"/>
                </a:solidFill>
                <a:latin typeface="+mj-lt"/>
                <a:cs typeface="Helvetica"/>
              </a:defRPr>
            </a:lvl1pPr>
          </a:lstStyle>
          <a:p>
            <a:r>
              <a:rPr lang="en-US"/>
              <a:t>CLICK TO EDIT MASTER TITLE STYLE</a:t>
            </a:r>
          </a:p>
        </p:txBody>
      </p:sp>
    </p:spTree>
    <p:extLst>
      <p:ext uri="{BB962C8B-B14F-4D97-AF65-F5344CB8AC3E}">
        <p14:creationId xmlns:p14="http://schemas.microsoft.com/office/powerpoint/2010/main" val="36312831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2_Presentation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49A615-3BC6-65D3-B4CC-4536849ED415}"/>
              </a:ext>
            </a:extLst>
          </p:cNvPr>
          <p:cNvPicPr>
            <a:picLocks noChangeAspect="1"/>
          </p:cNvPicPr>
          <p:nvPr userDrawn="1"/>
        </p:nvPicPr>
        <p:blipFill>
          <a:blip r:embed="rId2">
            <a:alphaModFix amt="85000"/>
            <a:extLst>
              <a:ext uri="{28A0092B-C50C-407E-A947-70E740481C1C}">
                <a14:useLocalDpi xmlns:a14="http://schemas.microsoft.com/office/drawing/2010/main" val="0"/>
              </a:ext>
            </a:extLst>
          </a:blip>
          <a:srcRect/>
          <a:stretch/>
        </p:blipFill>
        <p:spPr>
          <a:xfrm>
            <a:off x="-3048" y="-2346"/>
            <a:ext cx="12191999" cy="6857990"/>
          </a:xfrm>
          <a:prstGeom prst="rect">
            <a:avLst/>
          </a:prstGeom>
        </p:spPr>
      </p:pic>
      <p:pic>
        <p:nvPicPr>
          <p:cNvPr id="4" name="Picture 3" descr="College of Food, Agricultural, and Environmental Sciences identification tag.">
            <a:extLst>
              <a:ext uri="{FF2B5EF4-FFF2-40B4-BE49-F238E27FC236}">
                <a16:creationId xmlns:a16="http://schemas.microsoft.com/office/drawing/2014/main" id="{B14C2A2A-3E21-4D47-BCC2-1B24112ACF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 y="0"/>
            <a:ext cx="1191810" cy="865632"/>
          </a:xfrm>
          <a:prstGeom prst="rect">
            <a:avLst/>
          </a:prstGeom>
        </p:spPr>
      </p:pic>
      <p:sp>
        <p:nvSpPr>
          <p:cNvPr id="5" name="Rectangle 4">
            <a:extLst>
              <a:ext uri="{FF2B5EF4-FFF2-40B4-BE49-F238E27FC236}">
                <a16:creationId xmlns:a16="http://schemas.microsoft.com/office/drawing/2014/main" id="{2B8293D8-2031-EF4C-9BA3-3EAD2C25E444}"/>
              </a:ext>
            </a:extLst>
          </p:cNvPr>
          <p:cNvSpPr/>
          <p:nvPr userDrawn="1"/>
        </p:nvSpPr>
        <p:spPr>
          <a:xfrm>
            <a:off x="284258" y="1934924"/>
            <a:ext cx="9626658" cy="3175000"/>
          </a:xfrm>
          <a:prstGeom prst="rect">
            <a:avLst/>
          </a:prstGeom>
          <a:solidFill>
            <a:srgbClr val="FFFFFF">
              <a:alpha val="747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cxnSp>
        <p:nvCxnSpPr>
          <p:cNvPr id="7" name="Straight Connector 6">
            <a:extLst>
              <a:ext uri="{FF2B5EF4-FFF2-40B4-BE49-F238E27FC236}">
                <a16:creationId xmlns:a16="http://schemas.microsoft.com/office/drawing/2014/main" id="{FD07F65F-844A-B44B-9891-4BA1552B25B1}"/>
              </a:ext>
              <a:ext uri="{C183D7F6-B498-43B3-948B-1728B52AA6E4}">
                <adec:decorative xmlns:adec="http://schemas.microsoft.com/office/drawing/2017/decorative" val="1"/>
              </a:ext>
            </a:extLst>
          </p:cNvPr>
          <p:cNvCxnSpPr>
            <a:cxnSpLocks/>
          </p:cNvCxnSpPr>
          <p:nvPr userDrawn="1"/>
        </p:nvCxnSpPr>
        <p:spPr>
          <a:xfrm>
            <a:off x="749300" y="3897801"/>
            <a:ext cx="1694688"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6F9E75A-B207-2A45-BC22-B31A3AB04686}"/>
              </a:ext>
            </a:extLst>
          </p:cNvPr>
          <p:cNvSpPr>
            <a:spLocks noGrp="1"/>
          </p:cNvSpPr>
          <p:nvPr>
            <p:ph type="title"/>
          </p:nvPr>
        </p:nvSpPr>
        <p:spPr>
          <a:xfrm>
            <a:off x="723900" y="2638004"/>
            <a:ext cx="8846820" cy="757093"/>
          </a:xfrm>
        </p:spPr>
        <p:txBody>
          <a:bodyPr/>
          <a:lstStyle>
            <a:lvl1pPr>
              <a:defRPr sz="5000"/>
            </a:lvl1pPr>
          </a:lstStyle>
          <a:p>
            <a:r>
              <a:rPr lang="en-US"/>
              <a:t>Click to edit Master title style</a:t>
            </a:r>
          </a:p>
        </p:txBody>
      </p:sp>
      <p:sp>
        <p:nvSpPr>
          <p:cNvPr id="9" name="Text Placeholder 8">
            <a:extLst>
              <a:ext uri="{FF2B5EF4-FFF2-40B4-BE49-F238E27FC236}">
                <a16:creationId xmlns:a16="http://schemas.microsoft.com/office/drawing/2014/main" id="{B35F23F4-22DB-0345-92B8-98F3E40E92DF}"/>
              </a:ext>
            </a:extLst>
          </p:cNvPr>
          <p:cNvSpPr>
            <a:spLocks noGrp="1"/>
          </p:cNvSpPr>
          <p:nvPr>
            <p:ph type="body" sz="quarter" idx="10"/>
          </p:nvPr>
        </p:nvSpPr>
        <p:spPr>
          <a:xfrm>
            <a:off x="723900" y="4195763"/>
            <a:ext cx="6683375" cy="731837"/>
          </a:xfrm>
        </p:spPr>
        <p:txBody>
          <a:bodyPr/>
          <a:lstStyle>
            <a:lvl1pPr marL="0" indent="0">
              <a:buNone/>
              <a:defRPr/>
            </a:lvl1pPr>
          </a:lstStyle>
          <a:p>
            <a:pPr lvl="0"/>
            <a:r>
              <a:rPr lang="en-US"/>
              <a:t>Click to edit Master text styles</a:t>
            </a:r>
          </a:p>
        </p:txBody>
      </p:sp>
      <p:pic>
        <p:nvPicPr>
          <p:cNvPr id="10" name="Picture 9" descr="A black and white sign with white text&#10;&#10;Description automatically generated">
            <a:extLst>
              <a:ext uri="{FF2B5EF4-FFF2-40B4-BE49-F238E27FC236}">
                <a16:creationId xmlns:a16="http://schemas.microsoft.com/office/drawing/2014/main" id="{23E33107-D99C-8007-DFA4-7CDEA6F35E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6760" y="5647643"/>
            <a:ext cx="3460750" cy="495300"/>
          </a:xfrm>
          <a:prstGeom prst="rect">
            <a:avLst/>
          </a:prstGeom>
        </p:spPr>
      </p:pic>
    </p:spTree>
    <p:extLst>
      <p:ext uri="{BB962C8B-B14F-4D97-AF65-F5344CB8AC3E}">
        <p14:creationId xmlns:p14="http://schemas.microsoft.com/office/powerpoint/2010/main" val="280603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meline Slide">
    <p:spTree>
      <p:nvGrpSpPr>
        <p:cNvPr id="1" name=""/>
        <p:cNvGrpSpPr/>
        <p:nvPr/>
      </p:nvGrpSpPr>
      <p:grpSpPr>
        <a:xfrm>
          <a:off x="0" y="0"/>
          <a:ext cx="0" cy="0"/>
          <a:chOff x="0" y="0"/>
          <a:chExt cx="0" cy="0"/>
        </a:xfrm>
      </p:grpSpPr>
      <p:sp>
        <p:nvSpPr>
          <p:cNvPr id="62" name="Slide Number Placeholder 5">
            <a:extLst>
              <a:ext uri="{FF2B5EF4-FFF2-40B4-BE49-F238E27FC236}">
                <a16:creationId xmlns:a16="http://schemas.microsoft.com/office/drawing/2014/main" id="{3EDEAE72-3E6C-FD4B-B287-BE5C23FD1E1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63" name="Straight Connector 62">
            <a:extLst>
              <a:ext uri="{FF2B5EF4-FFF2-40B4-BE49-F238E27FC236}">
                <a16:creationId xmlns:a16="http://schemas.microsoft.com/office/drawing/2014/main" id="{74E7BE41-5696-174D-B17B-8094B0E62C4D}"/>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229BAE92-0486-E14B-9FBD-8D359D71FD9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77728" y="485902"/>
            <a:ext cx="1414272" cy="422317"/>
          </a:xfrm>
          <a:prstGeom prst="rect">
            <a:avLst/>
          </a:prstGeom>
        </p:spPr>
      </p:pic>
      <p:sp>
        <p:nvSpPr>
          <p:cNvPr id="65" name="TextBox 64">
            <a:extLst>
              <a:ext uri="{FF2B5EF4-FFF2-40B4-BE49-F238E27FC236}">
                <a16:creationId xmlns:a16="http://schemas.microsoft.com/office/drawing/2014/main" id="{F888932E-0473-6942-BFB3-AE898F1C4293}"/>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 </a:t>
            </a:r>
          </a:p>
        </p:txBody>
      </p:sp>
      <p:sp>
        <p:nvSpPr>
          <p:cNvPr id="3" name="Slide Number Placeholder 2">
            <a:extLst>
              <a:ext uri="{FF2B5EF4-FFF2-40B4-BE49-F238E27FC236}">
                <a16:creationId xmlns:a16="http://schemas.microsoft.com/office/drawing/2014/main" id="{CBF89960-3C15-CC45-B415-59FD67A082E3}"/>
              </a:ext>
              <a:ext uri="{C183D7F6-B498-43B3-948B-1728B52AA6E4}">
                <adec:decorative xmlns:adec="http://schemas.microsoft.com/office/drawing/2017/decorative" val="1"/>
              </a:ext>
            </a:extLst>
          </p:cNvPr>
          <p:cNvSpPr>
            <a:spLocks noGrp="1"/>
          </p:cNvSpPr>
          <p:nvPr>
            <p:ph type="sldNum" sz="quarter" idx="10"/>
          </p:nvPr>
        </p:nvSpPr>
        <p:spPr/>
        <p:txBody>
          <a:bodyPr/>
          <a:lstStyle/>
          <a:p>
            <a:fld id="{DFA4CD3D-26C8-47FF-8D13-9B32BAAB4735}" type="slidenum">
              <a:rPr lang="en-US" smtClean="0"/>
              <a:pPr/>
              <a:t>‹#›</a:t>
            </a:fld>
            <a:endParaRPr lang="en-US" dirty="0"/>
          </a:p>
        </p:txBody>
      </p:sp>
      <p:cxnSp>
        <p:nvCxnSpPr>
          <p:cNvPr id="16" name="Straight Connector 15">
            <a:extLst>
              <a:ext uri="{FF2B5EF4-FFF2-40B4-BE49-F238E27FC236}">
                <a16:creationId xmlns:a16="http://schemas.microsoft.com/office/drawing/2014/main" id="{9E184FE3-DD67-424C-9280-83C17C6E8FA6}"/>
              </a:ext>
              <a:ext uri="{C183D7F6-B498-43B3-948B-1728B52AA6E4}">
                <adec:decorative xmlns:adec="http://schemas.microsoft.com/office/drawing/2017/decorative" val="1"/>
              </a:ext>
            </a:extLst>
          </p:cNvPr>
          <p:cNvCxnSpPr>
            <a:cxnSpLocks/>
          </p:cNvCxnSpPr>
          <p:nvPr userDrawn="1"/>
        </p:nvCxnSpPr>
        <p:spPr>
          <a:xfrm>
            <a:off x="1122386" y="3862313"/>
            <a:ext cx="9938110" cy="0"/>
          </a:xfrm>
          <a:prstGeom prst="line">
            <a:avLst/>
          </a:prstGeom>
          <a:ln w="222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014D48-27EB-784B-BCAA-6DB63A7D199D}"/>
              </a:ext>
              <a:ext uri="{C183D7F6-B498-43B3-948B-1728B52AA6E4}">
                <adec:decorative xmlns:adec="http://schemas.microsoft.com/office/drawing/2017/decorative" val="1"/>
              </a:ext>
            </a:extLst>
          </p:cNvPr>
          <p:cNvCxnSpPr>
            <a:cxnSpLocks/>
          </p:cNvCxnSpPr>
          <p:nvPr/>
        </p:nvCxnSpPr>
        <p:spPr>
          <a:xfrm>
            <a:off x="1475915" y="3912015"/>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51E0E9-3EDE-1A4A-8259-0589CC43F967}"/>
              </a:ext>
              <a:ext uri="{C183D7F6-B498-43B3-948B-1728B52AA6E4}">
                <adec:decorative xmlns:adec="http://schemas.microsoft.com/office/drawing/2017/decorative" val="1"/>
              </a:ext>
            </a:extLst>
          </p:cNvPr>
          <p:cNvCxnSpPr>
            <a:cxnSpLocks/>
          </p:cNvCxnSpPr>
          <p:nvPr/>
        </p:nvCxnSpPr>
        <p:spPr>
          <a:xfrm>
            <a:off x="1122387"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DDE620-8CAC-6D4C-B633-D871F24D42F5}"/>
              </a:ext>
              <a:ext uri="{C183D7F6-B498-43B3-948B-1728B52AA6E4}">
                <adec:decorative xmlns:adec="http://schemas.microsoft.com/office/drawing/2017/decorative" val="1"/>
              </a:ext>
            </a:extLst>
          </p:cNvPr>
          <p:cNvCxnSpPr>
            <a:cxnSpLocks/>
          </p:cNvCxnSpPr>
          <p:nvPr/>
        </p:nvCxnSpPr>
        <p:spPr>
          <a:xfrm>
            <a:off x="2724229" y="3385310"/>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87E061E-F03C-354E-BBE1-2593B6298EE8}"/>
              </a:ext>
              <a:ext uri="{C183D7F6-B498-43B3-948B-1728B52AA6E4}">
                <adec:decorative xmlns:adec="http://schemas.microsoft.com/office/drawing/2017/decorative" val="1"/>
              </a:ext>
            </a:extLst>
          </p:cNvPr>
          <p:cNvSpPr/>
          <p:nvPr/>
        </p:nvSpPr>
        <p:spPr>
          <a:xfrm>
            <a:off x="2816097" y="3771415"/>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 name="Elbow Connector 25">
            <a:extLst>
              <a:ext uri="{FF2B5EF4-FFF2-40B4-BE49-F238E27FC236}">
                <a16:creationId xmlns:a16="http://schemas.microsoft.com/office/drawing/2014/main" id="{22BF8E84-12F6-A344-A940-75F1F8B2AAC6}"/>
              </a:ext>
              <a:ext uri="{C183D7F6-B498-43B3-948B-1728B52AA6E4}">
                <adec:decorative xmlns:adec="http://schemas.microsoft.com/office/drawing/2017/decorative" val="1"/>
              </a:ext>
            </a:extLst>
          </p:cNvPr>
          <p:cNvCxnSpPr>
            <a:cxnSpLocks/>
          </p:cNvCxnSpPr>
          <p:nvPr/>
        </p:nvCxnSpPr>
        <p:spPr>
          <a:xfrm rot="16200000" flipH="1">
            <a:off x="3748156" y="3986836"/>
            <a:ext cx="429948" cy="356205"/>
          </a:xfrm>
          <a:prstGeom prst="bentConnector3">
            <a:avLst>
              <a:gd name="adj1" fmla="val 4561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8A6D5A5-1C0D-FB47-9651-F71B9A91AF8D}"/>
              </a:ext>
              <a:ext uri="{C183D7F6-B498-43B3-948B-1728B52AA6E4}">
                <adec:decorative xmlns:adec="http://schemas.microsoft.com/office/drawing/2017/decorative" val="1"/>
              </a:ext>
            </a:extLst>
          </p:cNvPr>
          <p:cNvCxnSpPr>
            <a:cxnSpLocks/>
          </p:cNvCxnSpPr>
          <p:nvPr/>
        </p:nvCxnSpPr>
        <p:spPr>
          <a:xfrm>
            <a:off x="3782124" y="4379913"/>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984FFD3-8B2E-F649-A8DE-76BDE2159D75}"/>
              </a:ext>
              <a:ext uri="{C183D7F6-B498-43B3-948B-1728B52AA6E4}">
                <adec:decorative xmlns:adec="http://schemas.microsoft.com/office/drawing/2017/decorative" val="1"/>
              </a:ext>
            </a:extLst>
          </p:cNvPr>
          <p:cNvSpPr/>
          <p:nvPr/>
        </p:nvSpPr>
        <p:spPr>
          <a:xfrm>
            <a:off x="3692422"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 name="Straight Connector 29">
            <a:extLst>
              <a:ext uri="{FF2B5EF4-FFF2-40B4-BE49-F238E27FC236}">
                <a16:creationId xmlns:a16="http://schemas.microsoft.com/office/drawing/2014/main" id="{6B259A97-67B7-1947-B18E-EAF8A1628F6E}"/>
              </a:ext>
              <a:ext uri="{C183D7F6-B498-43B3-948B-1728B52AA6E4}">
                <adec:decorative xmlns:adec="http://schemas.microsoft.com/office/drawing/2017/decorative" val="1"/>
              </a:ext>
            </a:extLst>
          </p:cNvPr>
          <p:cNvCxnSpPr>
            <a:cxnSpLocks/>
          </p:cNvCxnSpPr>
          <p:nvPr/>
        </p:nvCxnSpPr>
        <p:spPr>
          <a:xfrm>
            <a:off x="4664993" y="3385310"/>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9CF5E7-2CF8-EE4F-84AE-FEFB8D4D3838}"/>
              </a:ext>
              <a:ext uri="{C183D7F6-B498-43B3-948B-1728B52AA6E4}">
                <adec:decorative xmlns:adec="http://schemas.microsoft.com/office/drawing/2017/decorative" val="1"/>
              </a:ext>
            </a:extLst>
          </p:cNvPr>
          <p:cNvCxnSpPr>
            <a:cxnSpLocks/>
          </p:cNvCxnSpPr>
          <p:nvPr/>
        </p:nvCxnSpPr>
        <p:spPr>
          <a:xfrm>
            <a:off x="4309696" y="3395243"/>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ECD28BA0-627E-194D-89A4-E0249F66A86E}"/>
              </a:ext>
              <a:ext uri="{C183D7F6-B498-43B3-948B-1728B52AA6E4}">
                <adec:decorative xmlns:adec="http://schemas.microsoft.com/office/drawing/2017/decorative" val="1"/>
              </a:ext>
            </a:extLst>
          </p:cNvPr>
          <p:cNvSpPr/>
          <p:nvPr/>
        </p:nvSpPr>
        <p:spPr>
          <a:xfrm>
            <a:off x="4601374" y="3782467"/>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4" name="Elbow Connector 33">
            <a:extLst>
              <a:ext uri="{FF2B5EF4-FFF2-40B4-BE49-F238E27FC236}">
                <a16:creationId xmlns:a16="http://schemas.microsoft.com/office/drawing/2014/main" id="{C944BF9F-487A-BC49-A867-2B9561E39F39}"/>
              </a:ext>
              <a:ext uri="{C183D7F6-B498-43B3-948B-1728B52AA6E4}">
                <adec:decorative xmlns:adec="http://schemas.microsoft.com/office/drawing/2017/decorative" val="1"/>
              </a:ext>
            </a:extLst>
          </p:cNvPr>
          <p:cNvCxnSpPr>
            <a:cxnSpLocks/>
          </p:cNvCxnSpPr>
          <p:nvPr/>
        </p:nvCxnSpPr>
        <p:spPr>
          <a:xfrm rot="16200000" flipH="1">
            <a:off x="5650749"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12B175-89C9-C745-B096-BB01124937CF}"/>
              </a:ext>
              <a:ext uri="{C183D7F6-B498-43B3-948B-1728B52AA6E4}">
                <adec:decorative xmlns:adec="http://schemas.microsoft.com/office/drawing/2017/decorative" val="1"/>
              </a:ext>
            </a:extLst>
          </p:cNvPr>
          <p:cNvCxnSpPr>
            <a:cxnSpLocks/>
          </p:cNvCxnSpPr>
          <p:nvPr/>
        </p:nvCxnSpPr>
        <p:spPr>
          <a:xfrm>
            <a:off x="5954580"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1FBDC2AA-41C2-3743-A672-36196180445A}"/>
              </a:ext>
              <a:ext uri="{C183D7F6-B498-43B3-948B-1728B52AA6E4}">
                <adec:decorative xmlns:adec="http://schemas.microsoft.com/office/drawing/2017/decorative" val="1"/>
              </a:ext>
            </a:extLst>
          </p:cNvPr>
          <p:cNvSpPr/>
          <p:nvPr/>
        </p:nvSpPr>
        <p:spPr>
          <a:xfrm>
            <a:off x="5319265" y="3782467"/>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Elbow Connector 37">
            <a:extLst>
              <a:ext uri="{FF2B5EF4-FFF2-40B4-BE49-F238E27FC236}">
                <a16:creationId xmlns:a16="http://schemas.microsoft.com/office/drawing/2014/main" id="{DAE8742F-A103-BF41-A9D8-891D144B3794}"/>
              </a:ext>
              <a:ext uri="{C183D7F6-B498-43B3-948B-1728B52AA6E4}">
                <adec:decorative xmlns:adec="http://schemas.microsoft.com/office/drawing/2017/decorative" val="1"/>
              </a:ext>
            </a:extLst>
          </p:cNvPr>
          <p:cNvCxnSpPr>
            <a:cxnSpLocks/>
          </p:cNvCxnSpPr>
          <p:nvPr/>
        </p:nvCxnSpPr>
        <p:spPr>
          <a:xfrm rot="16200000" flipH="1">
            <a:off x="6222150" y="3146819"/>
            <a:ext cx="548640" cy="777240"/>
          </a:xfrm>
          <a:prstGeom prst="bentConnector3">
            <a:avLst>
              <a:gd name="adj1" fmla="val 51901"/>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A3B8E4-CD12-E144-BB1A-D280B2FD6256}"/>
              </a:ext>
              <a:ext uri="{C183D7F6-B498-43B3-948B-1728B52AA6E4}">
                <adec:decorative xmlns:adec="http://schemas.microsoft.com/office/drawing/2017/decorative" val="1"/>
              </a:ext>
            </a:extLst>
          </p:cNvPr>
          <p:cNvCxnSpPr>
            <a:cxnSpLocks/>
          </p:cNvCxnSpPr>
          <p:nvPr/>
        </p:nvCxnSpPr>
        <p:spPr>
          <a:xfrm>
            <a:off x="5797060" y="3241036"/>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F7928F04-570B-184F-ADF6-394A3D77C261}"/>
              </a:ext>
              <a:ext uri="{C183D7F6-B498-43B3-948B-1728B52AA6E4}">
                <adec:decorative xmlns:adec="http://schemas.microsoft.com/office/drawing/2017/decorative" val="1"/>
              </a:ext>
            </a:extLst>
          </p:cNvPr>
          <p:cNvSpPr/>
          <p:nvPr/>
        </p:nvSpPr>
        <p:spPr>
          <a:xfrm>
            <a:off x="6826301"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2" name="Elbow Connector 41">
            <a:extLst>
              <a:ext uri="{FF2B5EF4-FFF2-40B4-BE49-F238E27FC236}">
                <a16:creationId xmlns:a16="http://schemas.microsoft.com/office/drawing/2014/main" id="{7055B517-1D73-FE47-876E-2F1CBD33EF29}"/>
              </a:ext>
              <a:ext uri="{C183D7F6-B498-43B3-948B-1728B52AA6E4}">
                <adec:decorative xmlns:adec="http://schemas.microsoft.com/office/drawing/2017/decorative" val="1"/>
              </a:ext>
            </a:extLst>
          </p:cNvPr>
          <p:cNvCxnSpPr>
            <a:cxnSpLocks/>
          </p:cNvCxnSpPr>
          <p:nvPr/>
        </p:nvCxnSpPr>
        <p:spPr>
          <a:xfrm rot="16200000" flipH="1">
            <a:off x="8414057"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86D567-F224-F84B-A0A5-0485DF514803}"/>
              </a:ext>
              <a:ext uri="{C183D7F6-B498-43B3-948B-1728B52AA6E4}">
                <adec:decorative xmlns:adec="http://schemas.microsoft.com/office/drawing/2017/decorative" val="1"/>
              </a:ext>
            </a:extLst>
          </p:cNvPr>
          <p:cNvCxnSpPr>
            <a:cxnSpLocks/>
          </p:cNvCxnSpPr>
          <p:nvPr/>
        </p:nvCxnSpPr>
        <p:spPr>
          <a:xfrm>
            <a:off x="8664247" y="434239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BEC20500-CD00-5247-8292-B3E08DC97F12}"/>
              </a:ext>
              <a:ext uri="{C183D7F6-B498-43B3-948B-1728B52AA6E4}">
                <adec:decorative xmlns:adec="http://schemas.microsoft.com/office/drawing/2017/decorative" val="1"/>
              </a:ext>
            </a:extLst>
          </p:cNvPr>
          <p:cNvSpPr/>
          <p:nvPr/>
        </p:nvSpPr>
        <p:spPr>
          <a:xfrm>
            <a:off x="8068770" y="3777154"/>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6" name="Elbow Connector 45">
            <a:extLst>
              <a:ext uri="{FF2B5EF4-FFF2-40B4-BE49-F238E27FC236}">
                <a16:creationId xmlns:a16="http://schemas.microsoft.com/office/drawing/2014/main" id="{6E92AFE4-6314-054F-A92B-2FE55D427501}"/>
              </a:ext>
              <a:ext uri="{C183D7F6-B498-43B3-948B-1728B52AA6E4}">
                <adec:decorative xmlns:adec="http://schemas.microsoft.com/office/drawing/2017/decorative" val="1"/>
              </a:ext>
            </a:extLst>
          </p:cNvPr>
          <p:cNvCxnSpPr>
            <a:cxnSpLocks/>
          </p:cNvCxnSpPr>
          <p:nvPr/>
        </p:nvCxnSpPr>
        <p:spPr>
          <a:xfrm rot="16200000" flipH="1">
            <a:off x="9885268" y="3033759"/>
            <a:ext cx="411480" cy="1143000"/>
          </a:xfrm>
          <a:prstGeom prst="bentConnector3">
            <a:avLst>
              <a:gd name="adj1" fmla="val 5705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1E54265-A42B-404B-A7FA-D489364792DC}"/>
              </a:ext>
              <a:ext uri="{C183D7F6-B498-43B3-948B-1728B52AA6E4}">
                <adec:decorative xmlns:adec="http://schemas.microsoft.com/office/drawing/2017/decorative" val="1"/>
              </a:ext>
            </a:extLst>
          </p:cNvPr>
          <p:cNvCxnSpPr>
            <a:cxnSpLocks/>
          </p:cNvCxnSpPr>
          <p:nvPr/>
        </p:nvCxnSpPr>
        <p:spPr>
          <a:xfrm>
            <a:off x="9160399"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683F2D0-8C36-5D48-9931-9FC513DB364F}"/>
              </a:ext>
              <a:ext uri="{C183D7F6-B498-43B3-948B-1728B52AA6E4}">
                <adec:decorative xmlns:adec="http://schemas.microsoft.com/office/drawing/2017/decorative" val="1"/>
              </a:ext>
            </a:extLst>
          </p:cNvPr>
          <p:cNvSpPr/>
          <p:nvPr/>
        </p:nvSpPr>
        <p:spPr>
          <a:xfrm>
            <a:off x="10596975"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B5718342-7FA9-6246-9E49-28E3F2655FD9}"/>
              </a:ext>
              <a:ext uri="{C183D7F6-B498-43B3-948B-1728B52AA6E4}">
                <adec:decorative xmlns:adec="http://schemas.microsoft.com/office/drawing/2017/decorative" val="1"/>
              </a:ext>
            </a:extLst>
          </p:cNvPr>
          <p:cNvSpPr/>
          <p:nvPr/>
        </p:nvSpPr>
        <p:spPr>
          <a:xfrm>
            <a:off x="1412296"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 name="Straight Connector 21">
            <a:extLst>
              <a:ext uri="{FF2B5EF4-FFF2-40B4-BE49-F238E27FC236}">
                <a16:creationId xmlns:a16="http://schemas.microsoft.com/office/drawing/2014/main" id="{7B6A5106-ADBB-484D-A71E-F26F18206525}"/>
              </a:ext>
              <a:ext uri="{C183D7F6-B498-43B3-948B-1728B52AA6E4}">
                <adec:decorative xmlns:adec="http://schemas.microsoft.com/office/drawing/2017/decorative" val="1"/>
              </a:ext>
            </a:extLst>
          </p:cNvPr>
          <p:cNvCxnSpPr>
            <a:cxnSpLocks/>
          </p:cNvCxnSpPr>
          <p:nvPr/>
        </p:nvCxnSpPr>
        <p:spPr>
          <a:xfrm>
            <a:off x="2365120" y="3396626"/>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A46825BC-5526-5343-A0B7-5EED5734C5C6}"/>
              </a:ext>
            </a:extLst>
          </p:cNvPr>
          <p:cNvSpPr txBox="1">
            <a:spLocks/>
          </p:cNvSpPr>
          <p:nvPr userDrawn="1"/>
        </p:nvSpPr>
        <p:spPr>
          <a:xfrm>
            <a:off x="8702297" y="1792835"/>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September 2018</a:t>
            </a:r>
          </a:p>
        </p:txBody>
      </p:sp>
      <p:sp>
        <p:nvSpPr>
          <p:cNvPr id="58" name="Text Placeholder 4">
            <a:extLst>
              <a:ext uri="{FF2B5EF4-FFF2-40B4-BE49-F238E27FC236}">
                <a16:creationId xmlns:a16="http://schemas.microsoft.com/office/drawing/2014/main" id="{720DE8A7-2905-9D47-910F-A29537F8B85F}"/>
              </a:ext>
            </a:extLst>
          </p:cNvPr>
          <p:cNvSpPr txBox="1">
            <a:spLocks/>
          </p:cNvSpPr>
          <p:nvPr userDrawn="1"/>
        </p:nvSpPr>
        <p:spPr>
          <a:xfrm>
            <a:off x="8505771" y="4445166"/>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June 2010</a:t>
            </a:r>
          </a:p>
        </p:txBody>
      </p:sp>
      <p:sp>
        <p:nvSpPr>
          <p:cNvPr id="10" name="Text Placeholder 4">
            <a:extLst>
              <a:ext uri="{FF2B5EF4-FFF2-40B4-BE49-F238E27FC236}">
                <a16:creationId xmlns:a16="http://schemas.microsoft.com/office/drawing/2014/main" id="{8A6C81A7-70D8-FD4F-9551-9B26A6AB17A2}"/>
              </a:ext>
            </a:extLst>
          </p:cNvPr>
          <p:cNvSpPr txBox="1">
            <a:spLocks/>
          </p:cNvSpPr>
          <p:nvPr userDrawn="1"/>
        </p:nvSpPr>
        <p:spPr>
          <a:xfrm>
            <a:off x="5753492" y="1778508"/>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June 1997</a:t>
            </a:r>
          </a:p>
        </p:txBody>
      </p:sp>
      <p:sp>
        <p:nvSpPr>
          <p:cNvPr id="55" name="Text Placeholder 4">
            <a:extLst>
              <a:ext uri="{FF2B5EF4-FFF2-40B4-BE49-F238E27FC236}">
                <a16:creationId xmlns:a16="http://schemas.microsoft.com/office/drawing/2014/main" id="{831A7F19-65ED-E745-8072-6DC2948E5D45}"/>
              </a:ext>
            </a:extLst>
          </p:cNvPr>
          <p:cNvSpPr txBox="1">
            <a:spLocks/>
          </p:cNvSpPr>
          <p:nvPr userDrawn="1"/>
        </p:nvSpPr>
        <p:spPr>
          <a:xfrm>
            <a:off x="5856489"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June 1992</a:t>
            </a:r>
          </a:p>
        </p:txBody>
      </p:sp>
      <p:sp>
        <p:nvSpPr>
          <p:cNvPr id="7" name="Text Placeholder 4">
            <a:extLst>
              <a:ext uri="{FF2B5EF4-FFF2-40B4-BE49-F238E27FC236}">
                <a16:creationId xmlns:a16="http://schemas.microsoft.com/office/drawing/2014/main" id="{ED7A3491-5DDC-D346-9E00-F96F44D4D8F2}"/>
              </a:ext>
            </a:extLst>
          </p:cNvPr>
          <p:cNvSpPr txBox="1">
            <a:spLocks/>
          </p:cNvSpPr>
          <p:nvPr userDrawn="1"/>
        </p:nvSpPr>
        <p:spPr>
          <a:xfrm>
            <a:off x="3992568" y="1799932"/>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August 1990</a:t>
            </a:r>
          </a:p>
        </p:txBody>
      </p:sp>
      <p:sp>
        <p:nvSpPr>
          <p:cNvPr id="53" name="Text Placeholder 4">
            <a:extLst>
              <a:ext uri="{FF2B5EF4-FFF2-40B4-BE49-F238E27FC236}">
                <a16:creationId xmlns:a16="http://schemas.microsoft.com/office/drawing/2014/main" id="{03E3233D-D159-8E40-85EB-340D826827D5}"/>
              </a:ext>
            </a:extLst>
          </p:cNvPr>
          <p:cNvSpPr txBox="1">
            <a:spLocks/>
          </p:cNvSpPr>
          <p:nvPr userDrawn="1"/>
        </p:nvSpPr>
        <p:spPr>
          <a:xfrm>
            <a:off x="-1142779" y="4061540"/>
            <a:ext cx="334757" cy="45719"/>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Subhead here</a:t>
            </a:r>
          </a:p>
        </p:txBody>
      </p:sp>
      <p:sp>
        <p:nvSpPr>
          <p:cNvPr id="52" name="Text Placeholder 4">
            <a:extLst>
              <a:ext uri="{FF2B5EF4-FFF2-40B4-BE49-F238E27FC236}">
                <a16:creationId xmlns:a16="http://schemas.microsoft.com/office/drawing/2014/main" id="{ABA00626-4AEA-1E44-AC25-4EDD77F3CBEE}"/>
              </a:ext>
            </a:extLst>
          </p:cNvPr>
          <p:cNvSpPr txBox="1">
            <a:spLocks/>
          </p:cNvSpPr>
          <p:nvPr userDrawn="1"/>
        </p:nvSpPr>
        <p:spPr>
          <a:xfrm>
            <a:off x="3358630" y="4434289"/>
            <a:ext cx="2095496" cy="171306"/>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December 1990</a:t>
            </a:r>
          </a:p>
        </p:txBody>
      </p:sp>
      <p:sp>
        <p:nvSpPr>
          <p:cNvPr id="4" name="Text Placeholder 4">
            <a:extLst>
              <a:ext uri="{FF2B5EF4-FFF2-40B4-BE49-F238E27FC236}">
                <a16:creationId xmlns:a16="http://schemas.microsoft.com/office/drawing/2014/main" id="{5BD414BC-0B7E-C343-AA39-707CFA224B0F}"/>
              </a:ext>
            </a:extLst>
          </p:cNvPr>
          <p:cNvSpPr txBox="1">
            <a:spLocks/>
          </p:cNvSpPr>
          <p:nvPr userDrawn="1"/>
        </p:nvSpPr>
        <p:spPr>
          <a:xfrm>
            <a:off x="1879967" y="1806373"/>
            <a:ext cx="1753386" cy="158010"/>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September 1986</a:t>
            </a:r>
          </a:p>
        </p:txBody>
      </p:sp>
      <p:sp>
        <p:nvSpPr>
          <p:cNvPr id="49" name="Text Placeholder 4">
            <a:extLst>
              <a:ext uri="{FF2B5EF4-FFF2-40B4-BE49-F238E27FC236}">
                <a16:creationId xmlns:a16="http://schemas.microsoft.com/office/drawing/2014/main" id="{1B8BC20A-5C83-8640-A50B-280EAAE834BB}"/>
              </a:ext>
            </a:extLst>
          </p:cNvPr>
          <p:cNvSpPr txBox="1">
            <a:spLocks/>
          </p:cNvSpPr>
          <p:nvPr userDrawn="1"/>
        </p:nvSpPr>
        <p:spPr>
          <a:xfrm>
            <a:off x="1122386"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July 1968</a:t>
            </a:r>
          </a:p>
          <a:p>
            <a:endParaRPr lang="en-US" sz="1400" dirty="0">
              <a:solidFill>
                <a:srgbClr val="BA0C2F"/>
              </a:solidFill>
            </a:endParaRPr>
          </a:p>
        </p:txBody>
      </p:sp>
      <p:sp>
        <p:nvSpPr>
          <p:cNvPr id="66" name="Title Placeholder 1">
            <a:extLst>
              <a:ext uri="{FF2B5EF4-FFF2-40B4-BE49-F238E27FC236}">
                <a16:creationId xmlns:a16="http://schemas.microsoft.com/office/drawing/2014/main" id="{C396FA5D-E7D0-3846-AD46-D8193C99F1C5}"/>
              </a:ext>
            </a:extLst>
          </p:cNvPr>
          <p:cNvSpPr>
            <a:spLocks noGrp="1"/>
          </p:cNvSpPr>
          <p:nvPr>
            <p:ph type="title" hasCustomPrompt="1"/>
          </p:nvPr>
        </p:nvSpPr>
        <p:spPr>
          <a:xfrm>
            <a:off x="831850" y="1143000"/>
            <a:ext cx="10515600" cy="626548"/>
          </a:xfrm>
          <a:prstGeom prst="rect">
            <a:avLst/>
          </a:prstGeom>
        </p:spPr>
        <p:txBody>
          <a:bodyPr vert="horz" lIns="0" tIns="0" rIns="0" bIns="0" rtlCol="0" anchor="t">
            <a:noAutofit/>
          </a:bodyPr>
          <a:lstStyle>
            <a:lvl1pPr>
              <a:defRPr/>
            </a:lvl1pPr>
          </a:lstStyle>
          <a:p>
            <a:r>
              <a:rPr lang="en-US" dirty="0"/>
              <a:t>My Journey</a:t>
            </a:r>
          </a:p>
        </p:txBody>
      </p:sp>
    </p:spTree>
    <p:extLst>
      <p:ext uri="{BB962C8B-B14F-4D97-AF65-F5344CB8AC3E}">
        <p14:creationId xmlns:p14="http://schemas.microsoft.com/office/powerpoint/2010/main" val="37297236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2_Divider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16020C2-A681-7845-A333-FF20F40D13ED}"/>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2" pitchFamily="2" charset="77"/>
            </a:endParaRPr>
          </a:p>
        </p:txBody>
      </p:sp>
      <p:pic>
        <p:nvPicPr>
          <p:cNvPr id="5" name="Picture 4">
            <a:extLst>
              <a:ext uri="{FF2B5EF4-FFF2-40B4-BE49-F238E27FC236}">
                <a16:creationId xmlns:a16="http://schemas.microsoft.com/office/drawing/2014/main" id="{D0F45D6E-9DF3-E743-B537-6FA5827A3BD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1" name="Text Placeholder 20">
            <a:extLst>
              <a:ext uri="{FF2B5EF4-FFF2-40B4-BE49-F238E27FC236}">
                <a16:creationId xmlns:a16="http://schemas.microsoft.com/office/drawing/2014/main" id="{2E1CA68F-CBAA-3B45-8851-26BB184E1EE9}"/>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a:t>Click to edit Master text styles</a:t>
            </a:r>
          </a:p>
        </p:txBody>
      </p:sp>
      <p:sp>
        <p:nvSpPr>
          <p:cNvPr id="17" name="Title Placeholder 1">
            <a:extLst>
              <a:ext uri="{FF2B5EF4-FFF2-40B4-BE49-F238E27FC236}">
                <a16:creationId xmlns:a16="http://schemas.microsoft.com/office/drawing/2014/main" id="{6A6CA8FE-044A-054F-936D-68971E91AA82}"/>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a:t>Click to edit</a:t>
            </a:r>
            <a:br>
              <a:rPr lang="en-US"/>
            </a:br>
            <a:r>
              <a:rPr lang="en-US"/>
              <a:t>Master title style</a:t>
            </a:r>
          </a:p>
        </p:txBody>
      </p:sp>
      <p:sp>
        <p:nvSpPr>
          <p:cNvPr id="2" name="TextBox 1">
            <a:extLst>
              <a:ext uri="{FF2B5EF4-FFF2-40B4-BE49-F238E27FC236}">
                <a16:creationId xmlns:a16="http://schemas.microsoft.com/office/drawing/2014/main" id="{BA6FA511-B5CC-E757-CC64-D1326B0D32F1}"/>
              </a:ext>
              <a:ext uri="{C183D7F6-B498-43B3-948B-1728B52AA6E4}">
                <adec:decorative xmlns:adec="http://schemas.microsoft.com/office/drawing/2017/decorative" val="1"/>
              </a:ext>
            </a:extLst>
          </p:cNvPr>
          <p:cNvSpPr txBox="1"/>
          <p:nvPr userDrawn="1"/>
        </p:nvSpPr>
        <p:spPr>
          <a:xfrm>
            <a:off x="1414130" y="6347478"/>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2 ExtraBold" pitchFamily="2" charset="77"/>
              </a:rPr>
              <a:t>OHIO STATE UNIVERSITY EXTENSION</a:t>
            </a:r>
          </a:p>
        </p:txBody>
      </p:sp>
    </p:spTree>
    <p:extLst>
      <p:ext uri="{BB962C8B-B14F-4D97-AF65-F5344CB8AC3E}">
        <p14:creationId xmlns:p14="http://schemas.microsoft.com/office/powerpoint/2010/main" val="122306826"/>
      </p:ext>
    </p:extLst>
  </p:cSld>
  <p:clrMapOvr>
    <a:masterClrMapping/>
  </p:clrMapOvr>
  <p:extLst>
    <p:ext uri="{DCECCB84-F9BA-43D5-87BE-67443E8EF086}">
      <p15:sldGuideLst xmlns:p15="http://schemas.microsoft.com/office/powerpoint/2012/main">
        <p15:guide id="1" orient="horz" pos="1296">
          <p15:clr>
            <a:srgbClr val="FBAE40"/>
          </p15:clr>
        </p15:guide>
        <p15:guide id="2" pos="96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924D4-BCF2-490A-9FE1-020F23D24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903C89-E984-4E06-B3B9-3C27A650FB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7C887-7F6A-47BF-BCD5-5FED0F0CA5A9}"/>
              </a:ext>
            </a:extLst>
          </p:cNvPr>
          <p:cNvSpPr>
            <a:spLocks noGrp="1"/>
          </p:cNvSpPr>
          <p:nvPr>
            <p:ph type="dt" sz="half" idx="10"/>
          </p:nvPr>
        </p:nvSpPr>
        <p:spPr/>
        <p:txBody>
          <a:bodyPr/>
          <a:lstStyle/>
          <a:p>
            <a:fld id="{64A476FD-4D55-4C60-B875-B97B5B68E243}" type="datetimeFigureOut">
              <a:rPr lang="en-US" smtClean="0"/>
              <a:t>2/25/2026</a:t>
            </a:fld>
            <a:endParaRPr lang="en-US"/>
          </a:p>
        </p:txBody>
      </p:sp>
      <p:sp>
        <p:nvSpPr>
          <p:cNvPr id="5" name="Footer Placeholder 4">
            <a:extLst>
              <a:ext uri="{FF2B5EF4-FFF2-40B4-BE49-F238E27FC236}">
                <a16:creationId xmlns:a16="http://schemas.microsoft.com/office/drawing/2014/main" id="{4CBEF2B8-E016-4EB2-AB47-79DB89AA1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836AC-D24D-41AB-9A90-1A1998629642}"/>
              </a:ext>
            </a:extLst>
          </p:cNvPr>
          <p:cNvSpPr>
            <a:spLocks noGrp="1"/>
          </p:cNvSpPr>
          <p:nvPr>
            <p:ph type="sldNum" sz="quarter" idx="12"/>
          </p:nvPr>
        </p:nvSpPr>
        <p:spPr/>
        <p:txBody>
          <a:bodyPr/>
          <a:lstStyle/>
          <a:p>
            <a:fld id="{B3E48E4D-A5D5-4E3F-A5E2-F78253DD8A5E}" type="slidenum">
              <a:rPr lang="en-US" smtClean="0"/>
              <a:t>‹#›</a:t>
            </a:fld>
            <a:endParaRPr lang="en-US"/>
          </a:p>
        </p:txBody>
      </p:sp>
    </p:spTree>
    <p:extLst>
      <p:ext uri="{BB962C8B-B14F-4D97-AF65-F5344CB8AC3E}">
        <p14:creationId xmlns:p14="http://schemas.microsoft.com/office/powerpoint/2010/main" val="34948031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531948-F77D-40BC-9D49-89946B11260A}"/>
              </a:ext>
            </a:extLst>
          </p:cNvPr>
          <p:cNvSpPr>
            <a:spLocks noGrp="1"/>
          </p:cNvSpPr>
          <p:nvPr>
            <p:ph type="dt" sz="half" idx="10"/>
          </p:nvPr>
        </p:nvSpPr>
        <p:spPr/>
        <p:txBody>
          <a:bodyPr/>
          <a:lstStyle/>
          <a:p>
            <a:fld id="{37CCA944-A623-48B5-A040-CE98E23E89BC}" type="datetimeFigureOut">
              <a:rPr lang="en-US" smtClean="0"/>
              <a:t>2/25/2026</a:t>
            </a:fld>
            <a:endParaRPr lang="en-US"/>
          </a:p>
        </p:txBody>
      </p:sp>
      <p:sp>
        <p:nvSpPr>
          <p:cNvPr id="3" name="Footer Placeholder 2">
            <a:extLst>
              <a:ext uri="{FF2B5EF4-FFF2-40B4-BE49-F238E27FC236}">
                <a16:creationId xmlns:a16="http://schemas.microsoft.com/office/drawing/2014/main" id="{10A5FB9B-3C89-43E2-866A-23962CF53F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7AB7B7-FBF2-4322-8044-68D31CD1907F}"/>
              </a:ext>
            </a:extLst>
          </p:cNvPr>
          <p:cNvSpPr>
            <a:spLocks noGrp="1"/>
          </p:cNvSpPr>
          <p:nvPr>
            <p:ph type="sldNum" sz="quarter" idx="12"/>
          </p:nvPr>
        </p:nvSpPr>
        <p:spPr/>
        <p:txBody>
          <a:bodyPr/>
          <a:lstStyle/>
          <a:p>
            <a:fld id="{6BF81FEF-6C3F-4AA6-AA3A-9400374BBAE1}" type="slidenum">
              <a:rPr lang="en-US" smtClean="0"/>
              <a:t>‹#›</a:t>
            </a:fld>
            <a:endParaRPr lang="en-US"/>
          </a:p>
        </p:txBody>
      </p:sp>
    </p:spTree>
    <p:extLst>
      <p:ext uri="{BB962C8B-B14F-4D97-AF65-F5344CB8AC3E}">
        <p14:creationId xmlns:p14="http://schemas.microsoft.com/office/powerpoint/2010/main" val="33584793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030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C113724-7455-C542-BEC6-687265D051C1}"/>
              </a:ext>
            </a:extLst>
          </p:cNvPr>
          <p:cNvSpPr/>
          <p:nvPr userDrawn="1"/>
        </p:nvSpPr>
        <p:spPr>
          <a:xfrm>
            <a:off x="26235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blipFill dpi="0" rotWithShape="1">
            <a:blip r:embed="rId2">
              <a:alphaModFix amt="39700"/>
              <a:extLst>
                <a:ext uri="{28A0092B-C50C-407E-A947-70E740481C1C}">
                  <a14:useLocalDpi xmlns:a14="http://schemas.microsoft.com/office/drawing/2010/main" val="0"/>
                </a:ext>
              </a:extLst>
            </a:blip>
            <a:srcRect/>
            <a:stretch>
              <a:fillRect l="51470" t="4246" r="3045" b="-16784"/>
            </a:stretch>
          </a:blip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ollege of Food, Agricultural, and Environmental Sciences identification tag.">
            <a:extLst>
              <a:ext uri="{FF2B5EF4-FFF2-40B4-BE49-F238E27FC236}">
                <a16:creationId xmlns:a16="http://schemas.microsoft.com/office/drawing/2014/main" id="{B14C2A2A-3E21-4D47-BCC2-1B24112ACF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 y="0"/>
            <a:ext cx="1191810" cy="865632"/>
          </a:xfrm>
          <a:prstGeom prst="rect">
            <a:avLst/>
          </a:prstGeom>
        </p:spPr>
      </p:pic>
      <p:sp>
        <p:nvSpPr>
          <p:cNvPr id="5" name="Rectangle 4">
            <a:extLst>
              <a:ext uri="{FF2B5EF4-FFF2-40B4-BE49-F238E27FC236}">
                <a16:creationId xmlns:a16="http://schemas.microsoft.com/office/drawing/2014/main" id="{2B8293D8-2031-EF4C-9BA3-3EAD2C25E444}"/>
              </a:ext>
            </a:extLst>
          </p:cNvPr>
          <p:cNvSpPr/>
          <p:nvPr userDrawn="1"/>
        </p:nvSpPr>
        <p:spPr>
          <a:xfrm>
            <a:off x="284258" y="1934924"/>
            <a:ext cx="9626658" cy="3175000"/>
          </a:xfrm>
          <a:prstGeom prst="rect">
            <a:avLst/>
          </a:prstGeom>
          <a:solidFill>
            <a:srgbClr val="FFFFFF">
              <a:alpha val="747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C9F4DFB-5FEF-4443-B100-BDAFF98C292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746760" y="5638703"/>
            <a:ext cx="3338593" cy="478695"/>
          </a:xfrm>
          <a:prstGeom prst="rect">
            <a:avLst/>
          </a:prstGeom>
        </p:spPr>
      </p:pic>
      <p:cxnSp>
        <p:nvCxnSpPr>
          <p:cNvPr id="7" name="Straight Connector 6">
            <a:extLst>
              <a:ext uri="{FF2B5EF4-FFF2-40B4-BE49-F238E27FC236}">
                <a16:creationId xmlns:a16="http://schemas.microsoft.com/office/drawing/2014/main" id="{FD07F65F-844A-B44B-9891-4BA1552B25B1}"/>
              </a:ext>
              <a:ext uri="{C183D7F6-B498-43B3-948B-1728B52AA6E4}">
                <adec:decorative xmlns:adec="http://schemas.microsoft.com/office/drawing/2017/decorative" val="1"/>
              </a:ext>
            </a:extLst>
          </p:cNvPr>
          <p:cNvCxnSpPr>
            <a:cxnSpLocks/>
          </p:cNvCxnSpPr>
          <p:nvPr userDrawn="1"/>
        </p:nvCxnSpPr>
        <p:spPr>
          <a:xfrm>
            <a:off x="749300" y="3897801"/>
            <a:ext cx="1694688"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6F9E75A-B207-2A45-BC22-B31A3AB04686}"/>
              </a:ext>
            </a:extLst>
          </p:cNvPr>
          <p:cNvSpPr>
            <a:spLocks noGrp="1"/>
          </p:cNvSpPr>
          <p:nvPr>
            <p:ph type="title"/>
          </p:nvPr>
        </p:nvSpPr>
        <p:spPr>
          <a:xfrm>
            <a:off x="723900" y="2397125"/>
            <a:ext cx="8846820" cy="757093"/>
          </a:xfrm>
        </p:spPr>
        <p:txBody>
          <a:bodyPr/>
          <a:lstStyle>
            <a:lvl1pPr>
              <a:defRPr sz="5000"/>
            </a:lvl1pPr>
          </a:lstStyle>
          <a:p>
            <a:r>
              <a:rPr lang="en-US" dirty="0"/>
              <a:t>Click to edit Master title style</a:t>
            </a:r>
          </a:p>
        </p:txBody>
      </p:sp>
      <p:sp>
        <p:nvSpPr>
          <p:cNvPr id="9" name="Text Placeholder 8">
            <a:extLst>
              <a:ext uri="{FF2B5EF4-FFF2-40B4-BE49-F238E27FC236}">
                <a16:creationId xmlns:a16="http://schemas.microsoft.com/office/drawing/2014/main" id="{B35F23F4-22DB-0345-92B8-98F3E40E92DF}"/>
              </a:ext>
            </a:extLst>
          </p:cNvPr>
          <p:cNvSpPr>
            <a:spLocks noGrp="1"/>
          </p:cNvSpPr>
          <p:nvPr>
            <p:ph type="body" sz="quarter" idx="10"/>
          </p:nvPr>
        </p:nvSpPr>
        <p:spPr>
          <a:xfrm>
            <a:off x="723900" y="4195763"/>
            <a:ext cx="6683375" cy="731837"/>
          </a:xfr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9809545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16020C2-A681-7845-A333-FF20F40D13ED}"/>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pic>
        <p:nvPicPr>
          <p:cNvPr id="5" name="Picture 4">
            <a:extLst>
              <a:ext uri="{FF2B5EF4-FFF2-40B4-BE49-F238E27FC236}">
                <a16:creationId xmlns:a16="http://schemas.microsoft.com/office/drawing/2014/main" id="{D0F45D6E-9DF3-E743-B537-6FA5827A3BD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 name="TextBox 5">
            <a:extLst>
              <a:ext uri="{FF2B5EF4-FFF2-40B4-BE49-F238E27FC236}">
                <a16:creationId xmlns:a16="http://schemas.microsoft.com/office/drawing/2014/main" id="{35196BBC-46F8-EC4F-B2D7-6AD29C12B4D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21" name="Text Placeholder 20">
            <a:extLst>
              <a:ext uri="{FF2B5EF4-FFF2-40B4-BE49-F238E27FC236}">
                <a16:creationId xmlns:a16="http://schemas.microsoft.com/office/drawing/2014/main" id="{2E1CA68F-CBAA-3B45-8851-26BB184E1EE9}"/>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6A6CA8FE-044A-054F-936D-68971E91AA82}"/>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dirty="0"/>
              <a:t>Click to edit</a:t>
            </a:r>
            <a:br>
              <a:rPr lang="en-US" dirty="0"/>
            </a:br>
            <a:r>
              <a:rPr lang="en-US" dirty="0"/>
              <a:t>Master title style</a:t>
            </a:r>
          </a:p>
        </p:txBody>
      </p:sp>
      <p:sp>
        <p:nvSpPr>
          <p:cNvPr id="7" name="Slide Number Placeholder 5">
            <a:extLst>
              <a:ext uri="{FF2B5EF4-FFF2-40B4-BE49-F238E27FC236}">
                <a16:creationId xmlns:a16="http://schemas.microsoft.com/office/drawing/2014/main" id="{569A1EC7-B946-6643-AE35-132E876A275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spTree>
    <p:extLst>
      <p:ext uri="{BB962C8B-B14F-4D97-AF65-F5344CB8AC3E}">
        <p14:creationId xmlns:p14="http://schemas.microsoft.com/office/powerpoint/2010/main" val="1166845621"/>
      </p:ext>
    </p:extLst>
  </p:cSld>
  <p:clrMapOvr>
    <a:masterClrMapping/>
  </p:clrMapOvr>
  <p:extLst>
    <p:ext uri="{DCECCB84-F9BA-43D5-87BE-67443E8EF086}">
      <p15:sldGuideLst xmlns:p15="http://schemas.microsoft.com/office/powerpoint/2012/main">
        <p15:guide id="1" orient="horz" pos="1296">
          <p15:clr>
            <a:srgbClr val="FBAE40"/>
          </p15:clr>
        </p15:guide>
        <p15:guide id="2" pos="96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4B56EA9-413E-5A4B-B387-6F839DDFA39C}"/>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pic>
        <p:nvPicPr>
          <p:cNvPr id="7" name="Picture 6">
            <a:extLst>
              <a:ext uri="{FF2B5EF4-FFF2-40B4-BE49-F238E27FC236}">
                <a16:creationId xmlns:a16="http://schemas.microsoft.com/office/drawing/2014/main" id="{A1B602A8-483F-6F4B-83C2-1712C10533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Box 7">
            <a:extLst>
              <a:ext uri="{FF2B5EF4-FFF2-40B4-BE49-F238E27FC236}">
                <a16:creationId xmlns:a16="http://schemas.microsoft.com/office/drawing/2014/main" id="{50DB693F-D967-1D49-9977-3D29AF538E1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17" name="Text Placeholder 20">
            <a:extLst>
              <a:ext uri="{FF2B5EF4-FFF2-40B4-BE49-F238E27FC236}">
                <a16:creationId xmlns:a16="http://schemas.microsoft.com/office/drawing/2014/main" id="{E82F8AFB-7C5F-B04D-A449-5F0887FB9EA5}"/>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dirty="0"/>
              <a:t>Click to edit Master text styles</a:t>
            </a:r>
          </a:p>
        </p:txBody>
      </p:sp>
      <p:sp>
        <p:nvSpPr>
          <p:cNvPr id="5" name="TextBox 4">
            <a:extLst>
              <a:ext uri="{FF2B5EF4-FFF2-40B4-BE49-F238E27FC236}">
                <a16:creationId xmlns:a16="http://schemas.microsoft.com/office/drawing/2014/main" id="{6359E448-8616-B348-8FC0-681BE6555AD0}"/>
              </a:ext>
            </a:extLst>
          </p:cNvPr>
          <p:cNvSpPr txBox="1"/>
          <p:nvPr userDrawn="1"/>
        </p:nvSpPr>
        <p:spPr>
          <a:xfrm>
            <a:off x="595423" y="233917"/>
            <a:ext cx="1424763" cy="3170099"/>
          </a:xfrm>
          <a:prstGeom prst="rect">
            <a:avLst/>
          </a:prstGeom>
          <a:noFill/>
        </p:spPr>
        <p:txBody>
          <a:bodyPr wrap="square" rtlCol="0">
            <a:spAutoFit/>
          </a:bodyPr>
          <a:lstStyle/>
          <a:p>
            <a:r>
              <a:rPr lang="en-US" sz="20000" b="1" i="0" dirty="0">
                <a:solidFill>
                  <a:srgbClr val="BFC6CB"/>
                </a:solidFill>
                <a:latin typeface="Buckeye Serif Black" pitchFamily="2" charset="0"/>
                <a:ea typeface="Buckeye Serif Black" pitchFamily="2" charset="0"/>
              </a:rPr>
              <a:t>“</a:t>
            </a:r>
          </a:p>
        </p:txBody>
      </p:sp>
      <p:sp>
        <p:nvSpPr>
          <p:cNvPr id="18" name="TextBox 17">
            <a:extLst>
              <a:ext uri="{FF2B5EF4-FFF2-40B4-BE49-F238E27FC236}">
                <a16:creationId xmlns:a16="http://schemas.microsoft.com/office/drawing/2014/main" id="{2E332ABA-95DF-CB4D-9E14-D64E1ECA41F6}"/>
              </a:ext>
            </a:extLst>
          </p:cNvPr>
          <p:cNvSpPr txBox="1"/>
          <p:nvPr userDrawn="1"/>
        </p:nvSpPr>
        <p:spPr>
          <a:xfrm flipV="1">
            <a:off x="10162953" y="3221666"/>
            <a:ext cx="1424763" cy="3170099"/>
          </a:xfrm>
          <a:prstGeom prst="rect">
            <a:avLst/>
          </a:prstGeom>
          <a:noFill/>
        </p:spPr>
        <p:txBody>
          <a:bodyPr wrap="square" rtlCol="0">
            <a:spAutoFit/>
          </a:bodyPr>
          <a:lstStyle/>
          <a:p>
            <a:r>
              <a:rPr lang="en-US" sz="20000" b="1" i="0" dirty="0">
                <a:solidFill>
                  <a:srgbClr val="BFC6CB"/>
                </a:solidFill>
                <a:latin typeface="Buckeye Serif Black" pitchFamily="2" charset="0"/>
                <a:ea typeface="Buckeye Serif Black" pitchFamily="2" charset="0"/>
              </a:rPr>
              <a:t>“</a:t>
            </a:r>
          </a:p>
        </p:txBody>
      </p:sp>
      <p:sp>
        <p:nvSpPr>
          <p:cNvPr id="16" name="Title Placeholder 1">
            <a:extLst>
              <a:ext uri="{FF2B5EF4-FFF2-40B4-BE49-F238E27FC236}">
                <a16:creationId xmlns:a16="http://schemas.microsoft.com/office/drawing/2014/main" id="{4D5690FC-10DB-E347-9591-2A653CE14729}"/>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dirty="0"/>
              <a:t>Click to edit</a:t>
            </a:r>
            <a:br>
              <a:rPr lang="en-US" dirty="0"/>
            </a:br>
            <a:r>
              <a:rPr lang="en-US" dirty="0"/>
              <a:t>Master title style</a:t>
            </a:r>
          </a:p>
        </p:txBody>
      </p:sp>
      <p:sp>
        <p:nvSpPr>
          <p:cNvPr id="9" name="Slide Number Placeholder 5">
            <a:extLst>
              <a:ext uri="{FF2B5EF4-FFF2-40B4-BE49-F238E27FC236}">
                <a16:creationId xmlns:a16="http://schemas.microsoft.com/office/drawing/2014/main" id="{75AF3063-44BA-EC4C-B631-27289322E3E9}"/>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spTree>
    <p:extLst>
      <p:ext uri="{BB962C8B-B14F-4D97-AF65-F5344CB8AC3E}">
        <p14:creationId xmlns:p14="http://schemas.microsoft.com/office/powerpoint/2010/main" val="808787592"/>
      </p:ext>
    </p:extLst>
  </p:cSld>
  <p:clrMapOvr>
    <a:masterClrMapping/>
  </p:clrMapOvr>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B0EAA7A-0872-EF40-A0B8-6A92B3F6F1FF}"/>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5">
            <a:extLst>
              <a:ext uri="{FF2B5EF4-FFF2-40B4-BE49-F238E27FC236}">
                <a16:creationId xmlns:a16="http://schemas.microsoft.com/office/drawing/2014/main" id="{6A71B90C-DB03-3D48-9CF4-FAEC2FB3D4F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1" name="Straight Connector 10">
            <a:extLst>
              <a:ext uri="{FF2B5EF4-FFF2-40B4-BE49-F238E27FC236}">
                <a16:creationId xmlns:a16="http://schemas.microsoft.com/office/drawing/2014/main" id="{D638163A-62D1-A742-897D-205EFAB2F34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17ED887-20B8-9143-93A9-741B70CBAF8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8567C26-5DC5-3745-AE6E-6153A82DE53B}"/>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86D71CDF-2BA0-4B12-BAB3-F078D4D10D7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8C702ADA-344D-4C5C-97AD-978608FF7B5A}" type="slidenum">
              <a:rPr lang="en-US" smtClean="0"/>
              <a:pPr/>
              <a:t>‹#›</a:t>
            </a:fld>
            <a:endParaRPr lang="en-US" dirty="0"/>
          </a:p>
        </p:txBody>
      </p:sp>
      <p:sp>
        <p:nvSpPr>
          <p:cNvPr id="10" name="Text Placeholder 9">
            <a:extLst>
              <a:ext uri="{FF2B5EF4-FFF2-40B4-BE49-F238E27FC236}">
                <a16:creationId xmlns:a16="http://schemas.microsoft.com/office/drawing/2014/main" id="{271F439C-1B95-B54B-A171-4A59290E02F6}"/>
              </a:ext>
            </a:extLst>
          </p:cNvPr>
          <p:cNvSpPr>
            <a:spLocks noGrp="1"/>
          </p:cNvSpPr>
          <p:nvPr>
            <p:ph type="body" sz="quarter" idx="13"/>
          </p:nvPr>
        </p:nvSpPr>
        <p:spPr>
          <a:xfrm>
            <a:off x="831851" y="2483216"/>
            <a:ext cx="9404350" cy="3371483"/>
          </a:xfrm>
        </p:spPr>
        <p:txBody>
          <a:bodyPr>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2EF2F390-EC9D-2B4B-9E0C-1EF26E92150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8" name="Title Placeholder 1">
            <a:extLst>
              <a:ext uri="{FF2B5EF4-FFF2-40B4-BE49-F238E27FC236}">
                <a16:creationId xmlns:a16="http://schemas.microsoft.com/office/drawing/2014/main" id="{8A662B4E-B003-754B-A855-88695236AD9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787811467"/>
      </p:ext>
    </p:extLst>
  </p:cSld>
  <p:clrMapOvr>
    <a:masterClrMapping/>
  </p:clrMapOvr>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wo-column 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44153BD8-04AD-B643-BDF7-8BAF603D90F8}"/>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Slide Number Placeholder 5">
            <a:extLst>
              <a:ext uri="{FF2B5EF4-FFF2-40B4-BE49-F238E27FC236}">
                <a16:creationId xmlns:a16="http://schemas.microsoft.com/office/drawing/2014/main" id="{8F194CD9-C523-094B-939C-4B5EDCFFB4DE}"/>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2" name="Straight Connector 11">
            <a:extLst>
              <a:ext uri="{FF2B5EF4-FFF2-40B4-BE49-F238E27FC236}">
                <a16:creationId xmlns:a16="http://schemas.microsoft.com/office/drawing/2014/main" id="{4611402B-A61A-AE46-BB30-605E356348B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5F7C545-9731-6C4E-9491-492809C81A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DF845D4F-8426-CA40-A6D0-276FCE976F3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9">
            <a:extLst>
              <a:ext uri="{FF2B5EF4-FFF2-40B4-BE49-F238E27FC236}">
                <a16:creationId xmlns:a16="http://schemas.microsoft.com/office/drawing/2014/main" id="{0DEE6220-C310-EA45-813E-627336EB17FF}"/>
              </a:ext>
            </a:extLst>
          </p:cNvPr>
          <p:cNvSpPr>
            <a:spLocks noGrp="1"/>
          </p:cNvSpPr>
          <p:nvPr>
            <p:ph type="body" sz="quarter" idx="13"/>
          </p:nvPr>
        </p:nvSpPr>
        <p:spPr>
          <a:xfrm>
            <a:off x="831850" y="2483216"/>
            <a:ext cx="10550525" cy="3670057"/>
          </a:xfrm>
        </p:spPr>
        <p:txBody>
          <a:bodyPr numCol="2"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9" name="Text Placeholder 11">
            <a:extLst>
              <a:ext uri="{FF2B5EF4-FFF2-40B4-BE49-F238E27FC236}">
                <a16:creationId xmlns:a16="http://schemas.microsoft.com/office/drawing/2014/main" id="{FCA9E2BA-35EB-704E-910B-8478F32F80D4}"/>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7" name="Title Placeholder 1">
            <a:extLst>
              <a:ext uri="{FF2B5EF4-FFF2-40B4-BE49-F238E27FC236}">
                <a16:creationId xmlns:a16="http://schemas.microsoft.com/office/drawing/2014/main" id="{79B04999-595F-3A42-9C8A-162F8B9A6E0D}"/>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8581439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hree-column 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688E12A-9FCA-F048-A6F6-062A79774044}"/>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E29DA956-62FE-1D47-A264-C19F2D6848E2}"/>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9" name="Straight Connector 8">
            <a:extLst>
              <a:ext uri="{FF2B5EF4-FFF2-40B4-BE49-F238E27FC236}">
                <a16:creationId xmlns:a16="http://schemas.microsoft.com/office/drawing/2014/main" id="{37EE529B-B542-8046-BB49-E0AC00EC43BB}"/>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60729E9-2E97-8C4D-ACFA-EF38F6E6E1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4C1532F-8EA2-4040-B6F0-B9716A122D6D}"/>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dirty="0"/>
          </a:p>
        </p:txBody>
      </p:sp>
      <p:sp>
        <p:nvSpPr>
          <p:cNvPr id="11" name="Text Placeholder 9">
            <a:extLst>
              <a:ext uri="{FF2B5EF4-FFF2-40B4-BE49-F238E27FC236}">
                <a16:creationId xmlns:a16="http://schemas.microsoft.com/office/drawing/2014/main" id="{EEE12CB0-BBBE-0849-A619-23D85837ED9F}"/>
              </a:ext>
            </a:extLst>
          </p:cNvPr>
          <p:cNvSpPr>
            <a:spLocks noGrp="1"/>
          </p:cNvSpPr>
          <p:nvPr>
            <p:ph type="body" sz="quarter" idx="13"/>
          </p:nvPr>
        </p:nvSpPr>
        <p:spPr>
          <a:xfrm>
            <a:off x="831850" y="2483216"/>
            <a:ext cx="10550525" cy="3670057"/>
          </a:xfrm>
        </p:spPr>
        <p:txBody>
          <a:bodyPr numCol="3"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70EF7D51-CFF1-2240-B525-B2EE49449B2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D3A49F5E-8651-AE42-A1E2-36C1598F9CF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718895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and 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DFF990A3-BCA7-E247-9CE3-3F405CBF95AD}"/>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sp>
        <p:nvSpPr>
          <p:cNvPr id="10" name="Slide Number Placeholder 5">
            <a:extLst>
              <a:ext uri="{FF2B5EF4-FFF2-40B4-BE49-F238E27FC236}">
                <a16:creationId xmlns:a16="http://schemas.microsoft.com/office/drawing/2014/main" id="{61405598-97B6-8843-8B61-8DB71042AA1B}"/>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1" name="Straight Connector 10">
            <a:extLst>
              <a:ext uri="{FF2B5EF4-FFF2-40B4-BE49-F238E27FC236}">
                <a16:creationId xmlns:a16="http://schemas.microsoft.com/office/drawing/2014/main" id="{C0BE5E76-B4A1-B44E-9927-E06AA1129C92}"/>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BE9AA74-64CA-3945-B7C7-281D21FD2F9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B4B06C4A-6F26-7C46-B776-DBC8F511A5A8}"/>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30361" y="363538"/>
            <a:ext cx="5417546" cy="5580062"/>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1" y="2483216"/>
            <a:ext cx="4572488" cy="3670057"/>
          </a:xfrm>
        </p:spPr>
        <p:txBody>
          <a:bodyPr numCol="1" spcCol="0">
            <a:noAutofit/>
          </a:bodyPr>
          <a:lstStyle>
            <a:lvl1pPr marL="0" indent="0">
              <a:lnSpc>
                <a:spcPct val="100000"/>
              </a:lnSpc>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6000" y="1143000"/>
            <a:ext cx="4525596"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3414504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9B96CE-7E97-254F-A8C7-D813ACF2CB9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428EDB8B-E1B7-574A-BCC7-46D528390BE7}"/>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9" name="Straight Connector 8">
            <a:extLst>
              <a:ext uri="{FF2B5EF4-FFF2-40B4-BE49-F238E27FC236}">
                <a16:creationId xmlns:a16="http://schemas.microsoft.com/office/drawing/2014/main" id="{B9E3C4EE-6666-1A40-A5EC-14B0DF1D01A4}"/>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E827C36-59ED-8144-ADBA-892BD4139C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151CA0B0-D93F-C047-B90C-CDFB8C7BC3F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Arial" panose="020B0604020202020204" pitchFamily="34" charset="0"/>
                <a:cs typeface="Arial" panose="020B0604020202020204" pitchFamily="34" charset="0"/>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134113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wo-column Comparison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55951596-919A-3343-80D9-34AFA70FF7B9}"/>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lide Number Placeholder 5">
            <a:extLst>
              <a:ext uri="{FF2B5EF4-FFF2-40B4-BE49-F238E27FC236}">
                <a16:creationId xmlns:a16="http://schemas.microsoft.com/office/drawing/2014/main" id="{50830B1B-7B59-EE46-96CA-194E928E76B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6" name="Straight Connector 15">
            <a:extLst>
              <a:ext uri="{FF2B5EF4-FFF2-40B4-BE49-F238E27FC236}">
                <a16:creationId xmlns:a16="http://schemas.microsoft.com/office/drawing/2014/main" id="{0026BED3-5CAA-2940-B12F-799C81CD221F}"/>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79ED083-4947-284F-AB6B-631094A2285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8" name="TextBox 17">
            <a:extLst>
              <a:ext uri="{FF2B5EF4-FFF2-40B4-BE49-F238E27FC236}">
                <a16:creationId xmlns:a16="http://schemas.microsoft.com/office/drawing/2014/main" id="{51E41223-2DDA-9C46-9F07-D5E8872C07D6}"/>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3" name="Straight Connector 2">
            <a:extLst>
              <a:ext uri="{FF2B5EF4-FFF2-40B4-BE49-F238E27FC236}">
                <a16:creationId xmlns:a16="http://schemas.microsoft.com/office/drawing/2014/main" id="{ADA2131B-1F74-FF48-BCAE-7574DF9B05B6}"/>
              </a:ext>
              <a:ext uri="{C183D7F6-B498-43B3-948B-1728B52AA6E4}">
                <adec:decorative xmlns:adec="http://schemas.microsoft.com/office/drawing/2017/decorative" val="1"/>
              </a:ext>
            </a:extLst>
          </p:cNvPr>
          <p:cNvCxnSpPr/>
          <p:nvPr userDrawn="1"/>
        </p:nvCxnSpPr>
        <p:spPr>
          <a:xfrm>
            <a:off x="5404338" y="2038474"/>
            <a:ext cx="0" cy="4126523"/>
          </a:xfrm>
          <a:prstGeom prst="line">
            <a:avLst/>
          </a:prstGeom>
          <a:ln w="12700">
            <a:solidFill>
              <a:srgbClr val="BFC6CB"/>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806B9709-D47F-8244-84CF-E7A6E07BB03E}"/>
              </a:ext>
            </a:extLst>
          </p:cNvPr>
          <p:cNvSpPr>
            <a:spLocks noGrp="1"/>
          </p:cNvSpPr>
          <p:nvPr>
            <p:ph sz="half" idx="17"/>
          </p:nvPr>
        </p:nvSpPr>
        <p:spPr>
          <a:xfrm>
            <a:off x="5791200"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a:extLst>
              <a:ext uri="{FF2B5EF4-FFF2-40B4-BE49-F238E27FC236}">
                <a16:creationId xmlns:a16="http://schemas.microsoft.com/office/drawing/2014/main" id="{87EFCDFB-7048-5643-AC3D-1B775FF92BD5}"/>
              </a:ext>
            </a:extLst>
          </p:cNvPr>
          <p:cNvSpPr>
            <a:spLocks noGrp="1"/>
          </p:cNvSpPr>
          <p:nvPr>
            <p:ph type="body" sz="quarter" idx="16" hasCustomPrompt="1"/>
          </p:nvPr>
        </p:nvSpPr>
        <p:spPr>
          <a:xfrm>
            <a:off x="5791200" y="2026874"/>
            <a:ext cx="4150458" cy="292954"/>
          </a:xfrm>
        </p:spPr>
        <p:txBody>
          <a:bodyPr>
            <a:normAutofit/>
          </a:bodyPr>
          <a:lstStyle>
            <a:lvl1pPr marL="0" indent="0">
              <a:buNone/>
              <a:defRPr sz="1600" b="1" i="0">
                <a:latin typeface="Buckeye Sans ExtraBold" pitchFamily="2" charset="77"/>
              </a:defRPr>
            </a:lvl1pPr>
          </a:lstStyle>
          <a:p>
            <a:pPr lvl="0"/>
            <a:r>
              <a:rPr lang="en-US" dirty="0"/>
              <a:t>CLICK TO EDIT MASTER TEXT STYLES</a:t>
            </a:r>
          </a:p>
        </p:txBody>
      </p:sp>
      <p:sp>
        <p:nvSpPr>
          <p:cNvPr id="14" name="Content Placeholder 3">
            <a:extLst>
              <a:ext uri="{FF2B5EF4-FFF2-40B4-BE49-F238E27FC236}">
                <a16:creationId xmlns:a16="http://schemas.microsoft.com/office/drawing/2014/main" id="{59CB54DC-B279-5A42-8B13-00B74FEE7A63}"/>
              </a:ext>
            </a:extLst>
          </p:cNvPr>
          <p:cNvSpPr>
            <a:spLocks noGrp="1"/>
          </p:cNvSpPr>
          <p:nvPr>
            <p:ph sz="half" idx="2"/>
          </p:nvPr>
        </p:nvSpPr>
        <p:spPr>
          <a:xfrm>
            <a:off x="839788"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1">
            <a:extLst>
              <a:ext uri="{FF2B5EF4-FFF2-40B4-BE49-F238E27FC236}">
                <a16:creationId xmlns:a16="http://schemas.microsoft.com/office/drawing/2014/main" id="{AD267245-C79B-974C-B0B2-B3A68A0875B9}"/>
              </a:ext>
            </a:extLst>
          </p:cNvPr>
          <p:cNvSpPr>
            <a:spLocks noGrp="1"/>
          </p:cNvSpPr>
          <p:nvPr>
            <p:ph type="body" sz="quarter" idx="14" hasCustomPrompt="1"/>
          </p:nvPr>
        </p:nvSpPr>
        <p:spPr>
          <a:xfrm>
            <a:off x="831850" y="2026874"/>
            <a:ext cx="4150458" cy="292954"/>
          </a:xfrm>
        </p:spPr>
        <p:txBody>
          <a:bodyPr>
            <a:normAutofit/>
          </a:bodyPr>
          <a:lstStyle>
            <a:lvl1pPr marL="0" indent="0">
              <a:buNone/>
              <a:defRPr sz="1600" b="1" i="0">
                <a:latin typeface="Buckeye Sans ExtraBold" pitchFamily="2" charset="77"/>
              </a:defRPr>
            </a:lvl1pPr>
          </a:lstStyle>
          <a:p>
            <a:pPr lvl="0"/>
            <a:r>
              <a:rPr lang="en-US" dirty="0"/>
              <a:t>CLICK TO EDIT MASTER TEXT STYLES</a:t>
            </a:r>
          </a:p>
        </p:txBody>
      </p:sp>
      <p:sp>
        <p:nvSpPr>
          <p:cNvPr id="9" name="Title Placeholder 1">
            <a:extLst>
              <a:ext uri="{FF2B5EF4-FFF2-40B4-BE49-F238E27FC236}">
                <a16:creationId xmlns:a16="http://schemas.microsoft.com/office/drawing/2014/main" id="{005551C3-4628-B240-A12C-B38D5F922CCE}"/>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8091755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hree-Column Comparison Slid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CE199715-6DCC-0A45-AE23-EFCD03E6C6B6}"/>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Slide Number Placeholder 5">
            <a:extLst>
              <a:ext uri="{FF2B5EF4-FFF2-40B4-BE49-F238E27FC236}">
                <a16:creationId xmlns:a16="http://schemas.microsoft.com/office/drawing/2014/main" id="{17671424-DA51-D542-9FB9-6E5EC9660AC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6" name="Straight Connector 15">
            <a:extLst>
              <a:ext uri="{FF2B5EF4-FFF2-40B4-BE49-F238E27FC236}">
                <a16:creationId xmlns:a16="http://schemas.microsoft.com/office/drawing/2014/main" id="{A773F602-FD1B-7648-AA21-072E1002544E}"/>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7633375-F1B5-0549-B442-E4BE824169F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3" name="TextBox 22">
            <a:extLst>
              <a:ext uri="{FF2B5EF4-FFF2-40B4-BE49-F238E27FC236}">
                <a16:creationId xmlns:a16="http://schemas.microsoft.com/office/drawing/2014/main" id="{A99B9DCA-45F3-8142-AFF5-5CDCDFA6F375}"/>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4" name="Straight Connector 13">
            <a:extLst>
              <a:ext uri="{FF2B5EF4-FFF2-40B4-BE49-F238E27FC236}">
                <a16:creationId xmlns:a16="http://schemas.microsoft.com/office/drawing/2014/main" id="{6240F89D-2F52-4A06-A26B-F81A4CCA049C}"/>
              </a:ext>
              <a:ext uri="{C183D7F6-B498-43B3-948B-1728B52AA6E4}">
                <adec:decorative xmlns:adec="http://schemas.microsoft.com/office/drawing/2017/decorative" val="1"/>
              </a:ext>
            </a:extLst>
          </p:cNvPr>
          <p:cNvCxnSpPr>
            <a:cxnSpLocks/>
          </p:cNvCxnSpPr>
          <p:nvPr userDrawn="1"/>
        </p:nvCxnSpPr>
        <p:spPr>
          <a:xfrm flipV="1">
            <a:off x="4246764"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C10AE9-62EC-AD40-8DA3-0ED9E14F41A7}"/>
              </a:ext>
              <a:ext uri="{C183D7F6-B498-43B3-948B-1728B52AA6E4}">
                <adec:decorative xmlns:adec="http://schemas.microsoft.com/office/drawing/2017/decorative" val="1"/>
              </a:ext>
            </a:extLst>
          </p:cNvPr>
          <p:cNvCxnSpPr>
            <a:cxnSpLocks/>
          </p:cNvCxnSpPr>
          <p:nvPr userDrawn="1"/>
        </p:nvCxnSpPr>
        <p:spPr>
          <a:xfrm flipV="1">
            <a:off x="7924800"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15DC47ED-65AF-468C-B064-C602467FDF9F}"/>
              </a:ext>
            </a:extLst>
          </p:cNvPr>
          <p:cNvSpPr>
            <a:spLocks noGrp="1"/>
          </p:cNvSpPr>
          <p:nvPr>
            <p:ph sz="quarter" idx="14"/>
          </p:nvPr>
        </p:nvSpPr>
        <p:spPr>
          <a:xfrm>
            <a:off x="8151812"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1">
            <a:extLst>
              <a:ext uri="{FF2B5EF4-FFF2-40B4-BE49-F238E27FC236}">
                <a16:creationId xmlns:a16="http://schemas.microsoft.com/office/drawing/2014/main" id="{516F4E05-C49C-6A4D-A9FF-2449FE07F7C4}"/>
              </a:ext>
            </a:extLst>
          </p:cNvPr>
          <p:cNvSpPr>
            <a:spLocks noGrp="1"/>
          </p:cNvSpPr>
          <p:nvPr>
            <p:ph type="body" sz="quarter" idx="19" hasCustomPrompt="1"/>
          </p:nvPr>
        </p:nvSpPr>
        <p:spPr>
          <a:xfrm>
            <a:off x="8151812" y="2026874"/>
            <a:ext cx="3212612" cy="292954"/>
          </a:xfrm>
        </p:spPr>
        <p:txBody>
          <a:bodyPr>
            <a:normAutofit/>
          </a:bodyPr>
          <a:lstStyle>
            <a:lvl1pPr marL="0" indent="0">
              <a:buNone/>
              <a:defRPr sz="1600" b="1" i="0">
                <a:latin typeface="Buckeye Sans ExtraBold" pitchFamily="2" charset="77"/>
              </a:defRPr>
            </a:lvl1pPr>
          </a:lstStyle>
          <a:p>
            <a:pPr lvl="0"/>
            <a:r>
              <a:rPr lang="en-US" dirty="0"/>
              <a:t>CLICK TO EDIT</a:t>
            </a:r>
            <a:br>
              <a:rPr lang="en-US" dirty="0"/>
            </a:br>
            <a:r>
              <a:rPr lang="en-US" dirty="0"/>
              <a:t>MASTER TEXT STYLES</a:t>
            </a:r>
          </a:p>
        </p:txBody>
      </p:sp>
      <p:sp>
        <p:nvSpPr>
          <p:cNvPr id="13" name="Content Placeholder 5">
            <a:extLst>
              <a:ext uri="{FF2B5EF4-FFF2-40B4-BE49-F238E27FC236}">
                <a16:creationId xmlns:a16="http://schemas.microsoft.com/office/drawing/2014/main" id="{F19B7547-6851-4E06-A147-72DEB3E25657}"/>
              </a:ext>
            </a:extLst>
          </p:cNvPr>
          <p:cNvSpPr>
            <a:spLocks noGrp="1"/>
          </p:cNvSpPr>
          <p:nvPr>
            <p:ph sz="quarter" idx="16"/>
          </p:nvPr>
        </p:nvSpPr>
        <p:spPr>
          <a:xfrm>
            <a:off x="4475124" y="2670668"/>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1">
            <a:extLst>
              <a:ext uri="{FF2B5EF4-FFF2-40B4-BE49-F238E27FC236}">
                <a16:creationId xmlns:a16="http://schemas.microsoft.com/office/drawing/2014/main" id="{C9FF9C85-7555-6345-9178-FCD5246B668F}"/>
              </a:ext>
            </a:extLst>
          </p:cNvPr>
          <p:cNvSpPr>
            <a:spLocks noGrp="1"/>
          </p:cNvSpPr>
          <p:nvPr>
            <p:ph type="body" sz="quarter" idx="18" hasCustomPrompt="1"/>
          </p:nvPr>
        </p:nvSpPr>
        <p:spPr>
          <a:xfrm>
            <a:off x="4475124" y="2026874"/>
            <a:ext cx="3212612" cy="292954"/>
          </a:xfrm>
        </p:spPr>
        <p:txBody>
          <a:bodyPr>
            <a:normAutofit/>
          </a:bodyPr>
          <a:lstStyle>
            <a:lvl1pPr marL="0" indent="0">
              <a:buNone/>
              <a:defRPr sz="1600" b="1" i="0">
                <a:latin typeface="Buckeye Sans ExtraBold" pitchFamily="2" charset="77"/>
              </a:defRPr>
            </a:lvl1pPr>
          </a:lstStyle>
          <a:p>
            <a:pPr lvl="0"/>
            <a:r>
              <a:rPr lang="en-US" dirty="0"/>
              <a:t>CLICK TO EDIT</a:t>
            </a:r>
            <a:br>
              <a:rPr lang="en-US" dirty="0"/>
            </a:br>
            <a:r>
              <a:rPr lang="en-US" dirty="0"/>
              <a:t>MASTER TEXT STYLES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8"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1">
            <a:extLst>
              <a:ext uri="{FF2B5EF4-FFF2-40B4-BE49-F238E27FC236}">
                <a16:creationId xmlns:a16="http://schemas.microsoft.com/office/drawing/2014/main" id="{9540926D-FD66-994E-A785-30AB85ADD4CD}"/>
              </a:ext>
            </a:extLst>
          </p:cNvPr>
          <p:cNvSpPr>
            <a:spLocks noGrp="1"/>
          </p:cNvSpPr>
          <p:nvPr>
            <p:ph type="body" sz="quarter" idx="17" hasCustomPrompt="1"/>
          </p:nvPr>
        </p:nvSpPr>
        <p:spPr>
          <a:xfrm>
            <a:off x="831850" y="2026874"/>
            <a:ext cx="3212612" cy="292954"/>
          </a:xfrm>
        </p:spPr>
        <p:txBody>
          <a:bodyPr>
            <a:normAutofit/>
          </a:bodyPr>
          <a:lstStyle>
            <a:lvl1pPr marL="0" indent="0">
              <a:buNone/>
              <a:defRPr sz="1600" b="1" i="0">
                <a:latin typeface="Buckeye Sans ExtraBold" pitchFamily="2" charset="77"/>
              </a:defRPr>
            </a:lvl1pPr>
          </a:lstStyle>
          <a:p>
            <a:pPr lvl="0"/>
            <a:r>
              <a:rPr lang="en-US" dirty="0"/>
              <a:t>CLICK TO EDIT</a:t>
            </a:r>
            <a:br>
              <a:rPr lang="en-US" dirty="0"/>
            </a:br>
            <a:r>
              <a:rPr lang="en-US" dirty="0"/>
              <a:t>MASTER TEXT STYLES</a:t>
            </a:r>
          </a:p>
        </p:txBody>
      </p:sp>
      <p:sp>
        <p:nvSpPr>
          <p:cNvPr id="18" name="Title Placeholder 1">
            <a:extLst>
              <a:ext uri="{FF2B5EF4-FFF2-40B4-BE49-F238E27FC236}">
                <a16:creationId xmlns:a16="http://schemas.microsoft.com/office/drawing/2014/main" id="{DCA6E5B1-C633-8349-8E10-F27EBAC41067}"/>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500484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Icons with Text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6B2B0CAD-0153-8645-8B69-A46C761DB758}"/>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Slide Number Placeholder 5">
            <a:extLst>
              <a:ext uri="{FF2B5EF4-FFF2-40B4-BE49-F238E27FC236}">
                <a16:creationId xmlns:a16="http://schemas.microsoft.com/office/drawing/2014/main" id="{B2D432B0-9FEB-4E41-AE88-2AC69FE17BF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26" name="Straight Connector 25">
            <a:extLst>
              <a:ext uri="{FF2B5EF4-FFF2-40B4-BE49-F238E27FC236}">
                <a16:creationId xmlns:a16="http://schemas.microsoft.com/office/drawing/2014/main" id="{5B8D21BA-110F-A34F-9EE0-07ABF06F5A26}"/>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06174C47-4751-A949-B217-A958FE4EAB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8" name="TextBox 27">
            <a:extLst>
              <a:ext uri="{FF2B5EF4-FFF2-40B4-BE49-F238E27FC236}">
                <a16:creationId xmlns:a16="http://schemas.microsoft.com/office/drawing/2014/main" id="{26FE7220-A899-8947-A039-D703C9848EF6}"/>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4982055" y="1355651"/>
            <a:ext cx="0" cy="470578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2A0E534F-F82F-491F-A155-625F7F13DD81}"/>
              </a:ext>
            </a:extLst>
          </p:cNvPr>
          <p:cNvSpPr>
            <a:spLocks noGrp="1"/>
          </p:cNvSpPr>
          <p:nvPr>
            <p:ph sz="half" idx="25"/>
          </p:nvPr>
        </p:nvSpPr>
        <p:spPr>
          <a:xfrm>
            <a:off x="6561809" y="4291906"/>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23" name="Text Placeholder 4">
            <a:extLst>
              <a:ext uri="{FF2B5EF4-FFF2-40B4-BE49-F238E27FC236}">
                <a16:creationId xmlns:a16="http://schemas.microsoft.com/office/drawing/2014/main" id="{6EC31054-F323-447E-A250-00C70D033246}"/>
              </a:ext>
            </a:extLst>
          </p:cNvPr>
          <p:cNvSpPr>
            <a:spLocks noGrp="1"/>
          </p:cNvSpPr>
          <p:nvPr>
            <p:ph type="body" sz="quarter" idx="24" hasCustomPrompt="1"/>
          </p:nvPr>
        </p:nvSpPr>
        <p:spPr>
          <a:xfrm>
            <a:off x="6561816" y="3994920"/>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5495822" y="3984098"/>
            <a:ext cx="914400" cy="914400"/>
          </a:xfrm>
        </p:spPr>
        <p:txBody>
          <a:bodyPr/>
          <a:lstStyle>
            <a:lvl3pPr marL="9525" indent="0">
              <a:buNone/>
              <a:defRPr/>
            </a:lvl3pPr>
          </a:lstStyle>
          <a:p>
            <a:pPr lvl="2"/>
            <a:endParaRPr lang="en-US" dirty="0"/>
          </a:p>
        </p:txBody>
      </p:sp>
      <p:sp>
        <p:nvSpPr>
          <p:cNvPr id="21" name="Content Placeholder 3">
            <a:extLst>
              <a:ext uri="{FF2B5EF4-FFF2-40B4-BE49-F238E27FC236}">
                <a16:creationId xmlns:a16="http://schemas.microsoft.com/office/drawing/2014/main" id="{6A62EE4C-12CF-4CD9-A03E-75610F65D462}"/>
              </a:ext>
            </a:extLst>
          </p:cNvPr>
          <p:cNvSpPr>
            <a:spLocks noGrp="1"/>
          </p:cNvSpPr>
          <p:nvPr>
            <p:ph sz="half" idx="22"/>
          </p:nvPr>
        </p:nvSpPr>
        <p:spPr>
          <a:xfrm>
            <a:off x="6561809" y="2933014"/>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20" name="Text Placeholder 4">
            <a:extLst>
              <a:ext uri="{FF2B5EF4-FFF2-40B4-BE49-F238E27FC236}">
                <a16:creationId xmlns:a16="http://schemas.microsoft.com/office/drawing/2014/main" id="{98CA5EED-CA8D-41CE-A9A2-2D0FD1FFEA2F}"/>
              </a:ext>
            </a:extLst>
          </p:cNvPr>
          <p:cNvSpPr>
            <a:spLocks noGrp="1"/>
          </p:cNvSpPr>
          <p:nvPr>
            <p:ph type="body" sz="quarter" idx="21" hasCustomPrompt="1"/>
          </p:nvPr>
        </p:nvSpPr>
        <p:spPr>
          <a:xfrm>
            <a:off x="6561816" y="2636028"/>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5495822" y="2625206"/>
            <a:ext cx="914400" cy="914400"/>
          </a:xfrm>
        </p:spPr>
        <p:txBody>
          <a:bodyPr/>
          <a:lstStyle>
            <a:lvl1pPr marL="0" indent="0">
              <a:buNone/>
              <a:defRPr/>
            </a:lvl1pPr>
            <a:lvl3pPr marL="9525" indent="0">
              <a:buNone/>
              <a:defRPr/>
            </a:lvl3pPr>
          </a:lstStyle>
          <a:p>
            <a:pPr lvl="2"/>
            <a:endParaRPr lang="en-US" dirty="0"/>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p:nvPr>
        </p:nvSpPr>
        <p:spPr>
          <a:xfrm>
            <a:off x="6561816" y="1494459"/>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15" name="Text Placeholder 4">
            <a:extLst>
              <a:ext uri="{FF2B5EF4-FFF2-40B4-BE49-F238E27FC236}">
                <a16:creationId xmlns:a16="http://schemas.microsoft.com/office/drawing/2014/main" id="{5B9DF506-FA73-4B69-BFF8-9508CCD1B341}"/>
              </a:ext>
            </a:extLst>
          </p:cNvPr>
          <p:cNvSpPr>
            <a:spLocks noGrp="1"/>
          </p:cNvSpPr>
          <p:nvPr>
            <p:ph type="body" sz="quarter" idx="16" hasCustomPrompt="1"/>
          </p:nvPr>
        </p:nvSpPr>
        <p:spPr>
          <a:xfrm>
            <a:off x="6561823" y="1197473"/>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5495829" y="1186651"/>
            <a:ext cx="914400" cy="914400"/>
          </a:xfrm>
        </p:spPr>
        <p:txBody>
          <a:bodyPr/>
          <a:lstStyle>
            <a:lvl3pPr marL="9525" indent="0">
              <a:buNone/>
              <a:defRPr/>
            </a:lvl3pPr>
          </a:lstStyle>
          <a:p>
            <a:pPr lvl="2"/>
            <a:endParaRPr lang="en-US" dirty="0"/>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3244137"/>
            <a:ext cx="3637944" cy="1055802"/>
          </a:xfrm>
        </p:spPr>
        <p:txBody>
          <a:bodyPr>
            <a:noAutofit/>
          </a:bodyPr>
          <a:lstStyle>
            <a:lvl1pPr marL="0" indent="0">
              <a:buNone/>
              <a:defRPr sz="2400" b="0" baseline="0">
                <a:latin typeface="Buckeye Sans" pitchFamily="2" charset="77"/>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sp>
        <p:nvSpPr>
          <p:cNvPr id="17" name="Title Placeholder 1">
            <a:extLst>
              <a:ext uri="{FF2B5EF4-FFF2-40B4-BE49-F238E27FC236}">
                <a16:creationId xmlns:a16="http://schemas.microsoft.com/office/drawing/2014/main" id="{2ACA3846-6A0B-5D4D-B5F9-85BB8EA52FB9}"/>
              </a:ext>
            </a:extLst>
          </p:cNvPr>
          <p:cNvSpPr>
            <a:spLocks noGrp="1"/>
          </p:cNvSpPr>
          <p:nvPr>
            <p:ph type="title"/>
          </p:nvPr>
        </p:nvSpPr>
        <p:spPr>
          <a:xfrm>
            <a:off x="831850" y="1143000"/>
            <a:ext cx="356743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965813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Statistics with Text Slid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D870044C-78E4-8645-A30D-3CE13296CEB4}"/>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5">
            <a:extLst>
              <a:ext uri="{FF2B5EF4-FFF2-40B4-BE49-F238E27FC236}">
                <a16:creationId xmlns:a16="http://schemas.microsoft.com/office/drawing/2014/main" id="{6326DF4A-85E9-A241-B4CE-FFD65AC9CF0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29" name="Straight Connector 28">
            <a:extLst>
              <a:ext uri="{FF2B5EF4-FFF2-40B4-BE49-F238E27FC236}">
                <a16:creationId xmlns:a16="http://schemas.microsoft.com/office/drawing/2014/main" id="{32057CA4-9AFB-AF4A-B918-05A66D9EEF58}"/>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9EB59E3-6797-A647-B056-894F8D7AF51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31" name="TextBox 30">
            <a:extLst>
              <a:ext uri="{FF2B5EF4-FFF2-40B4-BE49-F238E27FC236}">
                <a16:creationId xmlns:a16="http://schemas.microsoft.com/office/drawing/2014/main" id="{46176C87-8C2B-1346-9FDA-C0C24A9B02F0}"/>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610462"/>
            <a:ext cx="3200400" cy="1555750"/>
          </a:xfrm>
        </p:spPr>
        <p:txBody>
          <a:bodyPr anchor="ctr" anchorCtr="0">
            <a:noAutofit/>
          </a:bodyPr>
          <a:lstStyle>
            <a:lvl1pPr marL="0" indent="0" algn="ctr">
              <a:buNone/>
              <a:defRPr sz="7500">
                <a:latin typeface="+mj-lt"/>
              </a:defRPr>
            </a:lvl1pPr>
          </a:lstStyle>
          <a:p>
            <a:pPr lvl="0"/>
            <a:r>
              <a:rPr lang="en-US" dirty="0"/>
              <a:t>00</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610462"/>
            <a:ext cx="3200400" cy="1555750"/>
          </a:xfrm>
        </p:spPr>
        <p:txBody>
          <a:bodyPr anchor="ctr" anchorCtr="0">
            <a:noAutofit/>
          </a:bodyPr>
          <a:lstStyle>
            <a:lvl1pPr marL="0" indent="0" algn="ctr">
              <a:buNone/>
              <a:defRPr sz="7500">
                <a:latin typeface="+mj-lt"/>
              </a:defRPr>
            </a:lvl1pPr>
          </a:lstStyle>
          <a:p>
            <a:pPr lvl="0"/>
            <a:r>
              <a:rPr lang="en-US" dirty="0"/>
              <a:t>00</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610462"/>
            <a:ext cx="3200400" cy="1555750"/>
          </a:xfrm>
        </p:spPr>
        <p:txBody>
          <a:bodyPr anchor="ctr" anchorCtr="0">
            <a:noAutofit/>
          </a:bodyPr>
          <a:lstStyle>
            <a:lvl1pPr marL="0" indent="0" algn="ctr">
              <a:buNone/>
              <a:defRPr sz="7500">
                <a:latin typeface="+mj-lt"/>
              </a:defRPr>
            </a:lvl1pPr>
          </a:lstStyle>
          <a:p>
            <a:pPr lvl="0"/>
            <a:r>
              <a:rPr lang="en-US" dirty="0"/>
              <a:t>00</a:t>
            </a:r>
          </a:p>
        </p:txBody>
      </p:sp>
      <p:sp>
        <p:nvSpPr>
          <p:cNvPr id="28" name="Text Placeholder 11">
            <a:extLst>
              <a:ext uri="{FF2B5EF4-FFF2-40B4-BE49-F238E27FC236}">
                <a16:creationId xmlns:a16="http://schemas.microsoft.com/office/drawing/2014/main" id="{68CA66E8-5492-C54F-A11E-0E6B99B9C2C3}"/>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27" name="Title Placeholder 1">
            <a:extLst>
              <a:ext uri="{FF2B5EF4-FFF2-40B4-BE49-F238E27FC236}">
                <a16:creationId xmlns:a16="http://schemas.microsoft.com/office/drawing/2014/main" id="{CE0809EF-3F59-4043-A1B8-AEF871D89686}"/>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4081965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Facts and Figures Char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2B33762-6113-3148-9376-7C6AB94542DF}"/>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6B970D15-0479-3F48-AF39-665B62C4026D}"/>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1" name="Straight Connector 10">
            <a:extLst>
              <a:ext uri="{FF2B5EF4-FFF2-40B4-BE49-F238E27FC236}">
                <a16:creationId xmlns:a16="http://schemas.microsoft.com/office/drawing/2014/main" id="{7F8D276C-E0F8-BD48-AF09-4D7E383E173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25CD0E2-84C8-164B-AD5C-C2367BC13B0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515661F-4E84-A947-8B40-69A0737A9F47}"/>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6" name="Content Placeholder 5">
            <a:extLst>
              <a:ext uri="{FF2B5EF4-FFF2-40B4-BE49-F238E27FC236}">
                <a16:creationId xmlns:a16="http://schemas.microsoft.com/office/drawing/2014/main" id="{F9AB3712-421D-4D44-A208-FCFD9F142B33}"/>
              </a:ext>
            </a:extLst>
          </p:cNvPr>
          <p:cNvSpPr>
            <a:spLocks noGrp="1"/>
          </p:cNvSpPr>
          <p:nvPr>
            <p:ph sz="quarter" idx="15" hasCustomPrompt="1"/>
          </p:nvPr>
        </p:nvSpPr>
        <p:spPr>
          <a:xfrm>
            <a:off x="4579938" y="2764450"/>
            <a:ext cx="6608762" cy="3278998"/>
          </a:xfrm>
        </p:spPr>
        <p:txBody>
          <a:bodyPr>
            <a:noAutofit/>
          </a:bodyPr>
          <a:lstStyle>
            <a:lvl1pPr>
              <a:defRPr sz="1800" baseline="0">
                <a:latin typeface="Buckeye Sans" pitchFamily="2" charset="77"/>
              </a:defRPr>
            </a:lvl1pPr>
          </a:lstStyle>
          <a:p>
            <a:pPr lvl="0"/>
            <a:r>
              <a:rPr lang="en-US" dirty="0"/>
              <a:t>Click to add a chart or table</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2751768"/>
            <a:ext cx="3637944" cy="2428368"/>
          </a:xfrm>
        </p:spPr>
        <p:txBody>
          <a:bodyPr>
            <a:noAutofit/>
          </a:bodyPr>
          <a:lstStyle>
            <a:lvl1pPr marL="0" inden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D7A9AC07-0E34-8641-9EC5-C864146C9CA5}"/>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12A8CFF-B192-674F-A2ED-D501F199D3F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2308143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imeline Slide">
    <p:spTree>
      <p:nvGrpSpPr>
        <p:cNvPr id="1" name=""/>
        <p:cNvGrpSpPr/>
        <p:nvPr/>
      </p:nvGrpSpPr>
      <p:grpSpPr>
        <a:xfrm>
          <a:off x="0" y="0"/>
          <a:ext cx="0" cy="0"/>
          <a:chOff x="0" y="0"/>
          <a:chExt cx="0" cy="0"/>
        </a:xfrm>
      </p:grpSpPr>
      <p:sp>
        <p:nvSpPr>
          <p:cNvPr id="62" name="Slide Number Placeholder 5">
            <a:extLst>
              <a:ext uri="{FF2B5EF4-FFF2-40B4-BE49-F238E27FC236}">
                <a16:creationId xmlns:a16="http://schemas.microsoft.com/office/drawing/2014/main" id="{3EDEAE72-3E6C-FD4B-B287-BE5C23FD1E1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63" name="Straight Connector 62">
            <a:extLst>
              <a:ext uri="{FF2B5EF4-FFF2-40B4-BE49-F238E27FC236}">
                <a16:creationId xmlns:a16="http://schemas.microsoft.com/office/drawing/2014/main" id="{74E7BE41-5696-174D-B17B-8094B0E62C4D}"/>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229BAE92-0486-E14B-9FBD-8D359D71FD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5" name="TextBox 64">
            <a:extLst>
              <a:ext uri="{FF2B5EF4-FFF2-40B4-BE49-F238E27FC236}">
                <a16:creationId xmlns:a16="http://schemas.microsoft.com/office/drawing/2014/main" id="{F888932E-0473-6942-BFB3-AE898F1C4293}"/>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 </a:t>
            </a:r>
          </a:p>
        </p:txBody>
      </p:sp>
      <p:sp>
        <p:nvSpPr>
          <p:cNvPr id="3" name="Slide Number Placeholder 2">
            <a:extLst>
              <a:ext uri="{FF2B5EF4-FFF2-40B4-BE49-F238E27FC236}">
                <a16:creationId xmlns:a16="http://schemas.microsoft.com/office/drawing/2014/main" id="{CBF89960-3C15-CC45-B415-59FD67A082E3}"/>
              </a:ext>
              <a:ext uri="{C183D7F6-B498-43B3-948B-1728B52AA6E4}">
                <adec:decorative xmlns:adec="http://schemas.microsoft.com/office/drawing/2017/decorative" val="1"/>
              </a:ext>
            </a:extLst>
          </p:cNvPr>
          <p:cNvSpPr>
            <a:spLocks noGrp="1"/>
          </p:cNvSpPr>
          <p:nvPr>
            <p:ph type="sldNum" sz="quarter" idx="10"/>
          </p:nvPr>
        </p:nvSpPr>
        <p:spPr/>
        <p:txBody>
          <a:bodyPr/>
          <a:lstStyle/>
          <a:p>
            <a:fld id="{DFA4CD3D-26C8-47FF-8D13-9B32BAAB4735}" type="slidenum">
              <a:rPr lang="en-US" smtClean="0"/>
              <a:pPr/>
              <a:t>‹#›</a:t>
            </a:fld>
            <a:endParaRPr lang="en-US" dirty="0"/>
          </a:p>
        </p:txBody>
      </p:sp>
      <p:cxnSp>
        <p:nvCxnSpPr>
          <p:cNvPr id="16" name="Straight Connector 15">
            <a:extLst>
              <a:ext uri="{FF2B5EF4-FFF2-40B4-BE49-F238E27FC236}">
                <a16:creationId xmlns:a16="http://schemas.microsoft.com/office/drawing/2014/main" id="{9E184FE3-DD67-424C-9280-83C17C6E8FA6}"/>
              </a:ext>
              <a:ext uri="{C183D7F6-B498-43B3-948B-1728B52AA6E4}">
                <adec:decorative xmlns:adec="http://schemas.microsoft.com/office/drawing/2017/decorative" val="1"/>
              </a:ext>
            </a:extLst>
          </p:cNvPr>
          <p:cNvCxnSpPr>
            <a:cxnSpLocks/>
          </p:cNvCxnSpPr>
          <p:nvPr userDrawn="1"/>
        </p:nvCxnSpPr>
        <p:spPr>
          <a:xfrm>
            <a:off x="1122386" y="3862313"/>
            <a:ext cx="9938110" cy="0"/>
          </a:xfrm>
          <a:prstGeom prst="line">
            <a:avLst/>
          </a:prstGeom>
          <a:ln w="222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014D48-27EB-784B-BCAA-6DB63A7D199D}"/>
              </a:ext>
              <a:ext uri="{C183D7F6-B498-43B3-948B-1728B52AA6E4}">
                <adec:decorative xmlns:adec="http://schemas.microsoft.com/office/drawing/2017/decorative" val="1"/>
              </a:ext>
            </a:extLst>
          </p:cNvPr>
          <p:cNvCxnSpPr>
            <a:cxnSpLocks/>
          </p:cNvCxnSpPr>
          <p:nvPr/>
        </p:nvCxnSpPr>
        <p:spPr>
          <a:xfrm>
            <a:off x="1475915" y="3912015"/>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51E0E9-3EDE-1A4A-8259-0589CC43F967}"/>
              </a:ext>
              <a:ext uri="{C183D7F6-B498-43B3-948B-1728B52AA6E4}">
                <adec:decorative xmlns:adec="http://schemas.microsoft.com/office/drawing/2017/decorative" val="1"/>
              </a:ext>
            </a:extLst>
          </p:cNvPr>
          <p:cNvCxnSpPr>
            <a:cxnSpLocks/>
          </p:cNvCxnSpPr>
          <p:nvPr/>
        </p:nvCxnSpPr>
        <p:spPr>
          <a:xfrm>
            <a:off x="1122387"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DDE620-8CAC-6D4C-B633-D871F24D42F5}"/>
              </a:ext>
              <a:ext uri="{C183D7F6-B498-43B3-948B-1728B52AA6E4}">
                <adec:decorative xmlns:adec="http://schemas.microsoft.com/office/drawing/2017/decorative" val="1"/>
              </a:ext>
            </a:extLst>
          </p:cNvPr>
          <p:cNvCxnSpPr>
            <a:cxnSpLocks/>
          </p:cNvCxnSpPr>
          <p:nvPr/>
        </p:nvCxnSpPr>
        <p:spPr>
          <a:xfrm>
            <a:off x="2724229" y="3385310"/>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87E061E-F03C-354E-BBE1-2593B6298EE8}"/>
              </a:ext>
              <a:ext uri="{C183D7F6-B498-43B3-948B-1728B52AA6E4}">
                <adec:decorative xmlns:adec="http://schemas.microsoft.com/office/drawing/2017/decorative" val="1"/>
              </a:ext>
            </a:extLst>
          </p:cNvPr>
          <p:cNvSpPr/>
          <p:nvPr/>
        </p:nvSpPr>
        <p:spPr>
          <a:xfrm>
            <a:off x="2816097" y="3771415"/>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 name="Elbow Connector 25">
            <a:extLst>
              <a:ext uri="{FF2B5EF4-FFF2-40B4-BE49-F238E27FC236}">
                <a16:creationId xmlns:a16="http://schemas.microsoft.com/office/drawing/2014/main" id="{22BF8E84-12F6-A344-A940-75F1F8B2AAC6}"/>
              </a:ext>
              <a:ext uri="{C183D7F6-B498-43B3-948B-1728B52AA6E4}">
                <adec:decorative xmlns:adec="http://schemas.microsoft.com/office/drawing/2017/decorative" val="1"/>
              </a:ext>
            </a:extLst>
          </p:cNvPr>
          <p:cNvCxnSpPr>
            <a:cxnSpLocks/>
          </p:cNvCxnSpPr>
          <p:nvPr/>
        </p:nvCxnSpPr>
        <p:spPr>
          <a:xfrm rot="16200000" flipH="1">
            <a:off x="3748156" y="3986836"/>
            <a:ext cx="429948" cy="356205"/>
          </a:xfrm>
          <a:prstGeom prst="bentConnector3">
            <a:avLst>
              <a:gd name="adj1" fmla="val 4561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8A6D5A5-1C0D-FB47-9651-F71B9A91AF8D}"/>
              </a:ext>
              <a:ext uri="{C183D7F6-B498-43B3-948B-1728B52AA6E4}">
                <adec:decorative xmlns:adec="http://schemas.microsoft.com/office/drawing/2017/decorative" val="1"/>
              </a:ext>
            </a:extLst>
          </p:cNvPr>
          <p:cNvCxnSpPr>
            <a:cxnSpLocks/>
          </p:cNvCxnSpPr>
          <p:nvPr/>
        </p:nvCxnSpPr>
        <p:spPr>
          <a:xfrm>
            <a:off x="3782124" y="4379913"/>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984FFD3-8B2E-F649-A8DE-76BDE2159D75}"/>
              </a:ext>
              <a:ext uri="{C183D7F6-B498-43B3-948B-1728B52AA6E4}">
                <adec:decorative xmlns:adec="http://schemas.microsoft.com/office/drawing/2017/decorative" val="1"/>
              </a:ext>
            </a:extLst>
          </p:cNvPr>
          <p:cNvSpPr/>
          <p:nvPr/>
        </p:nvSpPr>
        <p:spPr>
          <a:xfrm>
            <a:off x="3692422"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 name="Straight Connector 29">
            <a:extLst>
              <a:ext uri="{FF2B5EF4-FFF2-40B4-BE49-F238E27FC236}">
                <a16:creationId xmlns:a16="http://schemas.microsoft.com/office/drawing/2014/main" id="{6B259A97-67B7-1947-B18E-EAF8A1628F6E}"/>
              </a:ext>
              <a:ext uri="{C183D7F6-B498-43B3-948B-1728B52AA6E4}">
                <adec:decorative xmlns:adec="http://schemas.microsoft.com/office/drawing/2017/decorative" val="1"/>
              </a:ext>
            </a:extLst>
          </p:cNvPr>
          <p:cNvCxnSpPr>
            <a:cxnSpLocks/>
          </p:cNvCxnSpPr>
          <p:nvPr/>
        </p:nvCxnSpPr>
        <p:spPr>
          <a:xfrm>
            <a:off x="4664993" y="3385310"/>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9CF5E7-2CF8-EE4F-84AE-FEFB8D4D3838}"/>
              </a:ext>
              <a:ext uri="{C183D7F6-B498-43B3-948B-1728B52AA6E4}">
                <adec:decorative xmlns:adec="http://schemas.microsoft.com/office/drawing/2017/decorative" val="1"/>
              </a:ext>
            </a:extLst>
          </p:cNvPr>
          <p:cNvCxnSpPr>
            <a:cxnSpLocks/>
          </p:cNvCxnSpPr>
          <p:nvPr/>
        </p:nvCxnSpPr>
        <p:spPr>
          <a:xfrm>
            <a:off x="4309696" y="3395243"/>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ECD28BA0-627E-194D-89A4-E0249F66A86E}"/>
              </a:ext>
              <a:ext uri="{C183D7F6-B498-43B3-948B-1728B52AA6E4}">
                <adec:decorative xmlns:adec="http://schemas.microsoft.com/office/drawing/2017/decorative" val="1"/>
              </a:ext>
            </a:extLst>
          </p:cNvPr>
          <p:cNvSpPr/>
          <p:nvPr/>
        </p:nvSpPr>
        <p:spPr>
          <a:xfrm>
            <a:off x="4601374" y="3782467"/>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4" name="Elbow Connector 33">
            <a:extLst>
              <a:ext uri="{FF2B5EF4-FFF2-40B4-BE49-F238E27FC236}">
                <a16:creationId xmlns:a16="http://schemas.microsoft.com/office/drawing/2014/main" id="{C944BF9F-487A-BC49-A867-2B9561E39F39}"/>
              </a:ext>
              <a:ext uri="{C183D7F6-B498-43B3-948B-1728B52AA6E4}">
                <adec:decorative xmlns:adec="http://schemas.microsoft.com/office/drawing/2017/decorative" val="1"/>
              </a:ext>
            </a:extLst>
          </p:cNvPr>
          <p:cNvCxnSpPr>
            <a:cxnSpLocks/>
          </p:cNvCxnSpPr>
          <p:nvPr/>
        </p:nvCxnSpPr>
        <p:spPr>
          <a:xfrm rot="16200000" flipH="1">
            <a:off x="5650749"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12B175-89C9-C745-B096-BB01124937CF}"/>
              </a:ext>
              <a:ext uri="{C183D7F6-B498-43B3-948B-1728B52AA6E4}">
                <adec:decorative xmlns:adec="http://schemas.microsoft.com/office/drawing/2017/decorative" val="1"/>
              </a:ext>
            </a:extLst>
          </p:cNvPr>
          <p:cNvCxnSpPr>
            <a:cxnSpLocks/>
          </p:cNvCxnSpPr>
          <p:nvPr/>
        </p:nvCxnSpPr>
        <p:spPr>
          <a:xfrm>
            <a:off x="5954580"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1FBDC2AA-41C2-3743-A672-36196180445A}"/>
              </a:ext>
              <a:ext uri="{C183D7F6-B498-43B3-948B-1728B52AA6E4}">
                <adec:decorative xmlns:adec="http://schemas.microsoft.com/office/drawing/2017/decorative" val="1"/>
              </a:ext>
            </a:extLst>
          </p:cNvPr>
          <p:cNvSpPr/>
          <p:nvPr/>
        </p:nvSpPr>
        <p:spPr>
          <a:xfrm>
            <a:off x="5319265" y="3782467"/>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Elbow Connector 37">
            <a:extLst>
              <a:ext uri="{FF2B5EF4-FFF2-40B4-BE49-F238E27FC236}">
                <a16:creationId xmlns:a16="http://schemas.microsoft.com/office/drawing/2014/main" id="{DAE8742F-A103-BF41-A9D8-891D144B3794}"/>
              </a:ext>
              <a:ext uri="{C183D7F6-B498-43B3-948B-1728B52AA6E4}">
                <adec:decorative xmlns:adec="http://schemas.microsoft.com/office/drawing/2017/decorative" val="1"/>
              </a:ext>
            </a:extLst>
          </p:cNvPr>
          <p:cNvCxnSpPr>
            <a:cxnSpLocks/>
          </p:cNvCxnSpPr>
          <p:nvPr/>
        </p:nvCxnSpPr>
        <p:spPr>
          <a:xfrm rot="16200000" flipH="1">
            <a:off x="6222150" y="3146819"/>
            <a:ext cx="548640" cy="777240"/>
          </a:xfrm>
          <a:prstGeom prst="bentConnector3">
            <a:avLst>
              <a:gd name="adj1" fmla="val 51901"/>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A3B8E4-CD12-E144-BB1A-D280B2FD6256}"/>
              </a:ext>
              <a:ext uri="{C183D7F6-B498-43B3-948B-1728B52AA6E4}">
                <adec:decorative xmlns:adec="http://schemas.microsoft.com/office/drawing/2017/decorative" val="1"/>
              </a:ext>
            </a:extLst>
          </p:cNvPr>
          <p:cNvCxnSpPr>
            <a:cxnSpLocks/>
          </p:cNvCxnSpPr>
          <p:nvPr/>
        </p:nvCxnSpPr>
        <p:spPr>
          <a:xfrm>
            <a:off x="5797060" y="3241036"/>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F7928F04-570B-184F-ADF6-394A3D77C261}"/>
              </a:ext>
              <a:ext uri="{C183D7F6-B498-43B3-948B-1728B52AA6E4}">
                <adec:decorative xmlns:adec="http://schemas.microsoft.com/office/drawing/2017/decorative" val="1"/>
              </a:ext>
            </a:extLst>
          </p:cNvPr>
          <p:cNvSpPr/>
          <p:nvPr/>
        </p:nvSpPr>
        <p:spPr>
          <a:xfrm>
            <a:off x="6826301"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2" name="Elbow Connector 41">
            <a:extLst>
              <a:ext uri="{FF2B5EF4-FFF2-40B4-BE49-F238E27FC236}">
                <a16:creationId xmlns:a16="http://schemas.microsoft.com/office/drawing/2014/main" id="{7055B517-1D73-FE47-876E-2F1CBD33EF29}"/>
              </a:ext>
              <a:ext uri="{C183D7F6-B498-43B3-948B-1728B52AA6E4}">
                <adec:decorative xmlns:adec="http://schemas.microsoft.com/office/drawing/2017/decorative" val="1"/>
              </a:ext>
            </a:extLst>
          </p:cNvPr>
          <p:cNvCxnSpPr>
            <a:cxnSpLocks/>
          </p:cNvCxnSpPr>
          <p:nvPr/>
        </p:nvCxnSpPr>
        <p:spPr>
          <a:xfrm rot="16200000" flipH="1">
            <a:off x="8414057"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86D567-F224-F84B-A0A5-0485DF514803}"/>
              </a:ext>
              <a:ext uri="{C183D7F6-B498-43B3-948B-1728B52AA6E4}">
                <adec:decorative xmlns:adec="http://schemas.microsoft.com/office/drawing/2017/decorative" val="1"/>
              </a:ext>
            </a:extLst>
          </p:cNvPr>
          <p:cNvCxnSpPr>
            <a:cxnSpLocks/>
          </p:cNvCxnSpPr>
          <p:nvPr/>
        </p:nvCxnSpPr>
        <p:spPr>
          <a:xfrm>
            <a:off x="8664247" y="434239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BEC20500-CD00-5247-8292-B3E08DC97F12}"/>
              </a:ext>
              <a:ext uri="{C183D7F6-B498-43B3-948B-1728B52AA6E4}">
                <adec:decorative xmlns:adec="http://schemas.microsoft.com/office/drawing/2017/decorative" val="1"/>
              </a:ext>
            </a:extLst>
          </p:cNvPr>
          <p:cNvSpPr/>
          <p:nvPr/>
        </p:nvSpPr>
        <p:spPr>
          <a:xfrm>
            <a:off x="8068770" y="3777154"/>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6" name="Elbow Connector 45">
            <a:extLst>
              <a:ext uri="{FF2B5EF4-FFF2-40B4-BE49-F238E27FC236}">
                <a16:creationId xmlns:a16="http://schemas.microsoft.com/office/drawing/2014/main" id="{6E92AFE4-6314-054F-A92B-2FE55D427501}"/>
              </a:ext>
              <a:ext uri="{C183D7F6-B498-43B3-948B-1728B52AA6E4}">
                <adec:decorative xmlns:adec="http://schemas.microsoft.com/office/drawing/2017/decorative" val="1"/>
              </a:ext>
            </a:extLst>
          </p:cNvPr>
          <p:cNvCxnSpPr>
            <a:cxnSpLocks/>
          </p:cNvCxnSpPr>
          <p:nvPr/>
        </p:nvCxnSpPr>
        <p:spPr>
          <a:xfrm rot="16200000" flipH="1">
            <a:off x="9885268" y="3033759"/>
            <a:ext cx="411480" cy="1143000"/>
          </a:xfrm>
          <a:prstGeom prst="bentConnector3">
            <a:avLst>
              <a:gd name="adj1" fmla="val 5705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1E54265-A42B-404B-A7FA-D489364792DC}"/>
              </a:ext>
              <a:ext uri="{C183D7F6-B498-43B3-948B-1728B52AA6E4}">
                <adec:decorative xmlns:adec="http://schemas.microsoft.com/office/drawing/2017/decorative" val="1"/>
              </a:ext>
            </a:extLst>
          </p:cNvPr>
          <p:cNvCxnSpPr>
            <a:cxnSpLocks/>
          </p:cNvCxnSpPr>
          <p:nvPr/>
        </p:nvCxnSpPr>
        <p:spPr>
          <a:xfrm>
            <a:off x="9160399"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683F2D0-8C36-5D48-9931-9FC513DB364F}"/>
              </a:ext>
              <a:ext uri="{C183D7F6-B498-43B3-948B-1728B52AA6E4}">
                <adec:decorative xmlns:adec="http://schemas.microsoft.com/office/drawing/2017/decorative" val="1"/>
              </a:ext>
            </a:extLst>
          </p:cNvPr>
          <p:cNvSpPr/>
          <p:nvPr/>
        </p:nvSpPr>
        <p:spPr>
          <a:xfrm>
            <a:off x="10596975"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B5718342-7FA9-6246-9E49-28E3F2655FD9}"/>
              </a:ext>
              <a:ext uri="{C183D7F6-B498-43B3-948B-1728B52AA6E4}">
                <adec:decorative xmlns:adec="http://schemas.microsoft.com/office/drawing/2017/decorative" val="1"/>
              </a:ext>
            </a:extLst>
          </p:cNvPr>
          <p:cNvSpPr/>
          <p:nvPr/>
        </p:nvSpPr>
        <p:spPr>
          <a:xfrm>
            <a:off x="1412296"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 name="Straight Connector 21">
            <a:extLst>
              <a:ext uri="{FF2B5EF4-FFF2-40B4-BE49-F238E27FC236}">
                <a16:creationId xmlns:a16="http://schemas.microsoft.com/office/drawing/2014/main" id="{7B6A5106-ADBB-484D-A71E-F26F18206525}"/>
              </a:ext>
              <a:ext uri="{C183D7F6-B498-43B3-948B-1728B52AA6E4}">
                <adec:decorative xmlns:adec="http://schemas.microsoft.com/office/drawing/2017/decorative" val="1"/>
              </a:ext>
            </a:extLst>
          </p:cNvPr>
          <p:cNvCxnSpPr>
            <a:cxnSpLocks/>
          </p:cNvCxnSpPr>
          <p:nvPr/>
        </p:nvCxnSpPr>
        <p:spPr>
          <a:xfrm>
            <a:off x="2365120" y="3396626"/>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A46825BC-5526-5343-A0B7-5EED5734C5C6}"/>
              </a:ext>
            </a:extLst>
          </p:cNvPr>
          <p:cNvSpPr txBox="1">
            <a:spLocks/>
          </p:cNvSpPr>
          <p:nvPr userDrawn="1"/>
        </p:nvSpPr>
        <p:spPr>
          <a:xfrm>
            <a:off x="8702297" y="1792835"/>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September 2018</a:t>
            </a:r>
          </a:p>
        </p:txBody>
      </p:sp>
      <p:sp>
        <p:nvSpPr>
          <p:cNvPr id="58" name="Text Placeholder 4">
            <a:extLst>
              <a:ext uri="{FF2B5EF4-FFF2-40B4-BE49-F238E27FC236}">
                <a16:creationId xmlns:a16="http://schemas.microsoft.com/office/drawing/2014/main" id="{720DE8A7-2905-9D47-910F-A29537F8B85F}"/>
              </a:ext>
            </a:extLst>
          </p:cNvPr>
          <p:cNvSpPr txBox="1">
            <a:spLocks/>
          </p:cNvSpPr>
          <p:nvPr userDrawn="1"/>
        </p:nvSpPr>
        <p:spPr>
          <a:xfrm>
            <a:off x="8505771" y="4445166"/>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June 2010</a:t>
            </a:r>
          </a:p>
        </p:txBody>
      </p:sp>
      <p:sp>
        <p:nvSpPr>
          <p:cNvPr id="10" name="Text Placeholder 4">
            <a:extLst>
              <a:ext uri="{FF2B5EF4-FFF2-40B4-BE49-F238E27FC236}">
                <a16:creationId xmlns:a16="http://schemas.microsoft.com/office/drawing/2014/main" id="{8A6C81A7-70D8-FD4F-9551-9B26A6AB17A2}"/>
              </a:ext>
            </a:extLst>
          </p:cNvPr>
          <p:cNvSpPr txBox="1">
            <a:spLocks/>
          </p:cNvSpPr>
          <p:nvPr userDrawn="1"/>
        </p:nvSpPr>
        <p:spPr>
          <a:xfrm>
            <a:off x="5753492" y="1778508"/>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June 1997</a:t>
            </a:r>
          </a:p>
        </p:txBody>
      </p:sp>
      <p:sp>
        <p:nvSpPr>
          <p:cNvPr id="55" name="Text Placeholder 4">
            <a:extLst>
              <a:ext uri="{FF2B5EF4-FFF2-40B4-BE49-F238E27FC236}">
                <a16:creationId xmlns:a16="http://schemas.microsoft.com/office/drawing/2014/main" id="{831A7F19-65ED-E745-8072-6DC2948E5D45}"/>
              </a:ext>
            </a:extLst>
          </p:cNvPr>
          <p:cNvSpPr txBox="1">
            <a:spLocks/>
          </p:cNvSpPr>
          <p:nvPr userDrawn="1"/>
        </p:nvSpPr>
        <p:spPr>
          <a:xfrm>
            <a:off x="5856489"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June 1992</a:t>
            </a:r>
          </a:p>
        </p:txBody>
      </p:sp>
      <p:sp>
        <p:nvSpPr>
          <p:cNvPr id="7" name="Text Placeholder 4">
            <a:extLst>
              <a:ext uri="{FF2B5EF4-FFF2-40B4-BE49-F238E27FC236}">
                <a16:creationId xmlns:a16="http://schemas.microsoft.com/office/drawing/2014/main" id="{ED7A3491-5DDC-D346-9E00-F96F44D4D8F2}"/>
              </a:ext>
            </a:extLst>
          </p:cNvPr>
          <p:cNvSpPr txBox="1">
            <a:spLocks/>
          </p:cNvSpPr>
          <p:nvPr userDrawn="1"/>
        </p:nvSpPr>
        <p:spPr>
          <a:xfrm>
            <a:off x="3992568" y="1799932"/>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August 1990</a:t>
            </a:r>
          </a:p>
        </p:txBody>
      </p:sp>
      <p:sp>
        <p:nvSpPr>
          <p:cNvPr id="53" name="Text Placeholder 4">
            <a:extLst>
              <a:ext uri="{FF2B5EF4-FFF2-40B4-BE49-F238E27FC236}">
                <a16:creationId xmlns:a16="http://schemas.microsoft.com/office/drawing/2014/main" id="{03E3233D-D159-8E40-85EB-340D826827D5}"/>
              </a:ext>
            </a:extLst>
          </p:cNvPr>
          <p:cNvSpPr txBox="1">
            <a:spLocks/>
          </p:cNvSpPr>
          <p:nvPr userDrawn="1"/>
        </p:nvSpPr>
        <p:spPr>
          <a:xfrm>
            <a:off x="-1142779" y="4061540"/>
            <a:ext cx="334757" cy="45719"/>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Subhead here</a:t>
            </a:r>
          </a:p>
        </p:txBody>
      </p:sp>
      <p:sp>
        <p:nvSpPr>
          <p:cNvPr id="52" name="Text Placeholder 4">
            <a:extLst>
              <a:ext uri="{FF2B5EF4-FFF2-40B4-BE49-F238E27FC236}">
                <a16:creationId xmlns:a16="http://schemas.microsoft.com/office/drawing/2014/main" id="{ABA00626-4AEA-1E44-AC25-4EDD77F3CBEE}"/>
              </a:ext>
            </a:extLst>
          </p:cNvPr>
          <p:cNvSpPr txBox="1">
            <a:spLocks/>
          </p:cNvSpPr>
          <p:nvPr userDrawn="1"/>
        </p:nvSpPr>
        <p:spPr>
          <a:xfrm>
            <a:off x="3358630" y="4434289"/>
            <a:ext cx="2095496" cy="171306"/>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December 1990</a:t>
            </a:r>
          </a:p>
        </p:txBody>
      </p:sp>
      <p:sp>
        <p:nvSpPr>
          <p:cNvPr id="4" name="Text Placeholder 4">
            <a:extLst>
              <a:ext uri="{FF2B5EF4-FFF2-40B4-BE49-F238E27FC236}">
                <a16:creationId xmlns:a16="http://schemas.microsoft.com/office/drawing/2014/main" id="{5BD414BC-0B7E-C343-AA39-707CFA224B0F}"/>
              </a:ext>
            </a:extLst>
          </p:cNvPr>
          <p:cNvSpPr txBox="1">
            <a:spLocks/>
          </p:cNvSpPr>
          <p:nvPr userDrawn="1"/>
        </p:nvSpPr>
        <p:spPr>
          <a:xfrm>
            <a:off x="1879967" y="1806373"/>
            <a:ext cx="1753386" cy="158010"/>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September 1986</a:t>
            </a:r>
          </a:p>
        </p:txBody>
      </p:sp>
      <p:sp>
        <p:nvSpPr>
          <p:cNvPr id="49" name="Text Placeholder 4">
            <a:extLst>
              <a:ext uri="{FF2B5EF4-FFF2-40B4-BE49-F238E27FC236}">
                <a16:creationId xmlns:a16="http://schemas.microsoft.com/office/drawing/2014/main" id="{1B8BC20A-5C83-8640-A50B-280EAAE834BB}"/>
              </a:ext>
            </a:extLst>
          </p:cNvPr>
          <p:cNvSpPr txBox="1">
            <a:spLocks/>
          </p:cNvSpPr>
          <p:nvPr userDrawn="1"/>
        </p:nvSpPr>
        <p:spPr>
          <a:xfrm>
            <a:off x="1122386"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July 1968</a:t>
            </a:r>
          </a:p>
          <a:p>
            <a:endParaRPr lang="en-US" sz="1400" dirty="0">
              <a:solidFill>
                <a:srgbClr val="BA0C2F"/>
              </a:solidFill>
            </a:endParaRPr>
          </a:p>
        </p:txBody>
      </p:sp>
      <p:sp>
        <p:nvSpPr>
          <p:cNvPr id="66" name="Title Placeholder 1">
            <a:extLst>
              <a:ext uri="{FF2B5EF4-FFF2-40B4-BE49-F238E27FC236}">
                <a16:creationId xmlns:a16="http://schemas.microsoft.com/office/drawing/2014/main" id="{C396FA5D-E7D0-3846-AD46-D8193C99F1C5}"/>
              </a:ext>
            </a:extLst>
          </p:cNvPr>
          <p:cNvSpPr>
            <a:spLocks noGrp="1"/>
          </p:cNvSpPr>
          <p:nvPr>
            <p:ph type="title" hasCustomPrompt="1"/>
          </p:nvPr>
        </p:nvSpPr>
        <p:spPr>
          <a:xfrm>
            <a:off x="831850" y="1143000"/>
            <a:ext cx="10515600" cy="626548"/>
          </a:xfrm>
          <a:prstGeom prst="rect">
            <a:avLst/>
          </a:prstGeom>
        </p:spPr>
        <p:txBody>
          <a:bodyPr vert="horz" lIns="0" tIns="0" rIns="0" bIns="0" rtlCol="0" anchor="t">
            <a:noAutofit/>
          </a:bodyPr>
          <a:lstStyle>
            <a:lvl1pPr>
              <a:defRPr/>
            </a:lvl1pPr>
          </a:lstStyle>
          <a:p>
            <a:r>
              <a:rPr lang="en-US" dirty="0"/>
              <a:t>My Journey</a:t>
            </a:r>
          </a:p>
        </p:txBody>
      </p:sp>
    </p:spTree>
    <p:extLst>
      <p:ext uri="{BB962C8B-B14F-4D97-AF65-F5344CB8AC3E}">
        <p14:creationId xmlns:p14="http://schemas.microsoft.com/office/powerpoint/2010/main" val="20917220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Content and 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DFF990A3-BCA7-E247-9CE3-3F405CBF95AD}"/>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sp>
        <p:nvSpPr>
          <p:cNvPr id="10" name="Slide Number Placeholder 5">
            <a:extLst>
              <a:ext uri="{FF2B5EF4-FFF2-40B4-BE49-F238E27FC236}">
                <a16:creationId xmlns:a16="http://schemas.microsoft.com/office/drawing/2014/main" id="{61405598-97B6-8843-8B61-8DB71042AA1B}"/>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1" name="Straight Connector 10">
            <a:extLst>
              <a:ext uri="{FF2B5EF4-FFF2-40B4-BE49-F238E27FC236}">
                <a16:creationId xmlns:a16="http://schemas.microsoft.com/office/drawing/2014/main" id="{C0BE5E76-B4A1-B44E-9927-E06AA1129C92}"/>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BE9AA74-64CA-3945-B7C7-281D21FD2F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B4B06C4A-6F26-7C46-B776-DBC8F511A5A8}"/>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30361" y="363538"/>
            <a:ext cx="5417546" cy="5580062"/>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1" y="2483216"/>
            <a:ext cx="4572488" cy="3670057"/>
          </a:xfrm>
        </p:spPr>
        <p:txBody>
          <a:bodyPr numCol="1" spcCol="0">
            <a:noAutofit/>
          </a:bodyPr>
          <a:lstStyle>
            <a:lvl1pPr marL="0" indent="0">
              <a:lnSpc>
                <a:spcPct val="100000"/>
              </a:lnSpc>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6000" y="1143000"/>
            <a:ext cx="4525596"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5241295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Content and Multiple Photos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BF47302-981E-0E4E-A1EC-56B467114DB6}"/>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sp>
        <p:nvSpPr>
          <p:cNvPr id="13" name="Slide Number Placeholder 5">
            <a:extLst>
              <a:ext uri="{FF2B5EF4-FFF2-40B4-BE49-F238E27FC236}">
                <a16:creationId xmlns:a16="http://schemas.microsoft.com/office/drawing/2014/main" id="{0390F330-2150-C849-8617-48602EC3DB7E}"/>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4" name="Straight Connector 13">
            <a:extLst>
              <a:ext uri="{FF2B5EF4-FFF2-40B4-BE49-F238E27FC236}">
                <a16:creationId xmlns:a16="http://schemas.microsoft.com/office/drawing/2014/main" id="{4E3109E0-04F9-104D-BD30-B4898DAB3D8E}"/>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09EF5C2-DA6B-E947-975B-A2037722A8A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6" name="TextBox 15">
            <a:extLst>
              <a:ext uri="{FF2B5EF4-FFF2-40B4-BE49-F238E27FC236}">
                <a16:creationId xmlns:a16="http://schemas.microsoft.com/office/drawing/2014/main" id="{2044D2F1-565D-4F47-8183-06DC25682AF1}"/>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0" name="Picture Placeholder 11">
            <a:extLst>
              <a:ext uri="{FF2B5EF4-FFF2-40B4-BE49-F238E27FC236}">
                <a16:creationId xmlns:a16="http://schemas.microsoft.com/office/drawing/2014/main" id="{0A2CFE2F-14D5-364C-BFC4-CD3B69032824}"/>
              </a:ext>
            </a:extLst>
          </p:cNvPr>
          <p:cNvSpPr>
            <a:spLocks noGrp="1"/>
          </p:cNvSpPr>
          <p:nvPr>
            <p:ph type="pic" sz="quarter" idx="16" hasCustomPrompt="1"/>
          </p:nvPr>
        </p:nvSpPr>
        <p:spPr>
          <a:xfrm>
            <a:off x="3051545" y="3429000"/>
            <a:ext cx="2600428" cy="2429540"/>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7" name="Picture Placeholder 11">
            <a:extLst>
              <a:ext uri="{FF2B5EF4-FFF2-40B4-BE49-F238E27FC236}">
                <a16:creationId xmlns:a16="http://schemas.microsoft.com/office/drawing/2014/main" id="{DB736BB0-367D-824F-974F-BE6450E6144A}"/>
              </a:ext>
            </a:extLst>
          </p:cNvPr>
          <p:cNvSpPr>
            <a:spLocks noGrp="1"/>
          </p:cNvSpPr>
          <p:nvPr>
            <p:ph type="pic" sz="quarter" idx="15" hasCustomPrompt="1"/>
          </p:nvPr>
        </p:nvSpPr>
        <p:spPr>
          <a:xfrm>
            <a:off x="440994" y="3428999"/>
            <a:ext cx="2504225" cy="2418907"/>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40994" y="363538"/>
            <a:ext cx="5194262" cy="2989262"/>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0" y="2483216"/>
            <a:ext cx="4572488" cy="3670057"/>
          </a:xfrm>
        </p:spPr>
        <p:txBody>
          <a:bodyPr numCol="1" spcCol="0">
            <a:noAutofit/>
          </a:bodyPr>
          <a:lstStyle>
            <a:lvl1pPr marL="0" indent="0">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5999" y="1143000"/>
            <a:ext cx="4525596"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5027163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Full Image Slid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013C2662-698E-D641-B473-88E6AE50B2C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dirty="0"/>
              <a:t>Click to edit</a:t>
            </a:r>
          </a:p>
        </p:txBody>
      </p:sp>
      <p:sp>
        <p:nvSpPr>
          <p:cNvPr id="5" name="Freeform 4">
            <a:extLst>
              <a:ext uri="{FF2B5EF4-FFF2-40B4-BE49-F238E27FC236}">
                <a16:creationId xmlns:a16="http://schemas.microsoft.com/office/drawing/2014/main" id="{0607BCB9-FFF2-5C47-80B4-E4FE8282DF7B}"/>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sp>
        <p:nvSpPr>
          <p:cNvPr id="7" name="Slide Number Placeholder 5">
            <a:extLst>
              <a:ext uri="{FF2B5EF4-FFF2-40B4-BE49-F238E27FC236}">
                <a16:creationId xmlns:a16="http://schemas.microsoft.com/office/drawing/2014/main" id="{6FF5CDC5-F41C-1141-A7D5-BB67F7C231E2}"/>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8" name="Straight Connector 7">
            <a:extLst>
              <a:ext uri="{FF2B5EF4-FFF2-40B4-BE49-F238E27FC236}">
                <a16:creationId xmlns:a16="http://schemas.microsoft.com/office/drawing/2014/main" id="{8C4EC07F-EBC2-CB48-B3BC-2002AEF09EAF}"/>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903285-901F-E641-9F3D-C04BFC89038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0" name="TextBox 9">
            <a:extLst>
              <a:ext uri="{FF2B5EF4-FFF2-40B4-BE49-F238E27FC236}">
                <a16:creationId xmlns:a16="http://schemas.microsoft.com/office/drawing/2014/main" id="{4E6C43A0-0001-F047-A43F-92F0766926AC}"/>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 • (INSERT NAME) COUNTY</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0" y="0"/>
            <a:ext cx="12192000" cy="6858000"/>
          </a:xfrm>
          <a:solidFill>
            <a:srgbClr val="BFC6CB"/>
          </a:solidFill>
          <a:ln w="50800">
            <a:noFill/>
            <a:miter lim="800000"/>
          </a:ln>
        </p:spPr>
        <p:txBody>
          <a:bodyPr>
            <a:normAutofit/>
          </a:bodyPr>
          <a:lstStyle>
            <a:lvl1pPr marL="0" indent="0">
              <a:buFontTx/>
              <a:buNone/>
              <a:defRPr sz="1600"/>
            </a:lvl1pPr>
          </a:lstStyle>
          <a:p>
            <a:r>
              <a:rPr lang="en-US" dirty="0"/>
              <a:t>Drag picture to placeholder or icon to add.</a:t>
            </a:r>
          </a:p>
        </p:txBody>
      </p:sp>
    </p:spTree>
    <p:extLst>
      <p:ext uri="{BB962C8B-B14F-4D97-AF65-F5344CB8AC3E}">
        <p14:creationId xmlns:p14="http://schemas.microsoft.com/office/powerpoint/2010/main" val="816742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and Multiple Photos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BF47302-981E-0E4E-A1EC-56B467114DB6}"/>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sp>
        <p:nvSpPr>
          <p:cNvPr id="13" name="Slide Number Placeholder 5">
            <a:extLst>
              <a:ext uri="{FF2B5EF4-FFF2-40B4-BE49-F238E27FC236}">
                <a16:creationId xmlns:a16="http://schemas.microsoft.com/office/drawing/2014/main" id="{0390F330-2150-C849-8617-48602EC3DB7E}"/>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4" name="Straight Connector 13">
            <a:extLst>
              <a:ext uri="{FF2B5EF4-FFF2-40B4-BE49-F238E27FC236}">
                <a16:creationId xmlns:a16="http://schemas.microsoft.com/office/drawing/2014/main" id="{4E3109E0-04F9-104D-BD30-B4898DAB3D8E}"/>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09EF5C2-DA6B-E947-975B-A2037722A8A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77728" y="485902"/>
            <a:ext cx="1414272" cy="422317"/>
          </a:xfrm>
          <a:prstGeom prst="rect">
            <a:avLst/>
          </a:prstGeom>
        </p:spPr>
      </p:pic>
      <p:sp>
        <p:nvSpPr>
          <p:cNvPr id="16" name="TextBox 15">
            <a:extLst>
              <a:ext uri="{FF2B5EF4-FFF2-40B4-BE49-F238E27FC236}">
                <a16:creationId xmlns:a16="http://schemas.microsoft.com/office/drawing/2014/main" id="{2044D2F1-565D-4F47-8183-06DC25682AF1}"/>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0" name="Picture Placeholder 11">
            <a:extLst>
              <a:ext uri="{FF2B5EF4-FFF2-40B4-BE49-F238E27FC236}">
                <a16:creationId xmlns:a16="http://schemas.microsoft.com/office/drawing/2014/main" id="{0A2CFE2F-14D5-364C-BFC4-CD3B69032824}"/>
              </a:ext>
            </a:extLst>
          </p:cNvPr>
          <p:cNvSpPr>
            <a:spLocks noGrp="1"/>
          </p:cNvSpPr>
          <p:nvPr>
            <p:ph type="pic" sz="quarter" idx="16" hasCustomPrompt="1"/>
          </p:nvPr>
        </p:nvSpPr>
        <p:spPr>
          <a:xfrm>
            <a:off x="3051545" y="3429000"/>
            <a:ext cx="2600428" cy="2429540"/>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7" name="Picture Placeholder 11">
            <a:extLst>
              <a:ext uri="{FF2B5EF4-FFF2-40B4-BE49-F238E27FC236}">
                <a16:creationId xmlns:a16="http://schemas.microsoft.com/office/drawing/2014/main" id="{DB736BB0-367D-824F-974F-BE6450E6144A}"/>
              </a:ext>
            </a:extLst>
          </p:cNvPr>
          <p:cNvSpPr>
            <a:spLocks noGrp="1"/>
          </p:cNvSpPr>
          <p:nvPr>
            <p:ph type="pic" sz="quarter" idx="15" hasCustomPrompt="1"/>
          </p:nvPr>
        </p:nvSpPr>
        <p:spPr>
          <a:xfrm>
            <a:off x="440994" y="3428999"/>
            <a:ext cx="2504225" cy="2418907"/>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40994" y="363538"/>
            <a:ext cx="5194262" cy="2989262"/>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0" y="2483216"/>
            <a:ext cx="4572488" cy="3670057"/>
          </a:xfrm>
        </p:spPr>
        <p:txBody>
          <a:bodyPr numCol="1" spcCol="0">
            <a:noAutofit/>
          </a:bodyPr>
          <a:lstStyle>
            <a:lvl1pPr marL="0" indent="0">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5999" y="1143000"/>
            <a:ext cx="4525596"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5948731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0095902-FF5F-8541-8D80-CD72E66FBA02}"/>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Slide Number Placeholder 5">
            <a:extLst>
              <a:ext uri="{FF2B5EF4-FFF2-40B4-BE49-F238E27FC236}">
                <a16:creationId xmlns:a16="http://schemas.microsoft.com/office/drawing/2014/main" id="{F945A203-152A-D042-B3C9-A10868213283}"/>
              </a:ext>
              <a:ext uri="{C183D7F6-B498-43B3-948B-1728B52AA6E4}">
                <adec:decorative xmlns:adec="http://schemas.microsoft.com/office/drawing/2017/decorative" val="1"/>
              </a:ext>
            </a:extLst>
          </p:cNvPr>
          <p:cNvSpPr>
            <a:spLocks noGrp="1"/>
          </p:cNvSpPr>
          <p:nvPr>
            <p:ph type="sldNum" sz="quarter" idx="4"/>
          </p:nvPr>
        </p:nvSpPr>
        <p:spPr>
          <a:xfrm>
            <a:off x="466438" y="6054533"/>
            <a:ext cx="497378" cy="365125"/>
          </a:xfrm>
          <a:prstGeom prst="rect">
            <a:avLst/>
          </a:prstGeom>
        </p:spPr>
        <p:txBody>
          <a:bodyPr vert="horz" lIns="0" tIns="0" rIns="0" bIns="0" rtlCol="0" anchor="b" anchorCtr="0"/>
          <a:lstStyle>
            <a:lvl1pPr algn="l">
              <a:defRPr sz="1100">
                <a:solidFill>
                  <a:srgbClr val="A2AAAD"/>
                </a:solidFill>
              </a:defRPr>
            </a:lvl1pPr>
          </a:lstStyle>
          <a:p>
            <a:fld id="{DFA4CD3D-26C8-47FF-8D13-9B32BAAB4735}" type="slidenum">
              <a:rPr lang="en-US" smtClean="0"/>
              <a:pPr/>
              <a:t>‹#›</a:t>
            </a:fld>
            <a:endParaRPr lang="en-US" dirty="0"/>
          </a:p>
        </p:txBody>
      </p:sp>
      <p:cxnSp>
        <p:nvCxnSpPr>
          <p:cNvPr id="6" name="Straight Connector 5">
            <a:extLst>
              <a:ext uri="{FF2B5EF4-FFF2-40B4-BE49-F238E27FC236}">
                <a16:creationId xmlns:a16="http://schemas.microsoft.com/office/drawing/2014/main" id="{412E2413-F7DD-C046-B453-EF7882A43CE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D22D837-25C5-504A-80FF-E43188E7DF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Box 7">
            <a:extLst>
              <a:ext uri="{FF2B5EF4-FFF2-40B4-BE49-F238E27FC236}">
                <a16:creationId xmlns:a16="http://schemas.microsoft.com/office/drawing/2014/main" id="{BFBEE776-233E-7A41-867F-BDE49FBD4D2D}"/>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13" name="Title Placeholder 1">
            <a:extLst>
              <a:ext uri="{FF2B5EF4-FFF2-40B4-BE49-F238E27FC236}">
                <a16:creationId xmlns:a16="http://schemas.microsoft.com/office/drawing/2014/main" id="{B986FC63-ACD6-4B4C-ADB3-9FC4E559870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dirty="0"/>
              <a:t>Click to edit</a:t>
            </a:r>
          </a:p>
        </p:txBody>
      </p:sp>
    </p:spTree>
    <p:extLst>
      <p:ext uri="{BB962C8B-B14F-4D97-AF65-F5344CB8AC3E}">
        <p14:creationId xmlns:p14="http://schemas.microsoft.com/office/powerpoint/2010/main" val="15535488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Text Placeholder 2"/>
          <p:cNvSpPr>
            <a:spLocks noGrp="1"/>
          </p:cNvSpPr>
          <p:nvPr>
            <p:ph idx="1" hasCustomPrompt="1"/>
          </p:nvPr>
        </p:nvSpPr>
        <p:spPr>
          <a:xfrm>
            <a:off x="728133" y="1354803"/>
            <a:ext cx="10854267" cy="4479260"/>
          </a:xfrm>
          <a:prstGeom prst="rect">
            <a:avLst/>
          </a:prstGeom>
        </p:spPr>
        <p:txBody>
          <a:bodyPr vert="horz" lIns="0" tIns="0" rIns="0" bIns="0" rtlCol="0">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3000">
                <a:solidFill>
                  <a:srgbClr val="666666"/>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2">
            <a:extLst>
              <a:ext uri="{FF2B5EF4-FFF2-40B4-BE49-F238E27FC236}">
                <a16:creationId xmlns:a16="http://schemas.microsoft.com/office/drawing/2014/main" id="{A7732086-E23A-8E49-AC64-960BDB8DCC35}"/>
              </a:ext>
            </a:extLst>
          </p:cNvPr>
          <p:cNvSpPr>
            <a:spLocks noGrp="1"/>
          </p:cNvSpPr>
          <p:nvPr>
            <p:ph type="title" hasCustomPrompt="1"/>
          </p:nvPr>
        </p:nvSpPr>
        <p:spPr>
          <a:xfrm>
            <a:off x="729827" y="812166"/>
            <a:ext cx="10515600" cy="528955"/>
          </a:xfrm>
          <a:prstGeom prst="rect">
            <a:avLst/>
          </a:prstGeom>
        </p:spPr>
        <p:txBody>
          <a:bodyPr lIns="0" tIns="0" rIns="0" bIns="0"/>
          <a:lstStyle>
            <a:lvl1pPr algn="l">
              <a:defRPr sz="2800" b="1">
                <a:solidFill>
                  <a:srgbClr val="666666"/>
                </a:solidFill>
              </a:defRPr>
            </a:lvl1pPr>
          </a:lstStyle>
          <a:p>
            <a:r>
              <a:rPr lang="en-US" dirty="0"/>
              <a:t>CLICK TO EDIT MASTER TITLE STYLE</a:t>
            </a:r>
          </a:p>
        </p:txBody>
      </p:sp>
    </p:spTree>
    <p:extLst>
      <p:ext uri="{BB962C8B-B14F-4D97-AF65-F5344CB8AC3E}">
        <p14:creationId xmlns:p14="http://schemas.microsoft.com/office/powerpoint/2010/main" val="27246072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A1799-E5A5-8067-0652-4DD2756AB8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6FB67C-CF4F-5065-6E04-47CA097DF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FC9A37-DFBC-ACB3-FB93-89E8951F8B1D}"/>
              </a:ext>
            </a:extLst>
          </p:cNvPr>
          <p:cNvSpPr>
            <a:spLocks noGrp="1"/>
          </p:cNvSpPr>
          <p:nvPr>
            <p:ph type="dt" sz="half" idx="10"/>
          </p:nvPr>
        </p:nvSpPr>
        <p:spPr/>
        <p:txBody>
          <a:bodyPr/>
          <a:lstStyle/>
          <a:p>
            <a:fld id="{228DCA32-DF9A-4193-B376-20F756823B13}" type="datetimeFigureOut">
              <a:rPr lang="en-US" smtClean="0"/>
              <a:t>2/25/2026</a:t>
            </a:fld>
            <a:endParaRPr lang="en-US"/>
          </a:p>
        </p:txBody>
      </p:sp>
      <p:sp>
        <p:nvSpPr>
          <p:cNvPr id="5" name="Footer Placeholder 4">
            <a:extLst>
              <a:ext uri="{FF2B5EF4-FFF2-40B4-BE49-F238E27FC236}">
                <a16:creationId xmlns:a16="http://schemas.microsoft.com/office/drawing/2014/main" id="{75FB4179-6060-6D72-46E7-4922006C19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E7D8BE-C6FE-96A9-9458-380D9114BB24}"/>
              </a:ext>
            </a:extLst>
          </p:cNvPr>
          <p:cNvSpPr>
            <a:spLocks noGrp="1"/>
          </p:cNvSpPr>
          <p:nvPr>
            <p:ph type="sldNum" sz="quarter" idx="12"/>
          </p:nvPr>
        </p:nvSpPr>
        <p:spPr/>
        <p:txBody>
          <a:bodyPr/>
          <a:lstStyle/>
          <a:p>
            <a:fld id="{97C2505F-3415-4551-B663-105CC335C7EA}" type="slidenum">
              <a:rPr lang="en-US" smtClean="0"/>
              <a:t>‹#›</a:t>
            </a:fld>
            <a:endParaRPr lang="en-US"/>
          </a:p>
        </p:txBody>
      </p:sp>
    </p:spTree>
    <p:extLst>
      <p:ext uri="{BB962C8B-B14F-4D97-AF65-F5344CB8AC3E}">
        <p14:creationId xmlns:p14="http://schemas.microsoft.com/office/powerpoint/2010/main" val="312623603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5D45-B4EE-B252-2048-2084C2EAA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024A5F-BD31-F08B-9EAF-89CF0D0C6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50B3F2-2B39-45F3-08F2-3372FD51A50A}"/>
              </a:ext>
            </a:extLst>
          </p:cNvPr>
          <p:cNvSpPr>
            <a:spLocks noGrp="1"/>
          </p:cNvSpPr>
          <p:nvPr>
            <p:ph type="dt" sz="half" idx="10"/>
          </p:nvPr>
        </p:nvSpPr>
        <p:spPr/>
        <p:txBody>
          <a:bodyPr/>
          <a:lstStyle/>
          <a:p>
            <a:fld id="{228DCA32-DF9A-4193-B376-20F756823B13}" type="datetimeFigureOut">
              <a:rPr lang="en-US" smtClean="0"/>
              <a:t>2/25/2026</a:t>
            </a:fld>
            <a:endParaRPr lang="en-US"/>
          </a:p>
        </p:txBody>
      </p:sp>
      <p:sp>
        <p:nvSpPr>
          <p:cNvPr id="5" name="Footer Placeholder 4">
            <a:extLst>
              <a:ext uri="{FF2B5EF4-FFF2-40B4-BE49-F238E27FC236}">
                <a16:creationId xmlns:a16="http://schemas.microsoft.com/office/drawing/2014/main" id="{EE80F075-6FD3-9DB5-CE80-8C79152F3D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84397-021D-D04E-2837-8B57308B61FE}"/>
              </a:ext>
            </a:extLst>
          </p:cNvPr>
          <p:cNvSpPr>
            <a:spLocks noGrp="1"/>
          </p:cNvSpPr>
          <p:nvPr>
            <p:ph type="sldNum" sz="quarter" idx="12"/>
          </p:nvPr>
        </p:nvSpPr>
        <p:spPr/>
        <p:txBody>
          <a:bodyPr/>
          <a:lstStyle/>
          <a:p>
            <a:fld id="{97C2505F-3415-4551-B663-105CC335C7EA}" type="slidenum">
              <a:rPr lang="en-US" smtClean="0"/>
              <a:t>‹#›</a:t>
            </a:fld>
            <a:endParaRPr lang="en-US"/>
          </a:p>
        </p:txBody>
      </p:sp>
    </p:spTree>
    <p:extLst>
      <p:ext uri="{BB962C8B-B14F-4D97-AF65-F5344CB8AC3E}">
        <p14:creationId xmlns:p14="http://schemas.microsoft.com/office/powerpoint/2010/main" val="33029463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F74C3-1E43-FB1F-FDC6-1DCA6F23B7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CA86D6-564E-7727-DA30-8CCF202FF2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1707DF-6623-4C0F-1682-8125E86E91C3}"/>
              </a:ext>
            </a:extLst>
          </p:cNvPr>
          <p:cNvSpPr>
            <a:spLocks noGrp="1"/>
          </p:cNvSpPr>
          <p:nvPr>
            <p:ph type="dt" sz="half" idx="10"/>
          </p:nvPr>
        </p:nvSpPr>
        <p:spPr/>
        <p:txBody>
          <a:bodyPr/>
          <a:lstStyle/>
          <a:p>
            <a:fld id="{228DCA32-DF9A-4193-B376-20F756823B13}" type="datetimeFigureOut">
              <a:rPr lang="en-US" smtClean="0"/>
              <a:t>2/25/2026</a:t>
            </a:fld>
            <a:endParaRPr lang="en-US"/>
          </a:p>
        </p:txBody>
      </p:sp>
      <p:sp>
        <p:nvSpPr>
          <p:cNvPr id="5" name="Footer Placeholder 4">
            <a:extLst>
              <a:ext uri="{FF2B5EF4-FFF2-40B4-BE49-F238E27FC236}">
                <a16:creationId xmlns:a16="http://schemas.microsoft.com/office/drawing/2014/main" id="{4EA84F8C-2CB0-486F-E20B-9756A8EDAB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2DB6A5-0ABE-3BCB-79A7-D43D0292D3BC}"/>
              </a:ext>
            </a:extLst>
          </p:cNvPr>
          <p:cNvSpPr>
            <a:spLocks noGrp="1"/>
          </p:cNvSpPr>
          <p:nvPr>
            <p:ph type="sldNum" sz="quarter" idx="12"/>
          </p:nvPr>
        </p:nvSpPr>
        <p:spPr/>
        <p:txBody>
          <a:bodyPr/>
          <a:lstStyle/>
          <a:p>
            <a:fld id="{97C2505F-3415-4551-B663-105CC335C7EA}" type="slidenum">
              <a:rPr lang="en-US" smtClean="0"/>
              <a:t>‹#›</a:t>
            </a:fld>
            <a:endParaRPr lang="en-US"/>
          </a:p>
        </p:txBody>
      </p:sp>
    </p:spTree>
    <p:extLst>
      <p:ext uri="{BB962C8B-B14F-4D97-AF65-F5344CB8AC3E}">
        <p14:creationId xmlns:p14="http://schemas.microsoft.com/office/powerpoint/2010/main" val="29051991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5016-C470-F25D-EB33-9B8017E72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23605E-87AE-4FF7-9F76-5A8A8590F8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590410-9C93-A828-52B9-8463AE859A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7BD87E-11A1-22E3-DDC7-3156A6080BBF}"/>
              </a:ext>
            </a:extLst>
          </p:cNvPr>
          <p:cNvSpPr>
            <a:spLocks noGrp="1"/>
          </p:cNvSpPr>
          <p:nvPr>
            <p:ph type="dt" sz="half" idx="10"/>
          </p:nvPr>
        </p:nvSpPr>
        <p:spPr/>
        <p:txBody>
          <a:bodyPr/>
          <a:lstStyle/>
          <a:p>
            <a:fld id="{228DCA32-DF9A-4193-B376-20F756823B13}" type="datetimeFigureOut">
              <a:rPr lang="en-US" smtClean="0"/>
              <a:t>2/25/2026</a:t>
            </a:fld>
            <a:endParaRPr lang="en-US"/>
          </a:p>
        </p:txBody>
      </p:sp>
      <p:sp>
        <p:nvSpPr>
          <p:cNvPr id="6" name="Footer Placeholder 5">
            <a:extLst>
              <a:ext uri="{FF2B5EF4-FFF2-40B4-BE49-F238E27FC236}">
                <a16:creationId xmlns:a16="http://schemas.microsoft.com/office/drawing/2014/main" id="{817BD12E-74A5-262A-48F6-6695770010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6351F9-7DAD-8961-4F77-E7D979EE3431}"/>
              </a:ext>
            </a:extLst>
          </p:cNvPr>
          <p:cNvSpPr>
            <a:spLocks noGrp="1"/>
          </p:cNvSpPr>
          <p:nvPr>
            <p:ph type="sldNum" sz="quarter" idx="12"/>
          </p:nvPr>
        </p:nvSpPr>
        <p:spPr/>
        <p:txBody>
          <a:bodyPr/>
          <a:lstStyle/>
          <a:p>
            <a:fld id="{97C2505F-3415-4551-B663-105CC335C7EA}" type="slidenum">
              <a:rPr lang="en-US" smtClean="0"/>
              <a:t>‹#›</a:t>
            </a:fld>
            <a:endParaRPr lang="en-US"/>
          </a:p>
        </p:txBody>
      </p:sp>
    </p:spTree>
    <p:extLst>
      <p:ext uri="{BB962C8B-B14F-4D97-AF65-F5344CB8AC3E}">
        <p14:creationId xmlns:p14="http://schemas.microsoft.com/office/powerpoint/2010/main" val="29840801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1AB1D-3A18-AEFC-37E2-6219D8AD2C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336123-B9EC-55D6-A309-8B240FB203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CF551A-9218-7202-8448-061B7F3309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11E4A-8944-BEF7-E045-A77AEFAE3C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972488-A9DE-49F7-7357-8EB982F53B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CA9C42-4127-4D68-391F-7D46C1BF5610}"/>
              </a:ext>
            </a:extLst>
          </p:cNvPr>
          <p:cNvSpPr>
            <a:spLocks noGrp="1"/>
          </p:cNvSpPr>
          <p:nvPr>
            <p:ph type="dt" sz="half" idx="10"/>
          </p:nvPr>
        </p:nvSpPr>
        <p:spPr/>
        <p:txBody>
          <a:bodyPr/>
          <a:lstStyle/>
          <a:p>
            <a:fld id="{228DCA32-DF9A-4193-B376-20F756823B13}" type="datetimeFigureOut">
              <a:rPr lang="en-US" smtClean="0"/>
              <a:t>2/25/2026</a:t>
            </a:fld>
            <a:endParaRPr lang="en-US"/>
          </a:p>
        </p:txBody>
      </p:sp>
      <p:sp>
        <p:nvSpPr>
          <p:cNvPr id="8" name="Footer Placeholder 7">
            <a:extLst>
              <a:ext uri="{FF2B5EF4-FFF2-40B4-BE49-F238E27FC236}">
                <a16:creationId xmlns:a16="http://schemas.microsoft.com/office/drawing/2014/main" id="{ED9472C6-2EDB-17C0-7B92-C828813E2F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88C62B-B788-65AB-3AAD-EDC465C616CA}"/>
              </a:ext>
            </a:extLst>
          </p:cNvPr>
          <p:cNvSpPr>
            <a:spLocks noGrp="1"/>
          </p:cNvSpPr>
          <p:nvPr>
            <p:ph type="sldNum" sz="quarter" idx="12"/>
          </p:nvPr>
        </p:nvSpPr>
        <p:spPr/>
        <p:txBody>
          <a:bodyPr/>
          <a:lstStyle/>
          <a:p>
            <a:fld id="{97C2505F-3415-4551-B663-105CC335C7EA}" type="slidenum">
              <a:rPr lang="en-US" smtClean="0"/>
              <a:t>‹#›</a:t>
            </a:fld>
            <a:endParaRPr lang="en-US"/>
          </a:p>
        </p:txBody>
      </p:sp>
    </p:spTree>
    <p:extLst>
      <p:ext uri="{BB962C8B-B14F-4D97-AF65-F5344CB8AC3E}">
        <p14:creationId xmlns:p14="http://schemas.microsoft.com/office/powerpoint/2010/main" val="362346331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D408-D629-3C70-E6DB-8D177D283C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BEFE93-3E79-BDBB-4A3A-31E23FCC5D41}"/>
              </a:ext>
            </a:extLst>
          </p:cNvPr>
          <p:cNvSpPr>
            <a:spLocks noGrp="1"/>
          </p:cNvSpPr>
          <p:nvPr>
            <p:ph type="dt" sz="half" idx="10"/>
          </p:nvPr>
        </p:nvSpPr>
        <p:spPr/>
        <p:txBody>
          <a:bodyPr/>
          <a:lstStyle/>
          <a:p>
            <a:fld id="{228DCA32-DF9A-4193-B376-20F756823B13}" type="datetimeFigureOut">
              <a:rPr lang="en-US" smtClean="0"/>
              <a:t>2/25/2026</a:t>
            </a:fld>
            <a:endParaRPr lang="en-US"/>
          </a:p>
        </p:txBody>
      </p:sp>
      <p:sp>
        <p:nvSpPr>
          <p:cNvPr id="4" name="Footer Placeholder 3">
            <a:extLst>
              <a:ext uri="{FF2B5EF4-FFF2-40B4-BE49-F238E27FC236}">
                <a16:creationId xmlns:a16="http://schemas.microsoft.com/office/drawing/2014/main" id="{77B22EAB-A6CE-7680-3BA0-7BAA792599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B2F794-BD11-E34A-AB33-2596C3AD0C7B}"/>
              </a:ext>
            </a:extLst>
          </p:cNvPr>
          <p:cNvSpPr>
            <a:spLocks noGrp="1"/>
          </p:cNvSpPr>
          <p:nvPr>
            <p:ph type="sldNum" sz="quarter" idx="12"/>
          </p:nvPr>
        </p:nvSpPr>
        <p:spPr/>
        <p:txBody>
          <a:bodyPr/>
          <a:lstStyle/>
          <a:p>
            <a:fld id="{97C2505F-3415-4551-B663-105CC335C7EA}" type="slidenum">
              <a:rPr lang="en-US" smtClean="0"/>
              <a:t>‹#›</a:t>
            </a:fld>
            <a:endParaRPr lang="en-US"/>
          </a:p>
        </p:txBody>
      </p:sp>
    </p:spTree>
    <p:extLst>
      <p:ext uri="{BB962C8B-B14F-4D97-AF65-F5344CB8AC3E}">
        <p14:creationId xmlns:p14="http://schemas.microsoft.com/office/powerpoint/2010/main" val="31204346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ADCC07-C36A-070B-841B-3E57E9E9BF90}"/>
              </a:ext>
            </a:extLst>
          </p:cNvPr>
          <p:cNvSpPr>
            <a:spLocks noGrp="1"/>
          </p:cNvSpPr>
          <p:nvPr>
            <p:ph type="dt" sz="half" idx="10"/>
          </p:nvPr>
        </p:nvSpPr>
        <p:spPr/>
        <p:txBody>
          <a:bodyPr/>
          <a:lstStyle/>
          <a:p>
            <a:fld id="{228DCA32-DF9A-4193-B376-20F756823B13}" type="datetimeFigureOut">
              <a:rPr lang="en-US" smtClean="0"/>
              <a:t>2/25/2026</a:t>
            </a:fld>
            <a:endParaRPr lang="en-US"/>
          </a:p>
        </p:txBody>
      </p:sp>
      <p:sp>
        <p:nvSpPr>
          <p:cNvPr id="3" name="Footer Placeholder 2">
            <a:extLst>
              <a:ext uri="{FF2B5EF4-FFF2-40B4-BE49-F238E27FC236}">
                <a16:creationId xmlns:a16="http://schemas.microsoft.com/office/drawing/2014/main" id="{14B75AA7-9559-E7BF-B5C4-72EE1A507B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5B9DE0-6883-2693-52F9-722ED930CBAE}"/>
              </a:ext>
            </a:extLst>
          </p:cNvPr>
          <p:cNvSpPr>
            <a:spLocks noGrp="1"/>
          </p:cNvSpPr>
          <p:nvPr>
            <p:ph type="sldNum" sz="quarter" idx="12"/>
          </p:nvPr>
        </p:nvSpPr>
        <p:spPr/>
        <p:txBody>
          <a:bodyPr/>
          <a:lstStyle/>
          <a:p>
            <a:fld id="{97C2505F-3415-4551-B663-105CC335C7EA}" type="slidenum">
              <a:rPr lang="en-US" smtClean="0"/>
              <a:t>‹#›</a:t>
            </a:fld>
            <a:endParaRPr lang="en-US"/>
          </a:p>
        </p:txBody>
      </p:sp>
    </p:spTree>
    <p:extLst>
      <p:ext uri="{BB962C8B-B14F-4D97-AF65-F5344CB8AC3E}">
        <p14:creationId xmlns:p14="http://schemas.microsoft.com/office/powerpoint/2010/main" val="16421842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481E0-DF75-2CC2-2A3B-D8901EDB7C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2C008E-45D4-0637-F754-70D383ECC8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EA906B-330F-5708-C2A0-C9A9557E95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7D3792-5E11-91B3-3F21-C7C6E4E68B52}"/>
              </a:ext>
            </a:extLst>
          </p:cNvPr>
          <p:cNvSpPr>
            <a:spLocks noGrp="1"/>
          </p:cNvSpPr>
          <p:nvPr>
            <p:ph type="dt" sz="half" idx="10"/>
          </p:nvPr>
        </p:nvSpPr>
        <p:spPr/>
        <p:txBody>
          <a:bodyPr/>
          <a:lstStyle/>
          <a:p>
            <a:fld id="{228DCA32-DF9A-4193-B376-20F756823B13}" type="datetimeFigureOut">
              <a:rPr lang="en-US" smtClean="0"/>
              <a:t>2/25/2026</a:t>
            </a:fld>
            <a:endParaRPr lang="en-US"/>
          </a:p>
        </p:txBody>
      </p:sp>
      <p:sp>
        <p:nvSpPr>
          <p:cNvPr id="6" name="Footer Placeholder 5">
            <a:extLst>
              <a:ext uri="{FF2B5EF4-FFF2-40B4-BE49-F238E27FC236}">
                <a16:creationId xmlns:a16="http://schemas.microsoft.com/office/drawing/2014/main" id="{D691C2C7-75A6-ED5E-744F-F46180901C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9353F2-3DD1-C0A2-0EE0-A9A424AE1AFD}"/>
              </a:ext>
            </a:extLst>
          </p:cNvPr>
          <p:cNvSpPr>
            <a:spLocks noGrp="1"/>
          </p:cNvSpPr>
          <p:nvPr>
            <p:ph type="sldNum" sz="quarter" idx="12"/>
          </p:nvPr>
        </p:nvSpPr>
        <p:spPr/>
        <p:txBody>
          <a:bodyPr/>
          <a:lstStyle/>
          <a:p>
            <a:fld id="{97C2505F-3415-4551-B663-105CC335C7EA}" type="slidenum">
              <a:rPr lang="en-US" smtClean="0"/>
              <a:t>‹#›</a:t>
            </a:fld>
            <a:endParaRPr lang="en-US"/>
          </a:p>
        </p:txBody>
      </p:sp>
    </p:spTree>
    <p:extLst>
      <p:ext uri="{BB962C8B-B14F-4D97-AF65-F5344CB8AC3E}">
        <p14:creationId xmlns:p14="http://schemas.microsoft.com/office/powerpoint/2010/main" val="3716185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Image Slid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013C2662-698E-D641-B473-88E6AE50B2C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dirty="0"/>
              <a:t>Click to edit</a:t>
            </a:r>
          </a:p>
        </p:txBody>
      </p:sp>
      <p:sp>
        <p:nvSpPr>
          <p:cNvPr id="5" name="Freeform 4">
            <a:extLst>
              <a:ext uri="{FF2B5EF4-FFF2-40B4-BE49-F238E27FC236}">
                <a16:creationId xmlns:a16="http://schemas.microsoft.com/office/drawing/2014/main" id="{0607BCB9-FFF2-5C47-80B4-E4FE8282DF7B}"/>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sp>
        <p:nvSpPr>
          <p:cNvPr id="7" name="Slide Number Placeholder 5">
            <a:extLst>
              <a:ext uri="{FF2B5EF4-FFF2-40B4-BE49-F238E27FC236}">
                <a16:creationId xmlns:a16="http://schemas.microsoft.com/office/drawing/2014/main" id="{6FF5CDC5-F41C-1141-A7D5-BB67F7C231E2}"/>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8" name="Straight Connector 7">
            <a:extLst>
              <a:ext uri="{FF2B5EF4-FFF2-40B4-BE49-F238E27FC236}">
                <a16:creationId xmlns:a16="http://schemas.microsoft.com/office/drawing/2014/main" id="{8C4EC07F-EBC2-CB48-B3BC-2002AEF09EAF}"/>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903285-901F-E641-9F3D-C04BFC89038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77728" y="485902"/>
            <a:ext cx="1414272" cy="422317"/>
          </a:xfrm>
          <a:prstGeom prst="rect">
            <a:avLst/>
          </a:prstGeom>
        </p:spPr>
      </p:pic>
      <p:sp>
        <p:nvSpPr>
          <p:cNvPr id="10" name="TextBox 9">
            <a:extLst>
              <a:ext uri="{FF2B5EF4-FFF2-40B4-BE49-F238E27FC236}">
                <a16:creationId xmlns:a16="http://schemas.microsoft.com/office/drawing/2014/main" id="{4E6C43A0-0001-F047-A43F-92F0766926AC}"/>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 • (INSERT NAME) COUNTY</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0" y="0"/>
            <a:ext cx="12192000" cy="6858000"/>
          </a:xfrm>
          <a:solidFill>
            <a:srgbClr val="BFC6CB"/>
          </a:solidFill>
          <a:ln w="50800">
            <a:noFill/>
            <a:miter lim="800000"/>
          </a:ln>
        </p:spPr>
        <p:txBody>
          <a:bodyPr>
            <a:normAutofit/>
          </a:bodyPr>
          <a:lstStyle>
            <a:lvl1pPr marL="0" indent="0">
              <a:buFontTx/>
              <a:buNone/>
              <a:defRPr sz="1600"/>
            </a:lvl1pPr>
          </a:lstStyle>
          <a:p>
            <a:r>
              <a:rPr lang="en-US" dirty="0"/>
              <a:t>Drag picture to placeholder or icon to add.</a:t>
            </a:r>
          </a:p>
        </p:txBody>
      </p:sp>
    </p:spTree>
    <p:extLst>
      <p:ext uri="{BB962C8B-B14F-4D97-AF65-F5344CB8AC3E}">
        <p14:creationId xmlns:p14="http://schemas.microsoft.com/office/powerpoint/2010/main" val="24325686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454E7-1E32-4630-8ACA-AF4F83CF8D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46C484-F729-CE4F-3DC9-45962CA26F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0987C3-8BED-6B21-733B-F895D3A9A9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034395-18A1-738A-A112-9A77016768A0}"/>
              </a:ext>
            </a:extLst>
          </p:cNvPr>
          <p:cNvSpPr>
            <a:spLocks noGrp="1"/>
          </p:cNvSpPr>
          <p:nvPr>
            <p:ph type="dt" sz="half" idx="10"/>
          </p:nvPr>
        </p:nvSpPr>
        <p:spPr/>
        <p:txBody>
          <a:bodyPr/>
          <a:lstStyle/>
          <a:p>
            <a:fld id="{228DCA32-DF9A-4193-B376-20F756823B13}" type="datetimeFigureOut">
              <a:rPr lang="en-US" smtClean="0"/>
              <a:t>2/25/2026</a:t>
            </a:fld>
            <a:endParaRPr lang="en-US"/>
          </a:p>
        </p:txBody>
      </p:sp>
      <p:sp>
        <p:nvSpPr>
          <p:cNvPr id="6" name="Footer Placeholder 5">
            <a:extLst>
              <a:ext uri="{FF2B5EF4-FFF2-40B4-BE49-F238E27FC236}">
                <a16:creationId xmlns:a16="http://schemas.microsoft.com/office/drawing/2014/main" id="{2C355069-A491-2361-38E9-10773072F5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A49D52-A074-9C27-7D72-6B5E19E19CF0}"/>
              </a:ext>
            </a:extLst>
          </p:cNvPr>
          <p:cNvSpPr>
            <a:spLocks noGrp="1"/>
          </p:cNvSpPr>
          <p:nvPr>
            <p:ph type="sldNum" sz="quarter" idx="12"/>
          </p:nvPr>
        </p:nvSpPr>
        <p:spPr/>
        <p:txBody>
          <a:bodyPr/>
          <a:lstStyle/>
          <a:p>
            <a:fld id="{97C2505F-3415-4551-B663-105CC335C7EA}" type="slidenum">
              <a:rPr lang="en-US" smtClean="0"/>
              <a:t>‹#›</a:t>
            </a:fld>
            <a:endParaRPr lang="en-US"/>
          </a:p>
        </p:txBody>
      </p:sp>
    </p:spTree>
    <p:extLst>
      <p:ext uri="{BB962C8B-B14F-4D97-AF65-F5344CB8AC3E}">
        <p14:creationId xmlns:p14="http://schemas.microsoft.com/office/powerpoint/2010/main" val="36972832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BB574-BCD3-0FA2-9F0A-A79B56B865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8D81C3-20A9-9EE8-DEAE-78AE459176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6CC62D-B73E-6C2A-4EBB-9487CECD7B32}"/>
              </a:ext>
            </a:extLst>
          </p:cNvPr>
          <p:cNvSpPr>
            <a:spLocks noGrp="1"/>
          </p:cNvSpPr>
          <p:nvPr>
            <p:ph type="dt" sz="half" idx="10"/>
          </p:nvPr>
        </p:nvSpPr>
        <p:spPr/>
        <p:txBody>
          <a:bodyPr/>
          <a:lstStyle/>
          <a:p>
            <a:fld id="{228DCA32-DF9A-4193-B376-20F756823B13}" type="datetimeFigureOut">
              <a:rPr lang="en-US" smtClean="0"/>
              <a:t>2/25/2026</a:t>
            </a:fld>
            <a:endParaRPr lang="en-US"/>
          </a:p>
        </p:txBody>
      </p:sp>
      <p:sp>
        <p:nvSpPr>
          <p:cNvPr id="5" name="Footer Placeholder 4">
            <a:extLst>
              <a:ext uri="{FF2B5EF4-FFF2-40B4-BE49-F238E27FC236}">
                <a16:creationId xmlns:a16="http://schemas.microsoft.com/office/drawing/2014/main" id="{62A87305-4933-2431-4F02-1119594CE4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764E3-5897-F803-1CB5-0F375DBA520D}"/>
              </a:ext>
            </a:extLst>
          </p:cNvPr>
          <p:cNvSpPr>
            <a:spLocks noGrp="1"/>
          </p:cNvSpPr>
          <p:nvPr>
            <p:ph type="sldNum" sz="quarter" idx="12"/>
          </p:nvPr>
        </p:nvSpPr>
        <p:spPr/>
        <p:txBody>
          <a:bodyPr/>
          <a:lstStyle/>
          <a:p>
            <a:fld id="{97C2505F-3415-4551-B663-105CC335C7EA}" type="slidenum">
              <a:rPr lang="en-US" smtClean="0"/>
              <a:t>‹#›</a:t>
            </a:fld>
            <a:endParaRPr lang="en-US"/>
          </a:p>
        </p:txBody>
      </p:sp>
    </p:spTree>
    <p:extLst>
      <p:ext uri="{BB962C8B-B14F-4D97-AF65-F5344CB8AC3E}">
        <p14:creationId xmlns:p14="http://schemas.microsoft.com/office/powerpoint/2010/main" val="16862311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EA94A6-A074-7EA1-486C-D3AD7027E1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46C204-B387-C748-A887-FB105DCAFC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EE19E-7FE8-B29B-1671-70B41638DA01}"/>
              </a:ext>
            </a:extLst>
          </p:cNvPr>
          <p:cNvSpPr>
            <a:spLocks noGrp="1"/>
          </p:cNvSpPr>
          <p:nvPr>
            <p:ph type="dt" sz="half" idx="10"/>
          </p:nvPr>
        </p:nvSpPr>
        <p:spPr/>
        <p:txBody>
          <a:bodyPr/>
          <a:lstStyle/>
          <a:p>
            <a:fld id="{228DCA32-DF9A-4193-B376-20F756823B13}" type="datetimeFigureOut">
              <a:rPr lang="en-US" smtClean="0"/>
              <a:t>2/25/2026</a:t>
            </a:fld>
            <a:endParaRPr lang="en-US"/>
          </a:p>
        </p:txBody>
      </p:sp>
      <p:sp>
        <p:nvSpPr>
          <p:cNvPr id="5" name="Footer Placeholder 4">
            <a:extLst>
              <a:ext uri="{FF2B5EF4-FFF2-40B4-BE49-F238E27FC236}">
                <a16:creationId xmlns:a16="http://schemas.microsoft.com/office/drawing/2014/main" id="{3D7894AC-4FCB-71EB-B734-9D150FF584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000D2-C5A4-DAB1-6D0A-50EB477A98ED}"/>
              </a:ext>
            </a:extLst>
          </p:cNvPr>
          <p:cNvSpPr>
            <a:spLocks noGrp="1"/>
          </p:cNvSpPr>
          <p:nvPr>
            <p:ph type="sldNum" sz="quarter" idx="12"/>
          </p:nvPr>
        </p:nvSpPr>
        <p:spPr/>
        <p:txBody>
          <a:bodyPr/>
          <a:lstStyle/>
          <a:p>
            <a:fld id="{97C2505F-3415-4551-B663-105CC335C7EA}" type="slidenum">
              <a:rPr lang="en-US" smtClean="0"/>
              <a:t>‹#›</a:t>
            </a:fld>
            <a:endParaRPr lang="en-US"/>
          </a:p>
        </p:txBody>
      </p:sp>
    </p:spTree>
    <p:extLst>
      <p:ext uri="{BB962C8B-B14F-4D97-AF65-F5344CB8AC3E}">
        <p14:creationId xmlns:p14="http://schemas.microsoft.com/office/powerpoint/2010/main" val="17167385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7AFDD-8129-820F-B15A-78CB34DA4A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20A064-F274-C12F-0C0F-696505727E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5F7522-2CD6-91AC-4B17-2B46A4084B7B}"/>
              </a:ext>
            </a:extLst>
          </p:cNvPr>
          <p:cNvSpPr>
            <a:spLocks noGrp="1"/>
          </p:cNvSpPr>
          <p:nvPr>
            <p:ph type="dt" sz="half" idx="10"/>
          </p:nvPr>
        </p:nvSpPr>
        <p:spPr/>
        <p:txBody>
          <a:bodyPr/>
          <a:lstStyle/>
          <a:p>
            <a:fld id="{A475DD40-A9C7-4F40-A5DB-E4AF85E6FD64}" type="datetimeFigureOut">
              <a:rPr lang="en-US" smtClean="0"/>
              <a:t>2/25/2026</a:t>
            </a:fld>
            <a:endParaRPr lang="en-US"/>
          </a:p>
        </p:txBody>
      </p:sp>
      <p:sp>
        <p:nvSpPr>
          <p:cNvPr id="5" name="Footer Placeholder 4">
            <a:extLst>
              <a:ext uri="{FF2B5EF4-FFF2-40B4-BE49-F238E27FC236}">
                <a16:creationId xmlns:a16="http://schemas.microsoft.com/office/drawing/2014/main" id="{C20E19C5-2E86-8B60-12A2-31B7EFB07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D0A8E-1E87-2A1A-AEBB-5D03FA0798D3}"/>
              </a:ext>
            </a:extLst>
          </p:cNvPr>
          <p:cNvSpPr>
            <a:spLocks noGrp="1"/>
          </p:cNvSpPr>
          <p:nvPr>
            <p:ph type="sldNum" sz="quarter" idx="12"/>
          </p:nvPr>
        </p:nvSpPr>
        <p:spPr/>
        <p:txBody>
          <a:bodyPr/>
          <a:lstStyle/>
          <a:p>
            <a:fld id="{CA45F9D6-4CFF-4BE3-81CF-045A3B146DD4}" type="slidenum">
              <a:rPr lang="en-US" smtClean="0"/>
              <a:t>‹#›</a:t>
            </a:fld>
            <a:endParaRPr lang="en-US"/>
          </a:p>
        </p:txBody>
      </p:sp>
    </p:spTree>
    <p:extLst>
      <p:ext uri="{BB962C8B-B14F-4D97-AF65-F5344CB8AC3E}">
        <p14:creationId xmlns:p14="http://schemas.microsoft.com/office/powerpoint/2010/main" val="414476072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8E53-9756-9617-8A7F-17C54EDC51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58E500-4EC8-1C64-780F-222633ADB5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0AFEDF-6342-7A94-7153-30A326ACB405}"/>
              </a:ext>
            </a:extLst>
          </p:cNvPr>
          <p:cNvSpPr>
            <a:spLocks noGrp="1"/>
          </p:cNvSpPr>
          <p:nvPr>
            <p:ph type="dt" sz="half" idx="10"/>
          </p:nvPr>
        </p:nvSpPr>
        <p:spPr/>
        <p:txBody>
          <a:bodyPr/>
          <a:lstStyle/>
          <a:p>
            <a:fld id="{64A476FD-4D55-4C60-B875-B97B5B68E243}" type="datetimeFigureOut">
              <a:rPr lang="en-US" smtClean="0"/>
              <a:t>2/25/2026</a:t>
            </a:fld>
            <a:endParaRPr lang="en-US"/>
          </a:p>
        </p:txBody>
      </p:sp>
      <p:sp>
        <p:nvSpPr>
          <p:cNvPr id="5" name="Footer Placeholder 4">
            <a:extLst>
              <a:ext uri="{FF2B5EF4-FFF2-40B4-BE49-F238E27FC236}">
                <a16:creationId xmlns:a16="http://schemas.microsoft.com/office/drawing/2014/main" id="{5935D84B-B9EC-00DE-C51E-7DDF9D50D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C192B-7830-3BA7-F802-CD302251CE87}"/>
              </a:ext>
            </a:extLst>
          </p:cNvPr>
          <p:cNvSpPr>
            <a:spLocks noGrp="1"/>
          </p:cNvSpPr>
          <p:nvPr>
            <p:ph type="sldNum" sz="quarter" idx="12"/>
          </p:nvPr>
        </p:nvSpPr>
        <p:spPr/>
        <p:txBody>
          <a:bodyPr/>
          <a:lstStyle/>
          <a:p>
            <a:fld id="{B3E48E4D-A5D5-4E3F-A5E2-F78253DD8A5E}" type="slidenum">
              <a:rPr lang="en-US" smtClean="0"/>
              <a:t>‹#›</a:t>
            </a:fld>
            <a:endParaRPr lang="en-US"/>
          </a:p>
        </p:txBody>
      </p:sp>
    </p:spTree>
    <p:extLst>
      <p:ext uri="{BB962C8B-B14F-4D97-AF65-F5344CB8AC3E}">
        <p14:creationId xmlns:p14="http://schemas.microsoft.com/office/powerpoint/2010/main" val="321649302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27C44-9C1D-5B53-F75D-A833DB5F5D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1928E1-28DF-57D5-6977-7004DE9CF8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6753D5-D34F-70E0-D7FD-DDA0D30BA7DF}"/>
              </a:ext>
            </a:extLst>
          </p:cNvPr>
          <p:cNvSpPr>
            <a:spLocks noGrp="1"/>
          </p:cNvSpPr>
          <p:nvPr>
            <p:ph type="dt" sz="half" idx="10"/>
          </p:nvPr>
        </p:nvSpPr>
        <p:spPr/>
        <p:txBody>
          <a:bodyPr/>
          <a:lstStyle/>
          <a:p>
            <a:pPr>
              <a:defRPr/>
            </a:pPr>
            <a:fld id="{368BC3A2-7393-4A00-8BF5-52815A8F9807}" type="datetimeFigureOut">
              <a:rPr lang="en-US" smtClean="0"/>
              <a:pPr>
                <a:defRPr/>
              </a:pPr>
              <a:t>2/25/2026</a:t>
            </a:fld>
            <a:endParaRPr lang="en-US"/>
          </a:p>
        </p:txBody>
      </p:sp>
      <p:sp>
        <p:nvSpPr>
          <p:cNvPr id="5" name="Footer Placeholder 4">
            <a:extLst>
              <a:ext uri="{FF2B5EF4-FFF2-40B4-BE49-F238E27FC236}">
                <a16:creationId xmlns:a16="http://schemas.microsoft.com/office/drawing/2014/main" id="{54B321FD-F427-1E43-4A40-3152937262B6}"/>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2C6A2C0-4C9D-A7FF-9DAD-8B21B0BED7B6}"/>
              </a:ext>
            </a:extLst>
          </p:cNvPr>
          <p:cNvSpPr>
            <a:spLocks noGrp="1"/>
          </p:cNvSpPr>
          <p:nvPr>
            <p:ph type="sldNum" sz="quarter" idx="12"/>
          </p:nvPr>
        </p:nvSpPr>
        <p:spPr/>
        <p:txBody>
          <a:bodyPr/>
          <a:lstStyle/>
          <a:p>
            <a:pPr>
              <a:defRPr/>
            </a:pPr>
            <a:fld id="{7AF78805-235C-4D81-954D-21B5B765D780}" type="slidenum">
              <a:rPr lang="en-US" altLang="en-US" smtClean="0"/>
              <a:pPr>
                <a:defRPr/>
              </a:pPr>
              <a:t>‹#›</a:t>
            </a:fld>
            <a:endParaRPr lang="en-US" altLang="en-US"/>
          </a:p>
        </p:txBody>
      </p:sp>
    </p:spTree>
    <p:extLst>
      <p:ext uri="{BB962C8B-B14F-4D97-AF65-F5344CB8AC3E}">
        <p14:creationId xmlns:p14="http://schemas.microsoft.com/office/powerpoint/2010/main" val="27000066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0011D-C466-45A5-5B90-A4D53ED2B9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1C6278-EF0C-D3BC-6F50-C84118FACA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767519-01EA-0360-0B2D-CBDEC7B04C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47496D-5F5E-D076-D14D-F9007C7EAE20}"/>
              </a:ext>
            </a:extLst>
          </p:cNvPr>
          <p:cNvSpPr>
            <a:spLocks noGrp="1"/>
          </p:cNvSpPr>
          <p:nvPr>
            <p:ph type="dt" sz="half" idx="10"/>
          </p:nvPr>
        </p:nvSpPr>
        <p:spPr/>
        <p:txBody>
          <a:bodyPr/>
          <a:lstStyle/>
          <a:p>
            <a:fld id="{AB134690-1557-4C89-A502-4959FE7FAD70}" type="datetimeFigureOut">
              <a:rPr lang="en-US" smtClean="0"/>
              <a:t>2/25/2026</a:t>
            </a:fld>
            <a:endParaRPr lang="en-US" dirty="0"/>
          </a:p>
        </p:txBody>
      </p:sp>
      <p:sp>
        <p:nvSpPr>
          <p:cNvPr id="6" name="Footer Placeholder 5">
            <a:extLst>
              <a:ext uri="{FF2B5EF4-FFF2-40B4-BE49-F238E27FC236}">
                <a16:creationId xmlns:a16="http://schemas.microsoft.com/office/drawing/2014/main" id="{ACFE4101-D626-2ED5-34D0-6B20A0C82E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5E335E-5549-5ED6-BA2B-4827304AC29E}"/>
              </a:ext>
            </a:extLst>
          </p:cNvPr>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530438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CF651-BF2D-1907-9E2A-8477431F44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9F45F6-94F7-38B0-E6D0-91BCB30C45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ED3E93-22A8-E6F9-C50B-CE1749AAC3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D1BEE3-4A0C-B6AC-3E26-861DBA11E2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F2F441-5C6A-A6EE-B03D-23ABF73F13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60BEF1-B5FD-97EC-C07B-E8122CCFF1AC}"/>
              </a:ext>
            </a:extLst>
          </p:cNvPr>
          <p:cNvSpPr>
            <a:spLocks noGrp="1"/>
          </p:cNvSpPr>
          <p:nvPr>
            <p:ph type="dt" sz="half" idx="10"/>
          </p:nvPr>
        </p:nvSpPr>
        <p:spPr/>
        <p:txBody>
          <a:bodyPr/>
          <a:lstStyle/>
          <a:p>
            <a:fld id="{1160EA64-D806-43AC-9DF2-F8C432F32B4C}" type="datetimeFigureOut">
              <a:rPr lang="en-US" smtClean="0"/>
              <a:t>2/25/2026</a:t>
            </a:fld>
            <a:endParaRPr lang="en-US" dirty="0"/>
          </a:p>
        </p:txBody>
      </p:sp>
      <p:sp>
        <p:nvSpPr>
          <p:cNvPr id="8" name="Footer Placeholder 7">
            <a:extLst>
              <a:ext uri="{FF2B5EF4-FFF2-40B4-BE49-F238E27FC236}">
                <a16:creationId xmlns:a16="http://schemas.microsoft.com/office/drawing/2014/main" id="{3863FA0E-10F7-37DF-FC77-39A9F4BA2ED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F0D6D55-033B-9084-FFBE-65AAE07A4732}"/>
              </a:ext>
            </a:extLst>
          </p:cNvPr>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9055555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F87A-D09B-7E3D-7252-0EE3589C17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A5A640-C0B4-345E-FDDA-2E36BDBD72FC}"/>
              </a:ext>
            </a:extLst>
          </p:cNvPr>
          <p:cNvSpPr>
            <a:spLocks noGrp="1"/>
          </p:cNvSpPr>
          <p:nvPr>
            <p:ph type="dt" sz="half" idx="10"/>
          </p:nvPr>
        </p:nvSpPr>
        <p:spPr/>
        <p:txBody>
          <a:bodyPr/>
          <a:lstStyle/>
          <a:p>
            <a:fld id="{E1037C31-9E7A-4F99-8774-A0E530DE1A42}" type="datetimeFigureOut">
              <a:rPr lang="en-US" smtClean="0"/>
              <a:t>2/25/2026</a:t>
            </a:fld>
            <a:endParaRPr lang="en-US" dirty="0"/>
          </a:p>
        </p:txBody>
      </p:sp>
      <p:sp>
        <p:nvSpPr>
          <p:cNvPr id="4" name="Footer Placeholder 3">
            <a:extLst>
              <a:ext uri="{FF2B5EF4-FFF2-40B4-BE49-F238E27FC236}">
                <a16:creationId xmlns:a16="http://schemas.microsoft.com/office/drawing/2014/main" id="{A7BF6520-00E9-4425-6850-3214FC7F406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E31A59B-958A-CE0F-B4A1-DFB9F514CFD7}"/>
              </a:ext>
            </a:extLst>
          </p:cNvPr>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9612520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0C40F3-BB6C-6161-6399-F5991A67F8C1}"/>
              </a:ext>
            </a:extLst>
          </p:cNvPr>
          <p:cNvSpPr>
            <a:spLocks noGrp="1"/>
          </p:cNvSpPr>
          <p:nvPr>
            <p:ph type="dt" sz="half" idx="10"/>
          </p:nvPr>
        </p:nvSpPr>
        <p:spPr/>
        <p:txBody>
          <a:bodyPr/>
          <a:lstStyle/>
          <a:p>
            <a:fld id="{C278504F-A551-4DE0-9316-4DCD1D8CC752}" type="datetimeFigureOut">
              <a:rPr lang="en-US" smtClean="0"/>
              <a:t>2/25/2026</a:t>
            </a:fld>
            <a:endParaRPr lang="en-US" dirty="0"/>
          </a:p>
        </p:txBody>
      </p:sp>
      <p:sp>
        <p:nvSpPr>
          <p:cNvPr id="3" name="Footer Placeholder 2">
            <a:extLst>
              <a:ext uri="{FF2B5EF4-FFF2-40B4-BE49-F238E27FC236}">
                <a16:creationId xmlns:a16="http://schemas.microsoft.com/office/drawing/2014/main" id="{F194F5C3-1334-2315-49C9-6271A61FE44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77791E9-7D4D-7F46-0C34-AB8A1FCF40C4}"/>
              </a:ext>
            </a:extLst>
          </p:cNvPr>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735845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0095902-FF5F-8541-8D80-CD72E66FBA02}"/>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Slide Number Placeholder 5">
            <a:extLst>
              <a:ext uri="{FF2B5EF4-FFF2-40B4-BE49-F238E27FC236}">
                <a16:creationId xmlns:a16="http://schemas.microsoft.com/office/drawing/2014/main" id="{F945A203-152A-D042-B3C9-A10868213283}"/>
              </a:ext>
              <a:ext uri="{C183D7F6-B498-43B3-948B-1728B52AA6E4}">
                <adec:decorative xmlns:adec="http://schemas.microsoft.com/office/drawing/2017/decorative" val="1"/>
              </a:ext>
            </a:extLst>
          </p:cNvPr>
          <p:cNvSpPr>
            <a:spLocks noGrp="1"/>
          </p:cNvSpPr>
          <p:nvPr>
            <p:ph type="sldNum" sz="quarter" idx="4"/>
          </p:nvPr>
        </p:nvSpPr>
        <p:spPr>
          <a:xfrm>
            <a:off x="466438" y="6054533"/>
            <a:ext cx="497378" cy="365125"/>
          </a:xfrm>
          <a:prstGeom prst="rect">
            <a:avLst/>
          </a:prstGeom>
        </p:spPr>
        <p:txBody>
          <a:bodyPr vert="horz" lIns="0" tIns="0" rIns="0" bIns="0" rtlCol="0" anchor="b" anchorCtr="0"/>
          <a:lstStyle>
            <a:lvl1pPr algn="l">
              <a:defRPr sz="1100">
                <a:solidFill>
                  <a:srgbClr val="A2AAAD"/>
                </a:solidFill>
              </a:defRPr>
            </a:lvl1pPr>
          </a:lstStyle>
          <a:p>
            <a:fld id="{DFA4CD3D-26C8-47FF-8D13-9B32BAAB4735}" type="slidenum">
              <a:rPr lang="en-US" smtClean="0"/>
              <a:pPr/>
              <a:t>‹#›</a:t>
            </a:fld>
            <a:endParaRPr lang="en-US" dirty="0"/>
          </a:p>
        </p:txBody>
      </p:sp>
      <p:cxnSp>
        <p:nvCxnSpPr>
          <p:cNvPr id="6" name="Straight Connector 5">
            <a:extLst>
              <a:ext uri="{FF2B5EF4-FFF2-40B4-BE49-F238E27FC236}">
                <a16:creationId xmlns:a16="http://schemas.microsoft.com/office/drawing/2014/main" id="{412E2413-F7DD-C046-B453-EF7882A43CE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D22D837-25C5-504A-80FF-E43188E7DF1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77728" y="485902"/>
            <a:ext cx="1414272" cy="422317"/>
          </a:xfrm>
          <a:prstGeom prst="rect">
            <a:avLst/>
          </a:prstGeom>
        </p:spPr>
      </p:pic>
      <p:sp>
        <p:nvSpPr>
          <p:cNvPr id="8" name="TextBox 7">
            <a:extLst>
              <a:ext uri="{FF2B5EF4-FFF2-40B4-BE49-F238E27FC236}">
                <a16:creationId xmlns:a16="http://schemas.microsoft.com/office/drawing/2014/main" id="{BFBEE776-233E-7A41-867F-BDE49FBD4D2D}"/>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13" name="Title Placeholder 1">
            <a:extLst>
              <a:ext uri="{FF2B5EF4-FFF2-40B4-BE49-F238E27FC236}">
                <a16:creationId xmlns:a16="http://schemas.microsoft.com/office/drawing/2014/main" id="{B986FC63-ACD6-4B4C-ADB3-9FC4E559870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dirty="0"/>
              <a:t>Click to edit</a:t>
            </a:r>
          </a:p>
        </p:txBody>
      </p:sp>
    </p:spTree>
    <p:extLst>
      <p:ext uri="{BB962C8B-B14F-4D97-AF65-F5344CB8AC3E}">
        <p14:creationId xmlns:p14="http://schemas.microsoft.com/office/powerpoint/2010/main" val="73408357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45DF-E55A-8D20-193D-8DE65A5FE0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37B939-D091-2BE7-C11E-3BEDCCCF00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75A8FD-A92C-BCCC-F80F-160EED2FB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327F78-413C-4B79-4863-4CD897680B21}"/>
              </a:ext>
            </a:extLst>
          </p:cNvPr>
          <p:cNvSpPr>
            <a:spLocks noGrp="1"/>
          </p:cNvSpPr>
          <p:nvPr>
            <p:ph type="dt" sz="half" idx="10"/>
          </p:nvPr>
        </p:nvSpPr>
        <p:spPr/>
        <p:txBody>
          <a:bodyPr/>
          <a:lstStyle/>
          <a:p>
            <a:fld id="{D1BE4249-C0D0-4B06-8692-E8BB871AF643}" type="datetimeFigureOut">
              <a:rPr lang="en-US" smtClean="0"/>
              <a:t>2/25/2026</a:t>
            </a:fld>
            <a:endParaRPr lang="en-US" dirty="0"/>
          </a:p>
        </p:txBody>
      </p:sp>
      <p:sp>
        <p:nvSpPr>
          <p:cNvPr id="6" name="Footer Placeholder 5">
            <a:extLst>
              <a:ext uri="{FF2B5EF4-FFF2-40B4-BE49-F238E27FC236}">
                <a16:creationId xmlns:a16="http://schemas.microsoft.com/office/drawing/2014/main" id="{874CBF87-01CD-B4B1-A90C-21901FF8A2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3B34F54-1579-703F-CB7B-DE98E08FD726}"/>
              </a:ext>
            </a:extLst>
          </p:cNvPr>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6066688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61EB-C62C-E4A1-D769-9748E9030E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348006-78A7-0BA6-C844-5D97B07BA8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BDF9E7-8358-F0ED-2DD7-778831531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6C0098-D5B3-FD9B-2256-4C3D3015BB29}"/>
              </a:ext>
            </a:extLst>
          </p:cNvPr>
          <p:cNvSpPr>
            <a:spLocks noGrp="1"/>
          </p:cNvSpPr>
          <p:nvPr>
            <p:ph type="dt" sz="half" idx="10"/>
          </p:nvPr>
        </p:nvSpPr>
        <p:spPr/>
        <p:txBody>
          <a:bodyPr/>
          <a:lstStyle/>
          <a:p>
            <a:fld id="{042B0DB6-F5C7-45FB-8CF3-31B45F9C2DAC}" type="datetimeFigureOut">
              <a:rPr lang="en-US" smtClean="0"/>
              <a:t>2/25/2026</a:t>
            </a:fld>
            <a:endParaRPr lang="en-US" dirty="0"/>
          </a:p>
        </p:txBody>
      </p:sp>
      <p:sp>
        <p:nvSpPr>
          <p:cNvPr id="6" name="Footer Placeholder 5">
            <a:extLst>
              <a:ext uri="{FF2B5EF4-FFF2-40B4-BE49-F238E27FC236}">
                <a16:creationId xmlns:a16="http://schemas.microsoft.com/office/drawing/2014/main" id="{A5D2A3DC-EE82-347A-4959-7DA1BFBD39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524C18A-2DE0-BAC5-D624-7C304A73D083}"/>
              </a:ext>
            </a:extLst>
          </p:cNvPr>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41385459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7E6F6-9D80-A582-1BE5-17A6CE9FAF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B42905-006A-8763-E008-8687C81B3D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7E1F5-CA9A-6926-033F-2DFC403B87A4}"/>
              </a:ext>
            </a:extLst>
          </p:cNvPr>
          <p:cNvSpPr>
            <a:spLocks noGrp="1"/>
          </p:cNvSpPr>
          <p:nvPr>
            <p:ph type="dt" sz="half" idx="10"/>
          </p:nvPr>
        </p:nvSpPr>
        <p:spPr/>
        <p:txBody>
          <a:bodyPr/>
          <a:lstStyle/>
          <a:p>
            <a:fld id="{E9F9C37B-1D36-470B-8223-D6C91242EC14}" type="datetimeFigureOut">
              <a:rPr lang="en-US" smtClean="0"/>
              <a:t>2/25/2026</a:t>
            </a:fld>
            <a:endParaRPr lang="en-US" dirty="0"/>
          </a:p>
        </p:txBody>
      </p:sp>
      <p:sp>
        <p:nvSpPr>
          <p:cNvPr id="5" name="Footer Placeholder 4">
            <a:extLst>
              <a:ext uri="{FF2B5EF4-FFF2-40B4-BE49-F238E27FC236}">
                <a16:creationId xmlns:a16="http://schemas.microsoft.com/office/drawing/2014/main" id="{1C81F7B9-3EE9-A901-FAC3-93852F8BB5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9FF9BD-CFD7-36AE-F22F-BC7CB5CBB0D8}"/>
              </a:ext>
            </a:extLst>
          </p:cNvPr>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78355932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ADAE77-B38D-0F1B-B402-10D962D3EE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0936AB-E605-D826-EA65-494E49D940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2CED1D-D08F-9DC3-0A12-6FDCE7DB8B90}"/>
              </a:ext>
            </a:extLst>
          </p:cNvPr>
          <p:cNvSpPr>
            <a:spLocks noGrp="1"/>
          </p:cNvSpPr>
          <p:nvPr>
            <p:ph type="dt" sz="half" idx="10"/>
          </p:nvPr>
        </p:nvSpPr>
        <p:spPr/>
        <p:txBody>
          <a:bodyPr/>
          <a:lstStyle/>
          <a:p>
            <a:fld id="{67C6F52A-A82B-47A2-A83A-8C4C91F2D59F}" type="datetimeFigureOut">
              <a:rPr lang="en-US" smtClean="0"/>
              <a:t>2/25/2026</a:t>
            </a:fld>
            <a:endParaRPr lang="en-US" dirty="0"/>
          </a:p>
        </p:txBody>
      </p:sp>
      <p:sp>
        <p:nvSpPr>
          <p:cNvPr id="5" name="Footer Placeholder 4">
            <a:extLst>
              <a:ext uri="{FF2B5EF4-FFF2-40B4-BE49-F238E27FC236}">
                <a16:creationId xmlns:a16="http://schemas.microsoft.com/office/drawing/2014/main" id="{5F6AF61B-7A72-B3BD-50DF-C7F2A9A5E0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7B39CB-453C-0E32-D5A4-51EF311BE754}"/>
              </a:ext>
            </a:extLst>
          </p:cNvPr>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94053469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Content Slide LR 1">
    <p:spTree>
      <p:nvGrpSpPr>
        <p:cNvPr id="1" name=""/>
        <p:cNvGrpSpPr/>
        <p:nvPr/>
      </p:nvGrpSpPr>
      <p:grpSpPr>
        <a:xfrm>
          <a:off x="0" y="0"/>
          <a:ext cx="0" cy="0"/>
          <a:chOff x="0" y="0"/>
          <a:chExt cx="0" cy="0"/>
        </a:xfrm>
      </p:grpSpPr>
      <p:sp>
        <p:nvSpPr>
          <p:cNvPr id="4" name="Content Placeholder 2"/>
          <p:cNvSpPr>
            <a:spLocks noGrp="1"/>
          </p:cNvSpPr>
          <p:nvPr>
            <p:ph idx="1"/>
          </p:nvPr>
        </p:nvSpPr>
        <p:spPr>
          <a:xfrm>
            <a:off x="761983" y="1268042"/>
            <a:ext cx="10972801" cy="5027456"/>
          </a:xfrm>
          <a:prstGeom prst="rect">
            <a:avLst/>
          </a:prstGeom>
        </p:spPr>
        <p:txBody>
          <a:bodyPr/>
          <a:lstStyle>
            <a:lvl1pPr>
              <a:defRPr b="0" i="0">
                <a:solidFill>
                  <a:srgbClr val="666666"/>
                </a:solidFill>
                <a:latin typeface="+mn-lt"/>
                <a:cs typeface="Georgia"/>
              </a:defRPr>
            </a:lvl1pPr>
            <a:lvl2pPr>
              <a:defRPr b="0" i="0">
                <a:solidFill>
                  <a:srgbClr val="666666"/>
                </a:solidFill>
                <a:latin typeface="+mn-lt"/>
                <a:cs typeface="Georgia"/>
              </a:defRPr>
            </a:lvl2pPr>
            <a:lvl3pPr>
              <a:defRPr b="0" i="0">
                <a:solidFill>
                  <a:srgbClr val="666666"/>
                </a:solidFill>
                <a:latin typeface="+mn-lt"/>
                <a:cs typeface="Georgia"/>
              </a:defRPr>
            </a:lvl3pPr>
            <a:lvl4pPr>
              <a:defRPr b="0" i="0">
                <a:solidFill>
                  <a:srgbClr val="666666"/>
                </a:solidFill>
                <a:latin typeface="+mn-lt"/>
                <a:cs typeface="Georgia"/>
              </a:defRPr>
            </a:lvl4pPr>
            <a:lvl5pPr>
              <a:defRPr b="0" i="0">
                <a:solidFill>
                  <a:srgbClr val="666666"/>
                </a:solidFill>
                <a:latin typeface="+mn-lt"/>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761983" y="801938"/>
            <a:ext cx="10972801" cy="360329"/>
          </a:xfrm>
          <a:prstGeom prst="rect">
            <a:avLst/>
          </a:prstGeom>
        </p:spPr>
        <p:txBody>
          <a:bodyPr lIns="0" tIns="0" rIns="0" bIns="0" anchor="b">
            <a:noAutofit/>
          </a:bodyPr>
          <a:lstStyle>
            <a:lvl1pPr algn="l">
              <a:defRPr sz="2600" b="1" i="0">
                <a:solidFill>
                  <a:srgbClr val="BB0000"/>
                </a:solidFill>
                <a:latin typeface="+mj-lt"/>
                <a:cs typeface="Helvetica"/>
              </a:defRPr>
            </a:lvl1pPr>
          </a:lstStyle>
          <a:p>
            <a:r>
              <a:rPr lang="en-US" dirty="0"/>
              <a:t>CLICK TO EDIT MASTER TITLE STYLE</a:t>
            </a:r>
          </a:p>
        </p:txBody>
      </p:sp>
    </p:spTree>
    <p:extLst>
      <p:ext uri="{BB962C8B-B14F-4D97-AF65-F5344CB8AC3E}">
        <p14:creationId xmlns:p14="http://schemas.microsoft.com/office/powerpoint/2010/main" val="27140425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9B96CE-7E97-254F-A8C7-D813ACF2CB9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428EDB8B-E1B7-574A-BCC7-46D528390BE7}"/>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9" name="Straight Connector 8">
            <a:extLst>
              <a:ext uri="{FF2B5EF4-FFF2-40B4-BE49-F238E27FC236}">
                <a16:creationId xmlns:a16="http://schemas.microsoft.com/office/drawing/2014/main" id="{B9E3C4EE-6666-1A40-A5EC-14B0DF1D01A4}"/>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E827C36-59ED-8144-ADBA-892BD4139C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151CA0B0-D93F-C047-B90C-CDFB8C7BC3F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0941919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ntent Slide LL 1">
    <p:spTree>
      <p:nvGrpSpPr>
        <p:cNvPr id="1" name=""/>
        <p:cNvGrpSpPr/>
        <p:nvPr/>
      </p:nvGrpSpPr>
      <p:grpSpPr>
        <a:xfrm>
          <a:off x="0" y="0"/>
          <a:ext cx="0" cy="0"/>
          <a:chOff x="0" y="0"/>
          <a:chExt cx="0" cy="0"/>
        </a:xfrm>
      </p:grpSpPr>
      <p:sp>
        <p:nvSpPr>
          <p:cNvPr id="14" name="Content Placeholder 2"/>
          <p:cNvSpPr>
            <a:spLocks noGrp="1"/>
          </p:cNvSpPr>
          <p:nvPr>
            <p:ph idx="1"/>
          </p:nvPr>
        </p:nvSpPr>
        <p:spPr>
          <a:xfrm>
            <a:off x="761983" y="1268042"/>
            <a:ext cx="10972801" cy="5027456"/>
          </a:xfrm>
          <a:prstGeom prst="rect">
            <a:avLst/>
          </a:prstGeom>
        </p:spPr>
        <p:txBody>
          <a:bodyPr/>
          <a:lstStyle>
            <a:lvl1pPr>
              <a:defRPr b="0" i="0">
                <a:solidFill>
                  <a:srgbClr val="666666"/>
                </a:solidFill>
                <a:latin typeface="+mn-lt"/>
                <a:cs typeface="Georgia"/>
              </a:defRPr>
            </a:lvl1pPr>
            <a:lvl2pPr>
              <a:defRPr b="0" i="0">
                <a:solidFill>
                  <a:srgbClr val="666666"/>
                </a:solidFill>
                <a:latin typeface="+mn-lt"/>
                <a:cs typeface="Georgia"/>
              </a:defRPr>
            </a:lvl2pPr>
            <a:lvl3pPr>
              <a:defRPr b="0" i="0">
                <a:solidFill>
                  <a:srgbClr val="666666"/>
                </a:solidFill>
                <a:latin typeface="+mn-lt"/>
                <a:cs typeface="Georgia"/>
              </a:defRPr>
            </a:lvl3pPr>
            <a:lvl4pPr>
              <a:defRPr b="0" i="0">
                <a:solidFill>
                  <a:srgbClr val="666666"/>
                </a:solidFill>
                <a:latin typeface="+mn-lt"/>
                <a:cs typeface="Georgia"/>
              </a:defRPr>
            </a:lvl4pPr>
            <a:lvl5pPr>
              <a:defRPr b="0" i="0">
                <a:solidFill>
                  <a:srgbClr val="666666"/>
                </a:solidFill>
                <a:latin typeface="+mn-lt"/>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hasCustomPrompt="1"/>
          </p:nvPr>
        </p:nvSpPr>
        <p:spPr>
          <a:xfrm>
            <a:off x="761983" y="801938"/>
            <a:ext cx="10972801" cy="360329"/>
          </a:xfrm>
          <a:prstGeom prst="rect">
            <a:avLst/>
          </a:prstGeom>
        </p:spPr>
        <p:txBody>
          <a:bodyPr lIns="0" tIns="0" rIns="0" bIns="0" anchor="b">
            <a:noAutofit/>
          </a:bodyPr>
          <a:lstStyle>
            <a:lvl1pPr algn="l">
              <a:defRPr sz="2600" b="1" i="0">
                <a:solidFill>
                  <a:srgbClr val="BB0000"/>
                </a:solidFill>
                <a:latin typeface="+mj-lt"/>
                <a:cs typeface="Helvetica"/>
              </a:defRPr>
            </a:lvl1pPr>
          </a:lstStyle>
          <a:p>
            <a:r>
              <a:rPr lang="en-US" dirty="0"/>
              <a:t>CLICK TO EDIT MASTER TITLE STYLE</a:t>
            </a:r>
          </a:p>
        </p:txBody>
      </p:sp>
    </p:spTree>
    <p:extLst>
      <p:ext uri="{BB962C8B-B14F-4D97-AF65-F5344CB8AC3E}">
        <p14:creationId xmlns:p14="http://schemas.microsoft.com/office/powerpoint/2010/main" val="280250228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93543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49A615-3BC6-65D3-B4CC-4536849ED415}"/>
              </a:ext>
            </a:extLst>
          </p:cNvPr>
          <p:cNvPicPr>
            <a:picLocks noChangeAspect="1"/>
          </p:cNvPicPr>
          <p:nvPr userDrawn="1"/>
        </p:nvPicPr>
        <p:blipFill>
          <a:blip r:embed="rId2">
            <a:alphaModFix amt="85000"/>
            <a:extLst>
              <a:ext uri="{28A0092B-C50C-407E-A947-70E740481C1C}">
                <a14:useLocalDpi xmlns:a14="http://schemas.microsoft.com/office/drawing/2010/main" val="0"/>
              </a:ext>
            </a:extLst>
          </a:blip>
          <a:srcRect t="12538" b="12538"/>
          <a:stretch/>
        </p:blipFill>
        <p:spPr>
          <a:xfrm>
            <a:off x="-3048" y="-2346"/>
            <a:ext cx="12191999" cy="6857990"/>
          </a:xfrm>
          <a:prstGeom prst="rect">
            <a:avLst/>
          </a:prstGeom>
        </p:spPr>
      </p:pic>
      <p:pic>
        <p:nvPicPr>
          <p:cNvPr id="4" name="Picture 3" descr="College of Food, Agricultural, and Environmental Sciences identification tag.">
            <a:extLst>
              <a:ext uri="{FF2B5EF4-FFF2-40B4-BE49-F238E27FC236}">
                <a16:creationId xmlns:a16="http://schemas.microsoft.com/office/drawing/2014/main" id="{B14C2A2A-3E21-4D47-BCC2-1B24112ACF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 y="0"/>
            <a:ext cx="1191810" cy="865632"/>
          </a:xfrm>
          <a:prstGeom prst="rect">
            <a:avLst/>
          </a:prstGeom>
        </p:spPr>
      </p:pic>
      <p:sp>
        <p:nvSpPr>
          <p:cNvPr id="5" name="Rectangle 4">
            <a:extLst>
              <a:ext uri="{FF2B5EF4-FFF2-40B4-BE49-F238E27FC236}">
                <a16:creationId xmlns:a16="http://schemas.microsoft.com/office/drawing/2014/main" id="{2B8293D8-2031-EF4C-9BA3-3EAD2C25E444}"/>
              </a:ext>
            </a:extLst>
          </p:cNvPr>
          <p:cNvSpPr/>
          <p:nvPr userDrawn="1"/>
        </p:nvSpPr>
        <p:spPr>
          <a:xfrm>
            <a:off x="284258" y="1934924"/>
            <a:ext cx="9626658" cy="3175000"/>
          </a:xfrm>
          <a:prstGeom prst="rect">
            <a:avLst/>
          </a:prstGeom>
          <a:solidFill>
            <a:srgbClr val="FFFFFF">
              <a:alpha val="747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cxnSp>
        <p:nvCxnSpPr>
          <p:cNvPr id="7" name="Straight Connector 6">
            <a:extLst>
              <a:ext uri="{FF2B5EF4-FFF2-40B4-BE49-F238E27FC236}">
                <a16:creationId xmlns:a16="http://schemas.microsoft.com/office/drawing/2014/main" id="{FD07F65F-844A-B44B-9891-4BA1552B25B1}"/>
              </a:ext>
              <a:ext uri="{C183D7F6-B498-43B3-948B-1728B52AA6E4}">
                <adec:decorative xmlns:adec="http://schemas.microsoft.com/office/drawing/2017/decorative" val="1"/>
              </a:ext>
            </a:extLst>
          </p:cNvPr>
          <p:cNvCxnSpPr>
            <a:cxnSpLocks/>
          </p:cNvCxnSpPr>
          <p:nvPr userDrawn="1"/>
        </p:nvCxnSpPr>
        <p:spPr>
          <a:xfrm>
            <a:off x="749300" y="3897801"/>
            <a:ext cx="1694688"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6F9E75A-B207-2A45-BC22-B31A3AB04686}"/>
              </a:ext>
            </a:extLst>
          </p:cNvPr>
          <p:cNvSpPr>
            <a:spLocks noGrp="1"/>
          </p:cNvSpPr>
          <p:nvPr>
            <p:ph type="title"/>
          </p:nvPr>
        </p:nvSpPr>
        <p:spPr>
          <a:xfrm>
            <a:off x="723900" y="2397125"/>
            <a:ext cx="8846820" cy="757093"/>
          </a:xfrm>
        </p:spPr>
        <p:txBody>
          <a:bodyPr/>
          <a:lstStyle>
            <a:lvl1pPr>
              <a:defRPr sz="5000"/>
            </a:lvl1pPr>
          </a:lstStyle>
          <a:p>
            <a:r>
              <a:rPr lang="en-US" dirty="0"/>
              <a:t>Click to edit Master title style</a:t>
            </a:r>
          </a:p>
        </p:txBody>
      </p:sp>
      <p:sp>
        <p:nvSpPr>
          <p:cNvPr id="9" name="Text Placeholder 8">
            <a:extLst>
              <a:ext uri="{FF2B5EF4-FFF2-40B4-BE49-F238E27FC236}">
                <a16:creationId xmlns:a16="http://schemas.microsoft.com/office/drawing/2014/main" id="{B35F23F4-22DB-0345-92B8-98F3E40E92DF}"/>
              </a:ext>
            </a:extLst>
          </p:cNvPr>
          <p:cNvSpPr>
            <a:spLocks noGrp="1"/>
          </p:cNvSpPr>
          <p:nvPr>
            <p:ph type="body" sz="quarter" idx="10"/>
          </p:nvPr>
        </p:nvSpPr>
        <p:spPr>
          <a:xfrm>
            <a:off x="723900" y="4195763"/>
            <a:ext cx="6683375" cy="731837"/>
          </a:xfrm>
        </p:spPr>
        <p:txBody>
          <a:bodyPr/>
          <a:lstStyle>
            <a:lvl1pPr marL="0" indent="0">
              <a:buNone/>
              <a:defRPr/>
            </a:lvl1pPr>
          </a:lstStyle>
          <a:p>
            <a:pPr lvl="0"/>
            <a:r>
              <a:rPr lang="en-US" dirty="0"/>
              <a:t>Click to edit Master text styles</a:t>
            </a:r>
          </a:p>
        </p:txBody>
      </p:sp>
      <p:pic>
        <p:nvPicPr>
          <p:cNvPr id="10" name="Picture 9" descr="A black and white sign with white text&#10;&#10;Description automatically generated">
            <a:extLst>
              <a:ext uri="{FF2B5EF4-FFF2-40B4-BE49-F238E27FC236}">
                <a16:creationId xmlns:a16="http://schemas.microsoft.com/office/drawing/2014/main" id="{23E33107-D99C-8007-DFA4-7CDEA6F35E5B}"/>
              </a:ext>
            </a:extLst>
          </p:cNvPr>
          <p:cNvPicPr>
            <a:picLocks noChangeAspect="1"/>
          </p:cNvPicPr>
          <p:nvPr userDrawn="1"/>
        </p:nvPicPr>
        <p:blipFill>
          <a:blip r:embed="rId4"/>
          <a:stretch>
            <a:fillRect/>
          </a:stretch>
        </p:blipFill>
        <p:spPr>
          <a:xfrm>
            <a:off x="746760" y="5647643"/>
            <a:ext cx="3460750" cy="495300"/>
          </a:xfrm>
          <a:prstGeom prst="rect">
            <a:avLst/>
          </a:prstGeom>
        </p:spPr>
      </p:pic>
    </p:spTree>
    <p:extLst>
      <p:ext uri="{BB962C8B-B14F-4D97-AF65-F5344CB8AC3E}">
        <p14:creationId xmlns:p14="http://schemas.microsoft.com/office/powerpoint/2010/main" val="3737897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16020C2-A681-7845-A333-FF20F40D13ED}"/>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2" pitchFamily="2" charset="77"/>
            </a:endParaRPr>
          </a:p>
        </p:txBody>
      </p:sp>
      <p:pic>
        <p:nvPicPr>
          <p:cNvPr id="5" name="Picture 4">
            <a:extLst>
              <a:ext uri="{FF2B5EF4-FFF2-40B4-BE49-F238E27FC236}">
                <a16:creationId xmlns:a16="http://schemas.microsoft.com/office/drawing/2014/main" id="{D0F45D6E-9DF3-E743-B537-6FA5827A3BD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1" name="Text Placeholder 20">
            <a:extLst>
              <a:ext uri="{FF2B5EF4-FFF2-40B4-BE49-F238E27FC236}">
                <a16:creationId xmlns:a16="http://schemas.microsoft.com/office/drawing/2014/main" id="{2E1CA68F-CBAA-3B45-8851-26BB184E1EE9}"/>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6A6CA8FE-044A-054F-936D-68971E91AA82}"/>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dirty="0"/>
              <a:t>Click to edit</a:t>
            </a:r>
            <a:br>
              <a:rPr lang="en-US" dirty="0"/>
            </a:br>
            <a:r>
              <a:rPr lang="en-US" dirty="0"/>
              <a:t>Master title style</a:t>
            </a:r>
          </a:p>
        </p:txBody>
      </p:sp>
      <p:sp>
        <p:nvSpPr>
          <p:cNvPr id="3" name="TextBox 2">
            <a:extLst>
              <a:ext uri="{FF2B5EF4-FFF2-40B4-BE49-F238E27FC236}">
                <a16:creationId xmlns:a16="http://schemas.microsoft.com/office/drawing/2014/main" id="{F2F589A8-0DBE-4CCA-2ECD-23F60CCE814F}"/>
              </a:ext>
              <a:ext uri="{C183D7F6-B498-43B3-948B-1728B52AA6E4}">
                <adec:decorative xmlns:adec="http://schemas.microsoft.com/office/drawing/2017/decorative" val="1"/>
              </a:ext>
            </a:extLst>
          </p:cNvPr>
          <p:cNvSpPr txBox="1"/>
          <p:nvPr userDrawn="1"/>
        </p:nvSpPr>
        <p:spPr>
          <a:xfrm>
            <a:off x="1414130" y="6350658"/>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PESTICIDE SAFETY EDUCATION PROGRAM</a:t>
            </a:r>
          </a:p>
        </p:txBody>
      </p:sp>
    </p:spTree>
    <p:extLst>
      <p:ext uri="{BB962C8B-B14F-4D97-AF65-F5344CB8AC3E}">
        <p14:creationId xmlns:p14="http://schemas.microsoft.com/office/powerpoint/2010/main" val="403147411"/>
      </p:ext>
    </p:extLst>
  </p:cSld>
  <p:clrMapOvr>
    <a:masterClrMapping/>
  </p:clrMapOvr>
  <p:extLst>
    <p:ext uri="{DCECCB84-F9BA-43D5-87BE-67443E8EF086}">
      <p15:sldGuideLst xmlns:p15="http://schemas.microsoft.com/office/powerpoint/2012/main">
        <p15:guide id="1" orient="horz" pos="1296">
          <p15:clr>
            <a:srgbClr val="FBAE40"/>
          </p15:clr>
        </p15:guide>
        <p15:guide id="2" pos="9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1933903"/>
            <a:ext cx="12195048" cy="4942191"/>
          </a:xfrm>
          <a:prstGeom prst="rect">
            <a:avLst/>
          </a:prstGeom>
          <a:blipFill>
            <a:blip r:embed="rId2" cstate="print">
              <a:extLst>
                <a:ext uri="{28A0092B-C50C-407E-A947-70E740481C1C}">
                  <a14:useLocalDpi xmlns:a14="http://schemas.microsoft.com/office/drawing/2010/main"/>
                </a:ext>
              </a:extLst>
            </a:blip>
            <a:srcRect/>
            <a:stretch>
              <a:fillRect l="-23581" t="-7524" r="-28025" b="-97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1122363"/>
            <a:ext cx="9144000" cy="2387600"/>
          </a:xfrm>
        </p:spPr>
        <p:txBody>
          <a:bodyPr anchor="b"/>
          <a:lstStyle>
            <a:lvl1pPr algn="ctr">
              <a:defRPr sz="6000" b="1" i="0" spc="0" baseline="0">
                <a:solidFill>
                  <a:srgbClr val="CA1B00"/>
                </a:solidFill>
                <a:latin typeface="Arial" charset="0"/>
                <a:ea typeface="Arial" charset="0"/>
                <a:cs typeface="Arial" charset="0"/>
              </a:defRPr>
            </a:lvl1pPr>
          </a:lstStyle>
          <a:p>
            <a:r>
              <a:rPr lang="en-US" dirty="0"/>
              <a:t>Title of Presentation</a:t>
            </a:r>
            <a:br>
              <a:rPr lang="en-US" dirty="0"/>
            </a:br>
            <a:r>
              <a:rPr lang="en-US" dirty="0"/>
              <a:t>Goes Here</a:t>
            </a:r>
          </a:p>
        </p:txBody>
      </p:sp>
      <p:sp>
        <p:nvSpPr>
          <p:cNvPr id="7" name="Subtitle 2"/>
          <p:cNvSpPr>
            <a:spLocks noGrp="1"/>
          </p:cNvSpPr>
          <p:nvPr>
            <p:ph type="subTitle" idx="1" hasCustomPrompt="1"/>
          </p:nvPr>
        </p:nvSpPr>
        <p:spPr>
          <a:xfrm>
            <a:off x="1524000" y="3985097"/>
            <a:ext cx="9144000" cy="488049"/>
          </a:xfrm>
        </p:spPr>
        <p:txBody>
          <a:bodyPr/>
          <a:lstStyle>
            <a:lvl1pPr marL="0" indent="0" algn="ctr">
              <a:buNone/>
              <a:defRPr sz="2400" b="0" baseline="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Month Day, Year</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50919" y="5738655"/>
            <a:ext cx="3222266" cy="704191"/>
          </a:xfrm>
          <a:prstGeom prst="rect">
            <a:avLst/>
          </a:prstGeom>
        </p:spPr>
      </p:pic>
      <p:sp>
        <p:nvSpPr>
          <p:cNvPr id="22" name="Rectangle 21"/>
          <p:cNvSpPr/>
          <p:nvPr userDrawn="1"/>
        </p:nvSpPr>
        <p:spPr>
          <a:xfrm>
            <a:off x="5136310" y="3678951"/>
            <a:ext cx="1919377" cy="45719"/>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userDrawn="1"/>
        </p:nvGrpSpPr>
        <p:grpSpPr>
          <a:xfrm>
            <a:off x="693642" y="5855526"/>
            <a:ext cx="1889302" cy="839904"/>
            <a:chOff x="693642" y="5855526"/>
            <a:chExt cx="1889302" cy="839904"/>
          </a:xfrm>
        </p:grpSpPr>
        <p:sp>
          <p:nvSpPr>
            <p:cNvPr id="28" name="Rectangle 27"/>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170567663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4B56EA9-413E-5A4B-B387-6F839DDFA39C}"/>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2" pitchFamily="2" charset="77"/>
            </a:endParaRPr>
          </a:p>
        </p:txBody>
      </p:sp>
      <p:pic>
        <p:nvPicPr>
          <p:cNvPr id="7" name="Picture 6">
            <a:extLst>
              <a:ext uri="{FF2B5EF4-FFF2-40B4-BE49-F238E27FC236}">
                <a16:creationId xmlns:a16="http://schemas.microsoft.com/office/drawing/2014/main" id="{A1B602A8-483F-6F4B-83C2-1712C10533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7" name="Text Placeholder 20">
            <a:extLst>
              <a:ext uri="{FF2B5EF4-FFF2-40B4-BE49-F238E27FC236}">
                <a16:creationId xmlns:a16="http://schemas.microsoft.com/office/drawing/2014/main" id="{E82F8AFB-7C5F-B04D-A449-5F0887FB9EA5}"/>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dirty="0"/>
              <a:t>Click to edit Master text styles</a:t>
            </a:r>
          </a:p>
        </p:txBody>
      </p:sp>
      <p:sp>
        <p:nvSpPr>
          <p:cNvPr id="5" name="TextBox 4">
            <a:extLst>
              <a:ext uri="{FF2B5EF4-FFF2-40B4-BE49-F238E27FC236}">
                <a16:creationId xmlns:a16="http://schemas.microsoft.com/office/drawing/2014/main" id="{6359E448-8616-B348-8FC0-681BE6555AD0}"/>
              </a:ext>
            </a:extLst>
          </p:cNvPr>
          <p:cNvSpPr txBox="1"/>
          <p:nvPr userDrawn="1"/>
        </p:nvSpPr>
        <p:spPr>
          <a:xfrm>
            <a:off x="595423" y="233917"/>
            <a:ext cx="1424763" cy="3170099"/>
          </a:xfrm>
          <a:prstGeom prst="rect">
            <a:avLst/>
          </a:prstGeom>
          <a:noFill/>
        </p:spPr>
        <p:txBody>
          <a:bodyPr wrap="square" rtlCol="0">
            <a:spAutoFit/>
          </a:bodyPr>
          <a:lstStyle/>
          <a:p>
            <a:r>
              <a:rPr lang="en-US" sz="20000" b="1" i="0" dirty="0">
                <a:solidFill>
                  <a:srgbClr val="BFC6CB"/>
                </a:solidFill>
                <a:latin typeface="Buckeye Serif 2 Black" pitchFamily="2" charset="77"/>
                <a:ea typeface="Buckeye Serif 2 Black" pitchFamily="2" charset="77"/>
              </a:rPr>
              <a:t>“</a:t>
            </a:r>
          </a:p>
        </p:txBody>
      </p:sp>
      <p:sp>
        <p:nvSpPr>
          <p:cNvPr id="18" name="TextBox 17">
            <a:extLst>
              <a:ext uri="{FF2B5EF4-FFF2-40B4-BE49-F238E27FC236}">
                <a16:creationId xmlns:a16="http://schemas.microsoft.com/office/drawing/2014/main" id="{2E332ABA-95DF-CB4D-9E14-D64E1ECA41F6}"/>
              </a:ext>
            </a:extLst>
          </p:cNvPr>
          <p:cNvSpPr txBox="1"/>
          <p:nvPr userDrawn="1"/>
        </p:nvSpPr>
        <p:spPr>
          <a:xfrm flipV="1">
            <a:off x="10162953" y="3221666"/>
            <a:ext cx="1424763" cy="3170099"/>
          </a:xfrm>
          <a:prstGeom prst="rect">
            <a:avLst/>
          </a:prstGeom>
          <a:noFill/>
        </p:spPr>
        <p:txBody>
          <a:bodyPr wrap="square" rtlCol="0">
            <a:spAutoFit/>
          </a:bodyPr>
          <a:lstStyle/>
          <a:p>
            <a:r>
              <a:rPr lang="en-US" sz="20000" b="1" i="0" dirty="0">
                <a:solidFill>
                  <a:srgbClr val="BFC6CB"/>
                </a:solidFill>
                <a:latin typeface="Buckeye Serif 2 Black" pitchFamily="2" charset="77"/>
                <a:ea typeface="Buckeye Serif 2 Black" pitchFamily="2" charset="77"/>
              </a:rPr>
              <a:t>“</a:t>
            </a:r>
          </a:p>
        </p:txBody>
      </p:sp>
      <p:sp>
        <p:nvSpPr>
          <p:cNvPr id="16" name="Title Placeholder 1">
            <a:extLst>
              <a:ext uri="{FF2B5EF4-FFF2-40B4-BE49-F238E27FC236}">
                <a16:creationId xmlns:a16="http://schemas.microsoft.com/office/drawing/2014/main" id="{4D5690FC-10DB-E347-9591-2A653CE14729}"/>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dirty="0"/>
              <a:t>Click to edit</a:t>
            </a:r>
            <a:br>
              <a:rPr lang="en-US" dirty="0"/>
            </a:br>
            <a:r>
              <a:rPr lang="en-US" dirty="0"/>
              <a:t>Master title style</a:t>
            </a:r>
          </a:p>
        </p:txBody>
      </p:sp>
      <p:sp>
        <p:nvSpPr>
          <p:cNvPr id="2" name="TextBox 1">
            <a:extLst>
              <a:ext uri="{FF2B5EF4-FFF2-40B4-BE49-F238E27FC236}">
                <a16:creationId xmlns:a16="http://schemas.microsoft.com/office/drawing/2014/main" id="{70267163-4101-9CBB-9821-3404B7AFFD1C}"/>
              </a:ext>
              <a:ext uri="{C183D7F6-B498-43B3-948B-1728B52AA6E4}">
                <adec:decorative xmlns:adec="http://schemas.microsoft.com/office/drawing/2017/decorative" val="1"/>
              </a:ext>
            </a:extLst>
          </p:cNvPr>
          <p:cNvSpPr txBox="1"/>
          <p:nvPr userDrawn="1"/>
        </p:nvSpPr>
        <p:spPr>
          <a:xfrm>
            <a:off x="1414130" y="6347478"/>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3820432579"/>
      </p:ext>
    </p:extLst>
  </p:cSld>
  <p:clrMapOvr>
    <a:masterClrMapping/>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638163A-62D1-A742-897D-205EFAB2F34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17ED887-20B8-9143-93A9-741B70CBAF8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0" name="Text Placeholder 9">
            <a:extLst>
              <a:ext uri="{FF2B5EF4-FFF2-40B4-BE49-F238E27FC236}">
                <a16:creationId xmlns:a16="http://schemas.microsoft.com/office/drawing/2014/main" id="{271F439C-1B95-B54B-A171-4A59290E02F6}"/>
              </a:ext>
            </a:extLst>
          </p:cNvPr>
          <p:cNvSpPr>
            <a:spLocks noGrp="1"/>
          </p:cNvSpPr>
          <p:nvPr>
            <p:ph type="body" sz="quarter" idx="13"/>
          </p:nvPr>
        </p:nvSpPr>
        <p:spPr>
          <a:xfrm>
            <a:off x="831850" y="2483216"/>
            <a:ext cx="10515599" cy="3371483"/>
          </a:xfrm>
        </p:spPr>
        <p:txBody>
          <a:bodyPr>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2EF2F390-EC9D-2B4B-9E0C-1EF26E92150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8" name="Title Placeholder 1">
            <a:extLst>
              <a:ext uri="{FF2B5EF4-FFF2-40B4-BE49-F238E27FC236}">
                <a16:creationId xmlns:a16="http://schemas.microsoft.com/office/drawing/2014/main" id="{8A662B4E-B003-754B-A855-88695236AD9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cxnSp>
        <p:nvCxnSpPr>
          <p:cNvPr id="3" name="Straight Connector 2">
            <a:extLst>
              <a:ext uri="{FF2B5EF4-FFF2-40B4-BE49-F238E27FC236}">
                <a16:creationId xmlns:a16="http://schemas.microsoft.com/office/drawing/2014/main" id="{9FC0DC12-2564-75F4-744C-37AA4AE501C3}"/>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7284ACB-2CE9-847F-FBBF-BA9A2DF711B5}"/>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608528163"/>
      </p:ext>
    </p:extLst>
  </p:cSld>
  <p:clrMapOvr>
    <a:masterClrMapping/>
  </p:clrMapOvr>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Two-column Content Slid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611402B-A61A-AE46-BB30-605E356348B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5F7C545-9731-6C4E-9491-492809C81A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 Placeholder 9">
            <a:extLst>
              <a:ext uri="{FF2B5EF4-FFF2-40B4-BE49-F238E27FC236}">
                <a16:creationId xmlns:a16="http://schemas.microsoft.com/office/drawing/2014/main" id="{0DEE6220-C310-EA45-813E-627336EB17FF}"/>
              </a:ext>
            </a:extLst>
          </p:cNvPr>
          <p:cNvSpPr>
            <a:spLocks noGrp="1"/>
          </p:cNvSpPr>
          <p:nvPr>
            <p:ph type="body" sz="quarter" idx="13"/>
          </p:nvPr>
        </p:nvSpPr>
        <p:spPr>
          <a:xfrm>
            <a:off x="831850" y="2483216"/>
            <a:ext cx="10550525" cy="3670057"/>
          </a:xfrm>
        </p:spPr>
        <p:txBody>
          <a:bodyPr numCol="2"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9" name="Text Placeholder 11">
            <a:extLst>
              <a:ext uri="{FF2B5EF4-FFF2-40B4-BE49-F238E27FC236}">
                <a16:creationId xmlns:a16="http://schemas.microsoft.com/office/drawing/2014/main" id="{FCA9E2BA-35EB-704E-910B-8478F32F80D4}"/>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7" name="Title Placeholder 1">
            <a:extLst>
              <a:ext uri="{FF2B5EF4-FFF2-40B4-BE49-F238E27FC236}">
                <a16:creationId xmlns:a16="http://schemas.microsoft.com/office/drawing/2014/main" id="{79B04999-595F-3A42-9C8A-162F8B9A6E0D}"/>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cxnSp>
        <p:nvCxnSpPr>
          <p:cNvPr id="2" name="Straight Connector 1">
            <a:extLst>
              <a:ext uri="{FF2B5EF4-FFF2-40B4-BE49-F238E27FC236}">
                <a16:creationId xmlns:a16="http://schemas.microsoft.com/office/drawing/2014/main" id="{59605CF5-266C-8599-02A7-B40FABF35972}"/>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F5873A1-F349-A886-06BD-55744ACCBA8C}"/>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307224570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hree-column Content Slid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7EE529B-B542-8046-BB49-E0AC00EC43BB}"/>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60729E9-2E97-8C4D-ACFA-EF38F6E6E1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1" name="Text Placeholder 9">
            <a:extLst>
              <a:ext uri="{FF2B5EF4-FFF2-40B4-BE49-F238E27FC236}">
                <a16:creationId xmlns:a16="http://schemas.microsoft.com/office/drawing/2014/main" id="{EEE12CB0-BBBE-0849-A619-23D85837ED9F}"/>
              </a:ext>
            </a:extLst>
          </p:cNvPr>
          <p:cNvSpPr>
            <a:spLocks noGrp="1"/>
          </p:cNvSpPr>
          <p:nvPr>
            <p:ph type="body" sz="quarter" idx="13"/>
          </p:nvPr>
        </p:nvSpPr>
        <p:spPr>
          <a:xfrm>
            <a:off x="831850" y="2483216"/>
            <a:ext cx="10550525" cy="3670057"/>
          </a:xfrm>
        </p:spPr>
        <p:txBody>
          <a:bodyPr numCol="3"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70EF7D51-CFF1-2240-B525-B2EE49449B2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D3A49F5E-8651-AE42-A1E2-36C1598F9CF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cxnSp>
        <p:nvCxnSpPr>
          <p:cNvPr id="3" name="Straight Connector 2">
            <a:extLst>
              <a:ext uri="{FF2B5EF4-FFF2-40B4-BE49-F238E27FC236}">
                <a16:creationId xmlns:a16="http://schemas.microsoft.com/office/drawing/2014/main" id="{1A28E08F-011A-ACFD-56D2-95DF9A0A84E4}"/>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C12863A-C425-BCAF-6799-4559EC13191C}"/>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241342273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9B96CE-7E97-254F-A8C7-D813ACF2CB9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2" pitchFamily="2" charset="77"/>
            </a:endParaRPr>
          </a:p>
        </p:txBody>
      </p:sp>
      <p:cxnSp>
        <p:nvCxnSpPr>
          <p:cNvPr id="9" name="Straight Connector 8">
            <a:extLst>
              <a:ext uri="{FF2B5EF4-FFF2-40B4-BE49-F238E27FC236}">
                <a16:creationId xmlns:a16="http://schemas.microsoft.com/office/drawing/2014/main" id="{B9E3C4EE-6666-1A40-A5EC-14B0DF1D01A4}"/>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E827C36-59ED-8144-ADBA-892BD4139C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
        <p:nvSpPr>
          <p:cNvPr id="2" name="TextBox 1">
            <a:extLst>
              <a:ext uri="{FF2B5EF4-FFF2-40B4-BE49-F238E27FC236}">
                <a16:creationId xmlns:a16="http://schemas.microsoft.com/office/drawing/2014/main" id="{1A43AE6A-8E16-4810-0C8D-0E14EA0A6383}"/>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cxnSp>
        <p:nvCxnSpPr>
          <p:cNvPr id="3" name="Straight Connector 2">
            <a:extLst>
              <a:ext uri="{FF2B5EF4-FFF2-40B4-BE49-F238E27FC236}">
                <a16:creationId xmlns:a16="http://schemas.microsoft.com/office/drawing/2014/main" id="{EAA011FE-7162-E43F-B86E-C1F26B3B66E5}"/>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6240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Two-column Comparison Slide">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0026BED3-5CAA-2940-B12F-799C81CD221F}"/>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79ED083-4947-284F-AB6B-631094A2285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cxnSp>
        <p:nvCxnSpPr>
          <p:cNvPr id="3" name="Straight Connector 2">
            <a:extLst>
              <a:ext uri="{FF2B5EF4-FFF2-40B4-BE49-F238E27FC236}">
                <a16:creationId xmlns:a16="http://schemas.microsoft.com/office/drawing/2014/main" id="{ADA2131B-1F74-FF48-BCAE-7574DF9B05B6}"/>
              </a:ext>
              <a:ext uri="{C183D7F6-B498-43B3-948B-1728B52AA6E4}">
                <adec:decorative xmlns:adec="http://schemas.microsoft.com/office/drawing/2017/decorative" val="1"/>
              </a:ext>
            </a:extLst>
          </p:cNvPr>
          <p:cNvCxnSpPr/>
          <p:nvPr userDrawn="1"/>
        </p:nvCxnSpPr>
        <p:spPr>
          <a:xfrm>
            <a:off x="5404338" y="2038474"/>
            <a:ext cx="0" cy="4126523"/>
          </a:xfrm>
          <a:prstGeom prst="line">
            <a:avLst/>
          </a:prstGeom>
          <a:ln w="12700">
            <a:solidFill>
              <a:srgbClr val="BFC6CB"/>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806B9709-D47F-8244-84CF-E7A6E07BB03E}"/>
              </a:ext>
            </a:extLst>
          </p:cNvPr>
          <p:cNvSpPr>
            <a:spLocks noGrp="1"/>
          </p:cNvSpPr>
          <p:nvPr>
            <p:ph sz="half" idx="17"/>
          </p:nvPr>
        </p:nvSpPr>
        <p:spPr>
          <a:xfrm>
            <a:off x="5791200"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a:extLst>
              <a:ext uri="{FF2B5EF4-FFF2-40B4-BE49-F238E27FC236}">
                <a16:creationId xmlns:a16="http://schemas.microsoft.com/office/drawing/2014/main" id="{87EFCDFB-7048-5643-AC3D-1B775FF92BD5}"/>
              </a:ext>
            </a:extLst>
          </p:cNvPr>
          <p:cNvSpPr>
            <a:spLocks noGrp="1"/>
          </p:cNvSpPr>
          <p:nvPr>
            <p:ph type="body" sz="quarter" idx="16" hasCustomPrompt="1"/>
          </p:nvPr>
        </p:nvSpPr>
        <p:spPr>
          <a:xfrm>
            <a:off x="5791200" y="2026874"/>
            <a:ext cx="4150458" cy="292954"/>
          </a:xfrm>
        </p:spPr>
        <p:txBody>
          <a:bodyPr>
            <a:normAutofit/>
          </a:bodyPr>
          <a:lstStyle>
            <a:lvl1pPr marL="0" indent="0">
              <a:buNone/>
              <a:defRPr sz="1600" b="1" i="0">
                <a:latin typeface="Buckeye Sans 2 ExtraBold" pitchFamily="2" charset="77"/>
              </a:defRPr>
            </a:lvl1pPr>
          </a:lstStyle>
          <a:p>
            <a:pPr lvl="0"/>
            <a:r>
              <a:rPr lang="en-US" dirty="0"/>
              <a:t>CLICK TO EDIT MASTER TEXT STYLES</a:t>
            </a:r>
          </a:p>
        </p:txBody>
      </p:sp>
      <p:sp>
        <p:nvSpPr>
          <p:cNvPr id="14" name="Content Placeholder 3">
            <a:extLst>
              <a:ext uri="{FF2B5EF4-FFF2-40B4-BE49-F238E27FC236}">
                <a16:creationId xmlns:a16="http://schemas.microsoft.com/office/drawing/2014/main" id="{59CB54DC-B279-5A42-8B13-00B74FEE7A63}"/>
              </a:ext>
            </a:extLst>
          </p:cNvPr>
          <p:cNvSpPr>
            <a:spLocks noGrp="1"/>
          </p:cNvSpPr>
          <p:nvPr>
            <p:ph sz="half" idx="2"/>
          </p:nvPr>
        </p:nvSpPr>
        <p:spPr>
          <a:xfrm>
            <a:off x="839788"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1">
            <a:extLst>
              <a:ext uri="{FF2B5EF4-FFF2-40B4-BE49-F238E27FC236}">
                <a16:creationId xmlns:a16="http://schemas.microsoft.com/office/drawing/2014/main" id="{AD267245-C79B-974C-B0B2-B3A68A0875B9}"/>
              </a:ext>
            </a:extLst>
          </p:cNvPr>
          <p:cNvSpPr>
            <a:spLocks noGrp="1"/>
          </p:cNvSpPr>
          <p:nvPr>
            <p:ph type="body" sz="quarter" idx="14" hasCustomPrompt="1"/>
          </p:nvPr>
        </p:nvSpPr>
        <p:spPr>
          <a:xfrm>
            <a:off x="831850" y="2026874"/>
            <a:ext cx="4150458" cy="292954"/>
          </a:xfrm>
        </p:spPr>
        <p:txBody>
          <a:bodyPr>
            <a:normAutofit/>
          </a:bodyPr>
          <a:lstStyle>
            <a:lvl1pPr marL="0" indent="0">
              <a:buNone/>
              <a:defRPr sz="1600" b="1" i="0">
                <a:latin typeface="Buckeye Sans 2 ExtraBold" pitchFamily="2" charset="77"/>
              </a:defRPr>
            </a:lvl1pPr>
          </a:lstStyle>
          <a:p>
            <a:pPr lvl="0"/>
            <a:r>
              <a:rPr lang="en-US" dirty="0"/>
              <a:t>CLICK TO EDIT MASTER TEXT STYLES</a:t>
            </a:r>
          </a:p>
        </p:txBody>
      </p:sp>
      <p:sp>
        <p:nvSpPr>
          <p:cNvPr id="9" name="Title Placeholder 1">
            <a:extLst>
              <a:ext uri="{FF2B5EF4-FFF2-40B4-BE49-F238E27FC236}">
                <a16:creationId xmlns:a16="http://schemas.microsoft.com/office/drawing/2014/main" id="{005551C3-4628-B240-A12C-B38D5F922CCE}"/>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cxnSp>
        <p:nvCxnSpPr>
          <p:cNvPr id="4" name="Straight Connector 3">
            <a:extLst>
              <a:ext uri="{FF2B5EF4-FFF2-40B4-BE49-F238E27FC236}">
                <a16:creationId xmlns:a16="http://schemas.microsoft.com/office/drawing/2014/main" id="{E4CA9CF4-A0EC-5F83-BA38-C4AE4B960CD9}"/>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1F66C71-7D86-8CA9-A1DF-1FFF3613A304}"/>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273655999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hree-Column Comparison Slide">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A773F602-FD1B-7648-AA21-072E1002544E}"/>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7633375-F1B5-0549-B442-E4BE824169F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cxnSp>
        <p:nvCxnSpPr>
          <p:cNvPr id="14" name="Straight Connector 13">
            <a:extLst>
              <a:ext uri="{FF2B5EF4-FFF2-40B4-BE49-F238E27FC236}">
                <a16:creationId xmlns:a16="http://schemas.microsoft.com/office/drawing/2014/main" id="{6240F89D-2F52-4A06-A26B-F81A4CCA049C}"/>
              </a:ext>
              <a:ext uri="{C183D7F6-B498-43B3-948B-1728B52AA6E4}">
                <adec:decorative xmlns:adec="http://schemas.microsoft.com/office/drawing/2017/decorative" val="1"/>
              </a:ext>
            </a:extLst>
          </p:cNvPr>
          <p:cNvCxnSpPr>
            <a:cxnSpLocks/>
          </p:cNvCxnSpPr>
          <p:nvPr userDrawn="1"/>
        </p:nvCxnSpPr>
        <p:spPr>
          <a:xfrm flipV="1">
            <a:off x="4246764"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C10AE9-62EC-AD40-8DA3-0ED9E14F41A7}"/>
              </a:ext>
              <a:ext uri="{C183D7F6-B498-43B3-948B-1728B52AA6E4}">
                <adec:decorative xmlns:adec="http://schemas.microsoft.com/office/drawing/2017/decorative" val="1"/>
              </a:ext>
            </a:extLst>
          </p:cNvPr>
          <p:cNvCxnSpPr>
            <a:cxnSpLocks/>
          </p:cNvCxnSpPr>
          <p:nvPr userDrawn="1"/>
        </p:nvCxnSpPr>
        <p:spPr>
          <a:xfrm flipV="1">
            <a:off x="7924800"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15DC47ED-65AF-468C-B064-C602467FDF9F}"/>
              </a:ext>
            </a:extLst>
          </p:cNvPr>
          <p:cNvSpPr>
            <a:spLocks noGrp="1"/>
          </p:cNvSpPr>
          <p:nvPr>
            <p:ph sz="quarter" idx="14"/>
          </p:nvPr>
        </p:nvSpPr>
        <p:spPr>
          <a:xfrm>
            <a:off x="8151812"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1">
            <a:extLst>
              <a:ext uri="{FF2B5EF4-FFF2-40B4-BE49-F238E27FC236}">
                <a16:creationId xmlns:a16="http://schemas.microsoft.com/office/drawing/2014/main" id="{516F4E05-C49C-6A4D-A9FF-2449FE07F7C4}"/>
              </a:ext>
            </a:extLst>
          </p:cNvPr>
          <p:cNvSpPr>
            <a:spLocks noGrp="1"/>
          </p:cNvSpPr>
          <p:nvPr>
            <p:ph type="body" sz="quarter" idx="19" hasCustomPrompt="1"/>
          </p:nvPr>
        </p:nvSpPr>
        <p:spPr>
          <a:xfrm>
            <a:off x="8151812" y="2026874"/>
            <a:ext cx="3212612" cy="292954"/>
          </a:xfrm>
        </p:spPr>
        <p:txBody>
          <a:bodyPr>
            <a:normAutofit/>
          </a:bodyPr>
          <a:lstStyle>
            <a:lvl1pPr marL="0" indent="0">
              <a:buNone/>
              <a:defRPr sz="1600" b="1" i="0">
                <a:latin typeface="Buckeye Sans 2 ExtraBold" pitchFamily="2" charset="77"/>
              </a:defRPr>
            </a:lvl1pPr>
          </a:lstStyle>
          <a:p>
            <a:pPr lvl="0"/>
            <a:r>
              <a:rPr lang="en-US" dirty="0"/>
              <a:t>CLICK TO EDIT</a:t>
            </a:r>
            <a:br>
              <a:rPr lang="en-US" dirty="0"/>
            </a:br>
            <a:r>
              <a:rPr lang="en-US" dirty="0"/>
              <a:t>MASTER TEXT STYLES</a:t>
            </a:r>
          </a:p>
        </p:txBody>
      </p:sp>
      <p:sp>
        <p:nvSpPr>
          <p:cNvPr id="13" name="Content Placeholder 5">
            <a:extLst>
              <a:ext uri="{FF2B5EF4-FFF2-40B4-BE49-F238E27FC236}">
                <a16:creationId xmlns:a16="http://schemas.microsoft.com/office/drawing/2014/main" id="{F19B7547-6851-4E06-A147-72DEB3E25657}"/>
              </a:ext>
            </a:extLst>
          </p:cNvPr>
          <p:cNvSpPr>
            <a:spLocks noGrp="1"/>
          </p:cNvSpPr>
          <p:nvPr>
            <p:ph sz="quarter" idx="16"/>
          </p:nvPr>
        </p:nvSpPr>
        <p:spPr>
          <a:xfrm>
            <a:off x="4475124" y="2670668"/>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1">
            <a:extLst>
              <a:ext uri="{FF2B5EF4-FFF2-40B4-BE49-F238E27FC236}">
                <a16:creationId xmlns:a16="http://schemas.microsoft.com/office/drawing/2014/main" id="{C9FF9C85-7555-6345-9178-FCD5246B668F}"/>
              </a:ext>
            </a:extLst>
          </p:cNvPr>
          <p:cNvSpPr>
            <a:spLocks noGrp="1"/>
          </p:cNvSpPr>
          <p:nvPr>
            <p:ph type="body" sz="quarter" idx="18" hasCustomPrompt="1"/>
          </p:nvPr>
        </p:nvSpPr>
        <p:spPr>
          <a:xfrm>
            <a:off x="4475124" y="2026874"/>
            <a:ext cx="3212612" cy="292954"/>
          </a:xfrm>
        </p:spPr>
        <p:txBody>
          <a:bodyPr>
            <a:normAutofit/>
          </a:bodyPr>
          <a:lstStyle>
            <a:lvl1pPr marL="0" indent="0">
              <a:buNone/>
              <a:defRPr sz="1600" b="1" i="0">
                <a:latin typeface="Buckeye Sans 2 ExtraBold" pitchFamily="2" charset="77"/>
              </a:defRPr>
            </a:lvl1pPr>
          </a:lstStyle>
          <a:p>
            <a:pPr lvl="0"/>
            <a:r>
              <a:rPr lang="en-US" dirty="0"/>
              <a:t>CLICK TO EDIT</a:t>
            </a:r>
            <a:br>
              <a:rPr lang="en-US" dirty="0"/>
            </a:br>
            <a:r>
              <a:rPr lang="en-US" dirty="0"/>
              <a:t>MASTER TEXT STYLES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8"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1">
            <a:extLst>
              <a:ext uri="{FF2B5EF4-FFF2-40B4-BE49-F238E27FC236}">
                <a16:creationId xmlns:a16="http://schemas.microsoft.com/office/drawing/2014/main" id="{9540926D-FD66-994E-A785-30AB85ADD4CD}"/>
              </a:ext>
            </a:extLst>
          </p:cNvPr>
          <p:cNvSpPr>
            <a:spLocks noGrp="1"/>
          </p:cNvSpPr>
          <p:nvPr>
            <p:ph type="body" sz="quarter" idx="17" hasCustomPrompt="1"/>
          </p:nvPr>
        </p:nvSpPr>
        <p:spPr>
          <a:xfrm>
            <a:off x="831850" y="2026874"/>
            <a:ext cx="3212612" cy="292954"/>
          </a:xfrm>
        </p:spPr>
        <p:txBody>
          <a:bodyPr>
            <a:normAutofit/>
          </a:bodyPr>
          <a:lstStyle>
            <a:lvl1pPr marL="0" indent="0">
              <a:buNone/>
              <a:defRPr sz="1600" b="1" i="0">
                <a:latin typeface="Buckeye Sans 2 ExtraBold" pitchFamily="2" charset="77"/>
              </a:defRPr>
            </a:lvl1pPr>
          </a:lstStyle>
          <a:p>
            <a:pPr lvl="0"/>
            <a:r>
              <a:rPr lang="en-US" dirty="0"/>
              <a:t>CLICK TO EDIT</a:t>
            </a:r>
            <a:br>
              <a:rPr lang="en-US" dirty="0"/>
            </a:br>
            <a:r>
              <a:rPr lang="en-US" dirty="0"/>
              <a:t>MASTER TEXT STYLES</a:t>
            </a:r>
          </a:p>
        </p:txBody>
      </p:sp>
      <p:sp>
        <p:nvSpPr>
          <p:cNvPr id="18" name="Title Placeholder 1">
            <a:extLst>
              <a:ext uri="{FF2B5EF4-FFF2-40B4-BE49-F238E27FC236}">
                <a16:creationId xmlns:a16="http://schemas.microsoft.com/office/drawing/2014/main" id="{DCA6E5B1-C633-8349-8E10-F27EBAC41067}"/>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cxnSp>
        <p:nvCxnSpPr>
          <p:cNvPr id="3" name="Straight Connector 2">
            <a:extLst>
              <a:ext uri="{FF2B5EF4-FFF2-40B4-BE49-F238E27FC236}">
                <a16:creationId xmlns:a16="http://schemas.microsoft.com/office/drawing/2014/main" id="{4A20369F-32C4-EB3C-F1E3-C955F8ED79C7}"/>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D47549A-B4B2-A98A-F407-B6F8AE072978}"/>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35286498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Icons with Text Slide">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B8D21BA-110F-A34F-9EE0-07ABF06F5A26}"/>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06174C47-4751-A949-B217-A958FE4EAB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4982055" y="1355651"/>
            <a:ext cx="0" cy="470578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2A0E534F-F82F-491F-A155-625F7F13DD81}"/>
              </a:ext>
            </a:extLst>
          </p:cNvPr>
          <p:cNvSpPr>
            <a:spLocks noGrp="1"/>
          </p:cNvSpPr>
          <p:nvPr>
            <p:ph sz="half" idx="25"/>
          </p:nvPr>
        </p:nvSpPr>
        <p:spPr>
          <a:xfrm>
            <a:off x="6561809" y="4291906"/>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23" name="Text Placeholder 4">
            <a:extLst>
              <a:ext uri="{FF2B5EF4-FFF2-40B4-BE49-F238E27FC236}">
                <a16:creationId xmlns:a16="http://schemas.microsoft.com/office/drawing/2014/main" id="{6EC31054-F323-447E-A250-00C70D033246}"/>
              </a:ext>
            </a:extLst>
          </p:cNvPr>
          <p:cNvSpPr>
            <a:spLocks noGrp="1"/>
          </p:cNvSpPr>
          <p:nvPr>
            <p:ph type="body" sz="quarter" idx="24" hasCustomPrompt="1"/>
          </p:nvPr>
        </p:nvSpPr>
        <p:spPr>
          <a:xfrm>
            <a:off x="6561816" y="3994920"/>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5495822" y="3984098"/>
            <a:ext cx="914400" cy="914400"/>
          </a:xfrm>
        </p:spPr>
        <p:txBody>
          <a:bodyPr/>
          <a:lstStyle>
            <a:lvl3pPr marL="9525" indent="0">
              <a:buNone/>
              <a:defRPr/>
            </a:lvl3pPr>
          </a:lstStyle>
          <a:p>
            <a:pPr lvl="2"/>
            <a:endParaRPr lang="en-US" dirty="0"/>
          </a:p>
        </p:txBody>
      </p:sp>
      <p:sp>
        <p:nvSpPr>
          <p:cNvPr id="21" name="Content Placeholder 3">
            <a:extLst>
              <a:ext uri="{FF2B5EF4-FFF2-40B4-BE49-F238E27FC236}">
                <a16:creationId xmlns:a16="http://schemas.microsoft.com/office/drawing/2014/main" id="{6A62EE4C-12CF-4CD9-A03E-75610F65D462}"/>
              </a:ext>
            </a:extLst>
          </p:cNvPr>
          <p:cNvSpPr>
            <a:spLocks noGrp="1"/>
          </p:cNvSpPr>
          <p:nvPr>
            <p:ph sz="half" idx="22"/>
          </p:nvPr>
        </p:nvSpPr>
        <p:spPr>
          <a:xfrm>
            <a:off x="6561809" y="2933014"/>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20" name="Text Placeholder 4">
            <a:extLst>
              <a:ext uri="{FF2B5EF4-FFF2-40B4-BE49-F238E27FC236}">
                <a16:creationId xmlns:a16="http://schemas.microsoft.com/office/drawing/2014/main" id="{98CA5EED-CA8D-41CE-A9A2-2D0FD1FFEA2F}"/>
              </a:ext>
            </a:extLst>
          </p:cNvPr>
          <p:cNvSpPr>
            <a:spLocks noGrp="1"/>
          </p:cNvSpPr>
          <p:nvPr>
            <p:ph type="body" sz="quarter" idx="21" hasCustomPrompt="1"/>
          </p:nvPr>
        </p:nvSpPr>
        <p:spPr>
          <a:xfrm>
            <a:off x="6561816" y="2636028"/>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5495822" y="2625206"/>
            <a:ext cx="914400" cy="914400"/>
          </a:xfrm>
        </p:spPr>
        <p:txBody>
          <a:bodyPr/>
          <a:lstStyle>
            <a:lvl1pPr marL="0" indent="0">
              <a:buNone/>
              <a:defRPr/>
            </a:lvl1pPr>
            <a:lvl3pPr marL="9525" indent="0">
              <a:buNone/>
              <a:defRPr/>
            </a:lvl3pPr>
          </a:lstStyle>
          <a:p>
            <a:pPr lvl="2"/>
            <a:endParaRPr lang="en-US" dirty="0"/>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p:nvPr>
        </p:nvSpPr>
        <p:spPr>
          <a:xfrm>
            <a:off x="6561816" y="1494459"/>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15" name="Text Placeholder 4">
            <a:extLst>
              <a:ext uri="{FF2B5EF4-FFF2-40B4-BE49-F238E27FC236}">
                <a16:creationId xmlns:a16="http://schemas.microsoft.com/office/drawing/2014/main" id="{5B9DF506-FA73-4B69-BFF8-9508CCD1B341}"/>
              </a:ext>
            </a:extLst>
          </p:cNvPr>
          <p:cNvSpPr>
            <a:spLocks noGrp="1"/>
          </p:cNvSpPr>
          <p:nvPr>
            <p:ph type="body" sz="quarter" idx="16" hasCustomPrompt="1"/>
          </p:nvPr>
        </p:nvSpPr>
        <p:spPr>
          <a:xfrm>
            <a:off x="6561823" y="1197473"/>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5495829" y="1186651"/>
            <a:ext cx="914400" cy="914400"/>
          </a:xfrm>
        </p:spPr>
        <p:txBody>
          <a:bodyPr/>
          <a:lstStyle>
            <a:lvl3pPr marL="9525" indent="0">
              <a:buNone/>
              <a:defRPr/>
            </a:lvl3pPr>
          </a:lstStyle>
          <a:p>
            <a:pPr lvl="2"/>
            <a:endParaRPr lang="en-US" dirty="0"/>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3244137"/>
            <a:ext cx="3637944" cy="1055802"/>
          </a:xfrm>
        </p:spPr>
        <p:txBody>
          <a:bodyPr>
            <a:noAutofit/>
          </a:bodyPr>
          <a:lstStyle>
            <a:lvl1pPr marL="0" indent="0">
              <a:buNone/>
              <a:defRPr sz="2400" b="0" i="0" baseline="0">
                <a:latin typeface="Buckeye Sans 2" pitchFamily="2" charset="77"/>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sp>
        <p:nvSpPr>
          <p:cNvPr id="17" name="Title Placeholder 1">
            <a:extLst>
              <a:ext uri="{FF2B5EF4-FFF2-40B4-BE49-F238E27FC236}">
                <a16:creationId xmlns:a16="http://schemas.microsoft.com/office/drawing/2014/main" id="{2ACA3846-6A0B-5D4D-B5F9-85BB8EA52FB9}"/>
              </a:ext>
            </a:extLst>
          </p:cNvPr>
          <p:cNvSpPr>
            <a:spLocks noGrp="1"/>
          </p:cNvSpPr>
          <p:nvPr>
            <p:ph type="title"/>
          </p:nvPr>
        </p:nvSpPr>
        <p:spPr>
          <a:xfrm>
            <a:off x="831850" y="1143000"/>
            <a:ext cx="3567430" cy="626548"/>
          </a:xfrm>
          <a:prstGeom prst="rect">
            <a:avLst/>
          </a:prstGeom>
        </p:spPr>
        <p:txBody>
          <a:bodyPr vert="horz" lIns="0" tIns="0" rIns="0" bIns="0" rtlCol="0" anchor="t">
            <a:noAutofit/>
          </a:bodyPr>
          <a:lstStyle/>
          <a:p>
            <a:r>
              <a:rPr lang="en-US" dirty="0"/>
              <a:t>Click to edit Master title style</a:t>
            </a:r>
          </a:p>
        </p:txBody>
      </p:sp>
      <p:cxnSp>
        <p:nvCxnSpPr>
          <p:cNvPr id="3" name="Straight Connector 2">
            <a:extLst>
              <a:ext uri="{FF2B5EF4-FFF2-40B4-BE49-F238E27FC236}">
                <a16:creationId xmlns:a16="http://schemas.microsoft.com/office/drawing/2014/main" id="{EE45C0C7-8815-3428-4132-9880188909DC}"/>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069C49F-714D-9952-0225-BEB2E16FC075}"/>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18718177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Statistics with Text Slide">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32057CA4-9AFB-AF4A-B918-05A66D9EEF58}"/>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9EB59E3-6797-A647-B056-894F8D7AF51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610462"/>
            <a:ext cx="3200400" cy="1555750"/>
          </a:xfrm>
        </p:spPr>
        <p:txBody>
          <a:bodyPr anchor="ctr" anchorCtr="0">
            <a:noAutofit/>
          </a:bodyPr>
          <a:lstStyle>
            <a:lvl1pPr marL="0" indent="0" algn="ctr">
              <a:buNone/>
              <a:defRPr sz="7500" b="1" i="0">
                <a:latin typeface="Buckeye Serif 2 Black" pitchFamily="2" charset="77"/>
              </a:defRPr>
            </a:lvl1pPr>
          </a:lstStyle>
          <a:p>
            <a:pPr lvl="0"/>
            <a:r>
              <a:rPr lang="en-US" dirty="0"/>
              <a:t>00</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610462"/>
            <a:ext cx="3200400" cy="1555750"/>
          </a:xfrm>
        </p:spPr>
        <p:txBody>
          <a:bodyPr anchor="ctr" anchorCtr="0">
            <a:noAutofit/>
          </a:bodyPr>
          <a:lstStyle>
            <a:lvl1pPr marL="0" indent="0" algn="ctr">
              <a:buNone/>
              <a:defRPr sz="7500" b="1" i="0">
                <a:latin typeface="Buckeye Serif 2 Black" pitchFamily="2" charset="77"/>
              </a:defRPr>
            </a:lvl1pPr>
          </a:lstStyle>
          <a:p>
            <a:pPr lvl="0"/>
            <a:r>
              <a:rPr lang="en-US" dirty="0"/>
              <a:t>00</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610462"/>
            <a:ext cx="3200400" cy="1555750"/>
          </a:xfrm>
        </p:spPr>
        <p:txBody>
          <a:bodyPr anchor="ctr" anchorCtr="0">
            <a:noAutofit/>
          </a:bodyPr>
          <a:lstStyle>
            <a:lvl1pPr marL="0" indent="0" algn="ctr">
              <a:buNone/>
              <a:defRPr sz="7500" b="1" i="0">
                <a:latin typeface="Buckeye Serif 2 Black" pitchFamily="2" charset="77"/>
              </a:defRPr>
            </a:lvl1pPr>
          </a:lstStyle>
          <a:p>
            <a:pPr lvl="0"/>
            <a:r>
              <a:rPr lang="en-US" dirty="0"/>
              <a:t>00</a:t>
            </a:r>
          </a:p>
        </p:txBody>
      </p:sp>
      <p:sp>
        <p:nvSpPr>
          <p:cNvPr id="28" name="Text Placeholder 11">
            <a:extLst>
              <a:ext uri="{FF2B5EF4-FFF2-40B4-BE49-F238E27FC236}">
                <a16:creationId xmlns:a16="http://schemas.microsoft.com/office/drawing/2014/main" id="{68CA66E8-5492-C54F-A11E-0E6B99B9C2C3}"/>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27" name="Title Placeholder 1">
            <a:extLst>
              <a:ext uri="{FF2B5EF4-FFF2-40B4-BE49-F238E27FC236}">
                <a16:creationId xmlns:a16="http://schemas.microsoft.com/office/drawing/2014/main" id="{CE0809EF-3F59-4043-A1B8-AEF871D89686}"/>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cxnSp>
        <p:nvCxnSpPr>
          <p:cNvPr id="3" name="Straight Connector 2">
            <a:extLst>
              <a:ext uri="{FF2B5EF4-FFF2-40B4-BE49-F238E27FC236}">
                <a16:creationId xmlns:a16="http://schemas.microsoft.com/office/drawing/2014/main" id="{861EC2CF-05C6-723F-2895-BD6F98CDFC79}"/>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AAE30C1-4049-3318-14EE-2B61500BC202}"/>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27288519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Facts and Figures Chart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7F8D276C-E0F8-BD48-AF09-4D7E383E173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25CD0E2-84C8-164B-AD5C-C2367BC13B0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 name="Content Placeholder 5">
            <a:extLst>
              <a:ext uri="{FF2B5EF4-FFF2-40B4-BE49-F238E27FC236}">
                <a16:creationId xmlns:a16="http://schemas.microsoft.com/office/drawing/2014/main" id="{F9AB3712-421D-4D44-A208-FCFD9F142B33}"/>
              </a:ext>
            </a:extLst>
          </p:cNvPr>
          <p:cNvSpPr>
            <a:spLocks noGrp="1"/>
          </p:cNvSpPr>
          <p:nvPr>
            <p:ph sz="quarter" idx="15" hasCustomPrompt="1"/>
          </p:nvPr>
        </p:nvSpPr>
        <p:spPr>
          <a:xfrm>
            <a:off x="4579938" y="2764450"/>
            <a:ext cx="6608762" cy="3278998"/>
          </a:xfrm>
        </p:spPr>
        <p:txBody>
          <a:bodyPr>
            <a:noAutofit/>
          </a:bodyPr>
          <a:lstStyle>
            <a:lvl1pPr>
              <a:defRPr sz="1800" b="0" i="0" baseline="0">
                <a:latin typeface="Buckeye Sans 2" pitchFamily="2" charset="77"/>
              </a:defRPr>
            </a:lvl1pPr>
          </a:lstStyle>
          <a:p>
            <a:pPr lvl="0"/>
            <a:r>
              <a:rPr lang="en-US" dirty="0"/>
              <a:t>Click to add a chart or table</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2751768"/>
            <a:ext cx="3637944" cy="2428368"/>
          </a:xfrm>
        </p:spPr>
        <p:txBody>
          <a:bodyPr>
            <a:noAutofit/>
          </a:bodyPr>
          <a:lstStyle>
            <a:lvl1pPr marL="0" inden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D7A9AC07-0E34-8641-9EC5-C864146C9CA5}"/>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12A8CFF-B192-674F-A2ED-D501F199D3F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
        <p:nvSpPr>
          <p:cNvPr id="3" name="TextBox 2">
            <a:extLst>
              <a:ext uri="{FF2B5EF4-FFF2-40B4-BE49-F238E27FC236}">
                <a16:creationId xmlns:a16="http://schemas.microsoft.com/office/drawing/2014/main" id="{36EBFF85-E62B-6C96-0A84-2FD9E329F28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3886933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C113724-7455-C542-BEC6-687265D051C1}"/>
              </a:ext>
            </a:extLst>
          </p:cNvPr>
          <p:cNvSpPr/>
          <p:nvPr userDrawn="1"/>
        </p:nvSpPr>
        <p:spPr>
          <a:xfrm>
            <a:off x="26235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blipFill dpi="0" rotWithShape="1">
            <a:blip r:embed="rId2" cstate="print">
              <a:alphaModFix amt="39700"/>
              <a:extLst>
                <a:ext uri="{28A0092B-C50C-407E-A947-70E740481C1C}">
                  <a14:useLocalDpi xmlns:a14="http://schemas.microsoft.com/office/drawing/2010/main"/>
                </a:ext>
              </a:extLst>
            </a:blip>
            <a:srcRect/>
            <a:stretch>
              <a:fillRect l="51470" t="4246" r="3045" b="-16784"/>
            </a:stretch>
          </a:blip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ollege of Food, Agricultural, and Environmental Sciences identification tag.">
            <a:extLst>
              <a:ext uri="{FF2B5EF4-FFF2-40B4-BE49-F238E27FC236}">
                <a16:creationId xmlns:a16="http://schemas.microsoft.com/office/drawing/2014/main" id="{B14C2A2A-3E21-4D47-BCC2-1B24112ACFE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6760" y="0"/>
            <a:ext cx="1191810" cy="865632"/>
          </a:xfrm>
          <a:prstGeom prst="rect">
            <a:avLst/>
          </a:prstGeom>
        </p:spPr>
      </p:pic>
      <p:sp>
        <p:nvSpPr>
          <p:cNvPr id="5" name="Rectangle 4">
            <a:extLst>
              <a:ext uri="{FF2B5EF4-FFF2-40B4-BE49-F238E27FC236}">
                <a16:creationId xmlns:a16="http://schemas.microsoft.com/office/drawing/2014/main" id="{2B8293D8-2031-EF4C-9BA3-3EAD2C25E444}"/>
              </a:ext>
            </a:extLst>
          </p:cNvPr>
          <p:cNvSpPr/>
          <p:nvPr userDrawn="1"/>
        </p:nvSpPr>
        <p:spPr>
          <a:xfrm>
            <a:off x="284258" y="1934924"/>
            <a:ext cx="9626658" cy="3175000"/>
          </a:xfrm>
          <a:prstGeom prst="rect">
            <a:avLst/>
          </a:prstGeom>
          <a:solidFill>
            <a:srgbClr val="FFFFFF">
              <a:alpha val="747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C9F4DFB-5FEF-4443-B100-BDAFF98C292A}"/>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746760" y="5638703"/>
            <a:ext cx="3338593" cy="478695"/>
          </a:xfrm>
          <a:prstGeom prst="rect">
            <a:avLst/>
          </a:prstGeom>
        </p:spPr>
      </p:pic>
      <p:cxnSp>
        <p:nvCxnSpPr>
          <p:cNvPr id="7" name="Straight Connector 6">
            <a:extLst>
              <a:ext uri="{FF2B5EF4-FFF2-40B4-BE49-F238E27FC236}">
                <a16:creationId xmlns:a16="http://schemas.microsoft.com/office/drawing/2014/main" id="{FD07F65F-844A-B44B-9891-4BA1552B25B1}"/>
              </a:ext>
              <a:ext uri="{C183D7F6-B498-43B3-948B-1728B52AA6E4}">
                <adec:decorative xmlns:adec="http://schemas.microsoft.com/office/drawing/2017/decorative" val="1"/>
              </a:ext>
            </a:extLst>
          </p:cNvPr>
          <p:cNvCxnSpPr>
            <a:cxnSpLocks/>
          </p:cNvCxnSpPr>
          <p:nvPr userDrawn="1"/>
        </p:nvCxnSpPr>
        <p:spPr>
          <a:xfrm>
            <a:off x="749300" y="3897801"/>
            <a:ext cx="1694688"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6F9E75A-B207-2A45-BC22-B31A3AB04686}"/>
              </a:ext>
            </a:extLst>
          </p:cNvPr>
          <p:cNvSpPr>
            <a:spLocks noGrp="1"/>
          </p:cNvSpPr>
          <p:nvPr>
            <p:ph type="title"/>
          </p:nvPr>
        </p:nvSpPr>
        <p:spPr>
          <a:xfrm>
            <a:off x="723900" y="2397125"/>
            <a:ext cx="8846820" cy="757093"/>
          </a:xfrm>
        </p:spPr>
        <p:txBody>
          <a:bodyPr/>
          <a:lstStyle>
            <a:lvl1pPr>
              <a:defRPr sz="5000"/>
            </a:lvl1pPr>
          </a:lstStyle>
          <a:p>
            <a:r>
              <a:rPr lang="en-US" dirty="0"/>
              <a:t>Click to edit Master title style</a:t>
            </a:r>
          </a:p>
        </p:txBody>
      </p:sp>
      <p:sp>
        <p:nvSpPr>
          <p:cNvPr id="9" name="Text Placeholder 8">
            <a:extLst>
              <a:ext uri="{FF2B5EF4-FFF2-40B4-BE49-F238E27FC236}">
                <a16:creationId xmlns:a16="http://schemas.microsoft.com/office/drawing/2014/main" id="{B35F23F4-22DB-0345-92B8-98F3E40E92DF}"/>
              </a:ext>
            </a:extLst>
          </p:cNvPr>
          <p:cNvSpPr>
            <a:spLocks noGrp="1"/>
          </p:cNvSpPr>
          <p:nvPr>
            <p:ph type="body" sz="quarter" idx="10"/>
          </p:nvPr>
        </p:nvSpPr>
        <p:spPr>
          <a:xfrm>
            <a:off x="723900" y="4195763"/>
            <a:ext cx="6683375" cy="731837"/>
          </a:xfr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056638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rgbClr val="CA1B0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1" i="0" baseline="0">
                <a:solidFill>
                  <a:schemeClr val="bg1"/>
                </a:solidFill>
                <a:latin typeface="Arial" charset="0"/>
                <a:ea typeface="Arial" charset="0"/>
                <a:cs typeface="Arial" charset="0"/>
              </a:defRPr>
            </a:lvl1pPr>
          </a:lstStyle>
          <a:p>
            <a:r>
              <a:rPr lang="en-US" dirty="0"/>
              <a:t>01.</a:t>
            </a:r>
            <a:br>
              <a:rPr lang="en-US" dirty="0"/>
            </a:br>
            <a:r>
              <a:rPr lang="en-US" dirty="0"/>
              <a:t>New Section Title</a:t>
            </a:r>
          </a:p>
        </p:txBody>
      </p:sp>
      <p:sp>
        <p:nvSpPr>
          <p:cNvPr id="3" name="Subtitle 2"/>
          <p:cNvSpPr>
            <a:spLocks noGrp="1"/>
          </p:cNvSpPr>
          <p:nvPr>
            <p:ph type="subTitle" idx="1"/>
          </p:nvPr>
        </p:nvSpPr>
        <p:spPr>
          <a:xfrm>
            <a:off x="1524000" y="3935670"/>
            <a:ext cx="9144000" cy="1655762"/>
          </a:xfrm>
        </p:spPr>
        <p:txBody>
          <a:bodyPr/>
          <a:lstStyle>
            <a:lvl1pPr marL="0" indent="0" algn="ct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Rectangle 4"/>
          <p:cNvSpPr/>
          <p:nvPr userDrawn="1"/>
        </p:nvSpPr>
        <p:spPr>
          <a:xfrm>
            <a:off x="5136310" y="3678951"/>
            <a:ext cx="191937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16021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imeline Slide">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74E7BE41-5696-174D-B17B-8094B0E62C4D}"/>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229BAE92-0486-E14B-9FBD-8D359D71FD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cxnSp>
        <p:nvCxnSpPr>
          <p:cNvPr id="16" name="Straight Connector 15">
            <a:extLst>
              <a:ext uri="{FF2B5EF4-FFF2-40B4-BE49-F238E27FC236}">
                <a16:creationId xmlns:a16="http://schemas.microsoft.com/office/drawing/2014/main" id="{9E184FE3-DD67-424C-9280-83C17C6E8FA6}"/>
              </a:ext>
              <a:ext uri="{C183D7F6-B498-43B3-948B-1728B52AA6E4}">
                <adec:decorative xmlns:adec="http://schemas.microsoft.com/office/drawing/2017/decorative" val="1"/>
              </a:ext>
            </a:extLst>
          </p:cNvPr>
          <p:cNvCxnSpPr>
            <a:cxnSpLocks/>
          </p:cNvCxnSpPr>
          <p:nvPr userDrawn="1"/>
        </p:nvCxnSpPr>
        <p:spPr>
          <a:xfrm>
            <a:off x="1122386" y="3862313"/>
            <a:ext cx="9938110" cy="0"/>
          </a:xfrm>
          <a:prstGeom prst="line">
            <a:avLst/>
          </a:prstGeom>
          <a:ln w="222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014D48-27EB-784B-BCAA-6DB63A7D199D}"/>
              </a:ext>
              <a:ext uri="{C183D7F6-B498-43B3-948B-1728B52AA6E4}">
                <adec:decorative xmlns:adec="http://schemas.microsoft.com/office/drawing/2017/decorative" val="1"/>
              </a:ext>
            </a:extLst>
          </p:cNvPr>
          <p:cNvCxnSpPr>
            <a:cxnSpLocks/>
          </p:cNvCxnSpPr>
          <p:nvPr/>
        </p:nvCxnSpPr>
        <p:spPr>
          <a:xfrm>
            <a:off x="1475915" y="3912015"/>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51E0E9-3EDE-1A4A-8259-0589CC43F967}"/>
              </a:ext>
              <a:ext uri="{C183D7F6-B498-43B3-948B-1728B52AA6E4}">
                <adec:decorative xmlns:adec="http://schemas.microsoft.com/office/drawing/2017/decorative" val="1"/>
              </a:ext>
            </a:extLst>
          </p:cNvPr>
          <p:cNvCxnSpPr>
            <a:cxnSpLocks/>
          </p:cNvCxnSpPr>
          <p:nvPr/>
        </p:nvCxnSpPr>
        <p:spPr>
          <a:xfrm>
            <a:off x="1122387"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DDE620-8CAC-6D4C-B633-D871F24D42F5}"/>
              </a:ext>
              <a:ext uri="{C183D7F6-B498-43B3-948B-1728B52AA6E4}">
                <adec:decorative xmlns:adec="http://schemas.microsoft.com/office/drawing/2017/decorative" val="1"/>
              </a:ext>
            </a:extLst>
          </p:cNvPr>
          <p:cNvCxnSpPr>
            <a:cxnSpLocks/>
          </p:cNvCxnSpPr>
          <p:nvPr/>
        </p:nvCxnSpPr>
        <p:spPr>
          <a:xfrm>
            <a:off x="2194132" y="3397726"/>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87E061E-F03C-354E-BBE1-2593B6298EE8}"/>
              </a:ext>
              <a:ext uri="{C183D7F6-B498-43B3-948B-1728B52AA6E4}">
                <adec:decorative xmlns:adec="http://schemas.microsoft.com/office/drawing/2017/decorative" val="1"/>
              </a:ext>
            </a:extLst>
          </p:cNvPr>
          <p:cNvSpPr/>
          <p:nvPr/>
        </p:nvSpPr>
        <p:spPr>
          <a:xfrm>
            <a:off x="2130513"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Buckeye Sans 2" pitchFamily="2" charset="77"/>
            </a:endParaRPr>
          </a:p>
        </p:txBody>
      </p:sp>
      <p:cxnSp>
        <p:nvCxnSpPr>
          <p:cNvPr id="26" name="Elbow Connector 25">
            <a:extLst>
              <a:ext uri="{FF2B5EF4-FFF2-40B4-BE49-F238E27FC236}">
                <a16:creationId xmlns:a16="http://schemas.microsoft.com/office/drawing/2014/main" id="{22BF8E84-12F6-A344-A940-75F1F8B2AAC6}"/>
              </a:ext>
              <a:ext uri="{C183D7F6-B498-43B3-948B-1728B52AA6E4}">
                <adec:decorative xmlns:adec="http://schemas.microsoft.com/office/drawing/2017/decorative" val="1"/>
              </a:ext>
            </a:extLst>
          </p:cNvPr>
          <p:cNvCxnSpPr>
            <a:cxnSpLocks/>
          </p:cNvCxnSpPr>
          <p:nvPr/>
        </p:nvCxnSpPr>
        <p:spPr>
          <a:xfrm rot="16200000" flipH="1">
            <a:off x="3378364" y="3944379"/>
            <a:ext cx="429948" cy="356205"/>
          </a:xfrm>
          <a:prstGeom prst="bentConnector3">
            <a:avLst>
              <a:gd name="adj1" fmla="val 4561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8A6D5A5-1C0D-FB47-9651-F71B9A91AF8D}"/>
              </a:ext>
              <a:ext uri="{C183D7F6-B498-43B3-948B-1728B52AA6E4}">
                <adec:decorative xmlns:adec="http://schemas.microsoft.com/office/drawing/2017/decorative" val="1"/>
              </a:ext>
            </a:extLst>
          </p:cNvPr>
          <p:cNvCxnSpPr>
            <a:cxnSpLocks/>
          </p:cNvCxnSpPr>
          <p:nvPr/>
        </p:nvCxnSpPr>
        <p:spPr>
          <a:xfrm>
            <a:off x="3415236"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984FFD3-8B2E-F649-A8DE-76BDE2159D75}"/>
              </a:ext>
              <a:ext uri="{C183D7F6-B498-43B3-948B-1728B52AA6E4}">
                <adec:decorative xmlns:adec="http://schemas.microsoft.com/office/drawing/2017/decorative" val="1"/>
              </a:ext>
            </a:extLst>
          </p:cNvPr>
          <p:cNvSpPr/>
          <p:nvPr/>
        </p:nvSpPr>
        <p:spPr>
          <a:xfrm>
            <a:off x="3352579"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Buckeye Sans 2" pitchFamily="2" charset="77"/>
            </a:endParaRPr>
          </a:p>
        </p:txBody>
      </p:sp>
      <p:cxnSp>
        <p:nvCxnSpPr>
          <p:cNvPr id="30" name="Straight Connector 29">
            <a:extLst>
              <a:ext uri="{FF2B5EF4-FFF2-40B4-BE49-F238E27FC236}">
                <a16:creationId xmlns:a16="http://schemas.microsoft.com/office/drawing/2014/main" id="{6B259A97-67B7-1947-B18E-EAF8A1628F6E}"/>
              </a:ext>
              <a:ext uri="{C183D7F6-B498-43B3-948B-1728B52AA6E4}">
                <adec:decorative xmlns:adec="http://schemas.microsoft.com/office/drawing/2017/decorative" val="1"/>
              </a:ext>
            </a:extLst>
          </p:cNvPr>
          <p:cNvCxnSpPr>
            <a:cxnSpLocks/>
          </p:cNvCxnSpPr>
          <p:nvPr/>
        </p:nvCxnSpPr>
        <p:spPr>
          <a:xfrm>
            <a:off x="4664993" y="3385310"/>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9CF5E7-2CF8-EE4F-84AE-FEFB8D4D3838}"/>
              </a:ext>
              <a:ext uri="{C183D7F6-B498-43B3-948B-1728B52AA6E4}">
                <adec:decorative xmlns:adec="http://schemas.microsoft.com/office/drawing/2017/decorative" val="1"/>
              </a:ext>
            </a:extLst>
          </p:cNvPr>
          <p:cNvCxnSpPr>
            <a:cxnSpLocks/>
          </p:cNvCxnSpPr>
          <p:nvPr/>
        </p:nvCxnSpPr>
        <p:spPr>
          <a:xfrm>
            <a:off x="4309696" y="3395243"/>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ECD28BA0-627E-194D-89A4-E0249F66A86E}"/>
              </a:ext>
              <a:ext uri="{C183D7F6-B498-43B3-948B-1728B52AA6E4}">
                <adec:decorative xmlns:adec="http://schemas.microsoft.com/office/drawing/2017/decorative" val="1"/>
              </a:ext>
            </a:extLst>
          </p:cNvPr>
          <p:cNvSpPr/>
          <p:nvPr/>
        </p:nvSpPr>
        <p:spPr>
          <a:xfrm>
            <a:off x="4601374" y="3782467"/>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Buckeye Sans 2" pitchFamily="2" charset="77"/>
            </a:endParaRPr>
          </a:p>
        </p:txBody>
      </p:sp>
      <p:cxnSp>
        <p:nvCxnSpPr>
          <p:cNvPr id="34" name="Elbow Connector 33">
            <a:extLst>
              <a:ext uri="{FF2B5EF4-FFF2-40B4-BE49-F238E27FC236}">
                <a16:creationId xmlns:a16="http://schemas.microsoft.com/office/drawing/2014/main" id="{C944BF9F-487A-BC49-A867-2B9561E39F39}"/>
              </a:ext>
              <a:ext uri="{C183D7F6-B498-43B3-948B-1728B52AA6E4}">
                <adec:decorative xmlns:adec="http://schemas.microsoft.com/office/drawing/2017/decorative" val="1"/>
              </a:ext>
            </a:extLst>
          </p:cNvPr>
          <p:cNvCxnSpPr>
            <a:cxnSpLocks/>
          </p:cNvCxnSpPr>
          <p:nvPr/>
        </p:nvCxnSpPr>
        <p:spPr>
          <a:xfrm rot="16200000" flipH="1">
            <a:off x="5798835"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12B175-89C9-C745-B096-BB01124937CF}"/>
              </a:ext>
              <a:ext uri="{C183D7F6-B498-43B3-948B-1728B52AA6E4}">
                <adec:decorative xmlns:adec="http://schemas.microsoft.com/office/drawing/2017/decorative" val="1"/>
              </a:ext>
            </a:extLst>
          </p:cNvPr>
          <p:cNvCxnSpPr>
            <a:cxnSpLocks/>
          </p:cNvCxnSpPr>
          <p:nvPr/>
        </p:nvCxnSpPr>
        <p:spPr>
          <a:xfrm>
            <a:off x="6091863"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1FBDC2AA-41C2-3743-A672-36196180445A}"/>
              </a:ext>
              <a:ext uri="{C183D7F6-B498-43B3-948B-1728B52AA6E4}">
                <adec:decorative xmlns:adec="http://schemas.microsoft.com/office/drawing/2017/decorative" val="1"/>
              </a:ext>
            </a:extLst>
          </p:cNvPr>
          <p:cNvSpPr/>
          <p:nvPr/>
        </p:nvSpPr>
        <p:spPr>
          <a:xfrm>
            <a:off x="5484554"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Buckeye Sans 2" pitchFamily="2" charset="77"/>
            </a:endParaRPr>
          </a:p>
        </p:txBody>
      </p:sp>
      <p:cxnSp>
        <p:nvCxnSpPr>
          <p:cNvPr id="38" name="Elbow Connector 37">
            <a:extLst>
              <a:ext uri="{FF2B5EF4-FFF2-40B4-BE49-F238E27FC236}">
                <a16:creationId xmlns:a16="http://schemas.microsoft.com/office/drawing/2014/main" id="{DAE8742F-A103-BF41-A9D8-891D144B3794}"/>
              </a:ext>
              <a:ext uri="{C183D7F6-B498-43B3-948B-1728B52AA6E4}">
                <adec:decorative xmlns:adec="http://schemas.microsoft.com/office/drawing/2017/decorative" val="1"/>
              </a:ext>
            </a:extLst>
          </p:cNvPr>
          <p:cNvCxnSpPr>
            <a:cxnSpLocks/>
          </p:cNvCxnSpPr>
          <p:nvPr/>
        </p:nvCxnSpPr>
        <p:spPr>
          <a:xfrm rot="16200000" flipH="1">
            <a:off x="7124930" y="3146744"/>
            <a:ext cx="548640" cy="777240"/>
          </a:xfrm>
          <a:prstGeom prst="bentConnector3">
            <a:avLst>
              <a:gd name="adj1" fmla="val 51901"/>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A3B8E4-CD12-E144-BB1A-D280B2FD6256}"/>
              </a:ext>
              <a:ext uri="{C183D7F6-B498-43B3-948B-1728B52AA6E4}">
                <adec:decorative xmlns:adec="http://schemas.microsoft.com/office/drawing/2017/decorative" val="1"/>
              </a:ext>
            </a:extLst>
          </p:cNvPr>
          <p:cNvCxnSpPr>
            <a:cxnSpLocks/>
          </p:cNvCxnSpPr>
          <p:nvPr/>
        </p:nvCxnSpPr>
        <p:spPr>
          <a:xfrm>
            <a:off x="6651521" y="3256518"/>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F7928F04-570B-184F-ADF6-394A3D77C261}"/>
              </a:ext>
              <a:ext uri="{C183D7F6-B498-43B3-948B-1728B52AA6E4}">
                <adec:decorative xmlns:adec="http://schemas.microsoft.com/office/drawing/2017/decorative" val="1"/>
              </a:ext>
            </a:extLst>
          </p:cNvPr>
          <p:cNvSpPr/>
          <p:nvPr/>
        </p:nvSpPr>
        <p:spPr>
          <a:xfrm>
            <a:off x="7718562"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Buckeye Sans 2" pitchFamily="2" charset="77"/>
            </a:endParaRPr>
          </a:p>
        </p:txBody>
      </p:sp>
      <p:cxnSp>
        <p:nvCxnSpPr>
          <p:cNvPr id="42" name="Elbow Connector 41">
            <a:extLst>
              <a:ext uri="{FF2B5EF4-FFF2-40B4-BE49-F238E27FC236}">
                <a16:creationId xmlns:a16="http://schemas.microsoft.com/office/drawing/2014/main" id="{7055B517-1D73-FE47-876E-2F1CBD33EF29}"/>
              </a:ext>
              <a:ext uri="{C183D7F6-B498-43B3-948B-1728B52AA6E4}">
                <adec:decorative xmlns:adec="http://schemas.microsoft.com/office/drawing/2017/decorative" val="1"/>
              </a:ext>
            </a:extLst>
          </p:cNvPr>
          <p:cNvCxnSpPr>
            <a:cxnSpLocks/>
          </p:cNvCxnSpPr>
          <p:nvPr/>
        </p:nvCxnSpPr>
        <p:spPr>
          <a:xfrm rot="16200000" flipH="1">
            <a:off x="8801134"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86D567-F224-F84B-A0A5-0485DF514803}"/>
              </a:ext>
              <a:ext uri="{C183D7F6-B498-43B3-948B-1728B52AA6E4}">
                <adec:decorative xmlns:adec="http://schemas.microsoft.com/office/drawing/2017/decorative" val="1"/>
              </a:ext>
            </a:extLst>
          </p:cNvPr>
          <p:cNvCxnSpPr>
            <a:cxnSpLocks/>
          </p:cNvCxnSpPr>
          <p:nvPr/>
        </p:nvCxnSpPr>
        <p:spPr>
          <a:xfrm>
            <a:off x="9094162"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BEC20500-CD00-5247-8292-B3E08DC97F12}"/>
              </a:ext>
              <a:ext uri="{C183D7F6-B498-43B3-948B-1728B52AA6E4}">
                <adec:decorative xmlns:adec="http://schemas.microsoft.com/office/drawing/2017/decorative" val="1"/>
              </a:ext>
            </a:extLst>
          </p:cNvPr>
          <p:cNvSpPr/>
          <p:nvPr/>
        </p:nvSpPr>
        <p:spPr>
          <a:xfrm>
            <a:off x="8483354"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Buckeye Sans 2" pitchFamily="2" charset="77"/>
            </a:endParaRPr>
          </a:p>
        </p:txBody>
      </p:sp>
      <p:cxnSp>
        <p:nvCxnSpPr>
          <p:cNvPr id="46" name="Elbow Connector 45">
            <a:extLst>
              <a:ext uri="{FF2B5EF4-FFF2-40B4-BE49-F238E27FC236}">
                <a16:creationId xmlns:a16="http://schemas.microsoft.com/office/drawing/2014/main" id="{6E92AFE4-6314-054F-A92B-2FE55D427501}"/>
              </a:ext>
              <a:ext uri="{C183D7F6-B498-43B3-948B-1728B52AA6E4}">
                <adec:decorative xmlns:adec="http://schemas.microsoft.com/office/drawing/2017/decorative" val="1"/>
              </a:ext>
            </a:extLst>
          </p:cNvPr>
          <p:cNvCxnSpPr>
            <a:cxnSpLocks/>
          </p:cNvCxnSpPr>
          <p:nvPr/>
        </p:nvCxnSpPr>
        <p:spPr>
          <a:xfrm rot="16200000" flipH="1">
            <a:off x="9885268" y="3033759"/>
            <a:ext cx="411480" cy="1143000"/>
          </a:xfrm>
          <a:prstGeom prst="bentConnector3">
            <a:avLst>
              <a:gd name="adj1" fmla="val 5705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1E54265-A42B-404B-A7FA-D489364792DC}"/>
              </a:ext>
              <a:ext uri="{C183D7F6-B498-43B3-948B-1728B52AA6E4}">
                <adec:decorative xmlns:adec="http://schemas.microsoft.com/office/drawing/2017/decorative" val="1"/>
              </a:ext>
            </a:extLst>
          </p:cNvPr>
          <p:cNvCxnSpPr>
            <a:cxnSpLocks/>
          </p:cNvCxnSpPr>
          <p:nvPr/>
        </p:nvCxnSpPr>
        <p:spPr>
          <a:xfrm>
            <a:off x="9160399"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683F2D0-8C36-5D48-9931-9FC513DB364F}"/>
              </a:ext>
              <a:ext uri="{C183D7F6-B498-43B3-948B-1728B52AA6E4}">
                <adec:decorative xmlns:adec="http://schemas.microsoft.com/office/drawing/2017/decorative" val="1"/>
              </a:ext>
            </a:extLst>
          </p:cNvPr>
          <p:cNvSpPr/>
          <p:nvPr/>
        </p:nvSpPr>
        <p:spPr>
          <a:xfrm>
            <a:off x="10596975"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Buckeye Sans 2" pitchFamily="2" charset="77"/>
            </a:endParaRPr>
          </a:p>
        </p:txBody>
      </p:sp>
      <p:sp>
        <p:nvSpPr>
          <p:cNvPr id="18" name="Oval 17">
            <a:extLst>
              <a:ext uri="{FF2B5EF4-FFF2-40B4-BE49-F238E27FC236}">
                <a16:creationId xmlns:a16="http://schemas.microsoft.com/office/drawing/2014/main" id="{B5718342-7FA9-6246-9E49-28E3F2655FD9}"/>
              </a:ext>
              <a:ext uri="{C183D7F6-B498-43B3-948B-1728B52AA6E4}">
                <adec:decorative xmlns:adec="http://schemas.microsoft.com/office/drawing/2017/decorative" val="1"/>
              </a:ext>
            </a:extLst>
          </p:cNvPr>
          <p:cNvSpPr/>
          <p:nvPr/>
        </p:nvSpPr>
        <p:spPr>
          <a:xfrm>
            <a:off x="1412296"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Buckeye Sans 2" pitchFamily="2" charset="77"/>
            </a:endParaRPr>
          </a:p>
        </p:txBody>
      </p:sp>
      <p:cxnSp>
        <p:nvCxnSpPr>
          <p:cNvPr id="22" name="Straight Connector 21">
            <a:extLst>
              <a:ext uri="{FF2B5EF4-FFF2-40B4-BE49-F238E27FC236}">
                <a16:creationId xmlns:a16="http://schemas.microsoft.com/office/drawing/2014/main" id="{7B6A5106-ADBB-484D-A71E-F26F18206525}"/>
              </a:ext>
              <a:ext uri="{C183D7F6-B498-43B3-948B-1728B52AA6E4}">
                <adec:decorative xmlns:adec="http://schemas.microsoft.com/office/drawing/2017/decorative" val="1"/>
              </a:ext>
            </a:extLst>
          </p:cNvPr>
          <p:cNvCxnSpPr>
            <a:cxnSpLocks/>
          </p:cNvCxnSpPr>
          <p:nvPr/>
        </p:nvCxnSpPr>
        <p:spPr>
          <a:xfrm>
            <a:off x="1840604"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877FFE3F-8F98-0347-B396-A1D572C9B828}"/>
              </a:ext>
            </a:extLst>
          </p:cNvPr>
          <p:cNvSpPr txBox="1">
            <a:spLocks/>
          </p:cNvSpPr>
          <p:nvPr userDrawn="1"/>
        </p:nvSpPr>
        <p:spPr>
          <a:xfrm>
            <a:off x="9176875" y="2668468"/>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rgbClr val="414443"/>
                </a:solidFill>
                <a:latin typeface="Buckeye Sans 2" pitchFamily="2" charset="77"/>
              </a:rPr>
              <a:t>Lorem ipsum dolor sit </a:t>
            </a:r>
            <a:r>
              <a:rPr lang="en-US" b="0" i="0" dirty="0" err="1">
                <a:solidFill>
                  <a:srgbClr val="414443"/>
                </a:solidFill>
                <a:latin typeface="Buckeye Sans 2" pitchFamily="2" charset="77"/>
              </a:rPr>
              <a:t>amet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consectetur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adipiscing</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elit</a:t>
            </a:r>
            <a:r>
              <a:rPr lang="en-US" b="0" i="0" dirty="0">
                <a:solidFill>
                  <a:srgbClr val="414443"/>
                </a:solidFill>
                <a:latin typeface="Buckeye Sans 2" pitchFamily="2" charset="77"/>
              </a:rPr>
              <a:t>, sed do </a:t>
            </a:r>
            <a:r>
              <a:rPr lang="en-US" b="0" i="0" dirty="0" err="1">
                <a:solidFill>
                  <a:srgbClr val="414443"/>
                </a:solidFill>
                <a:latin typeface="Buckeye Sans 2" pitchFamily="2" charset="77"/>
              </a:rPr>
              <a:t>eiusmod</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tempor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incididunt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ut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labore</a:t>
            </a:r>
            <a:r>
              <a:rPr lang="en-US" b="0" i="0" dirty="0">
                <a:solidFill>
                  <a:srgbClr val="414443"/>
                </a:solidFill>
                <a:latin typeface="Buckeye Sans 2" pitchFamily="2" charset="77"/>
              </a:rPr>
              <a:t> et dolore magna et.</a:t>
            </a:r>
          </a:p>
        </p:txBody>
      </p:sp>
      <p:sp>
        <p:nvSpPr>
          <p:cNvPr id="15" name="Text Placeholder 4">
            <a:extLst>
              <a:ext uri="{FF2B5EF4-FFF2-40B4-BE49-F238E27FC236}">
                <a16:creationId xmlns:a16="http://schemas.microsoft.com/office/drawing/2014/main" id="{242A4E15-2BED-A846-86BE-8396968C0E6C}"/>
              </a:ext>
            </a:extLst>
          </p:cNvPr>
          <p:cNvSpPr txBox="1">
            <a:spLocks/>
          </p:cNvSpPr>
          <p:nvPr userDrawn="1"/>
        </p:nvSpPr>
        <p:spPr>
          <a:xfrm>
            <a:off x="9176875"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chemeClr val="tx2"/>
                </a:solidFill>
                <a:latin typeface="Buckeye Sans 2" pitchFamily="2" charset="77"/>
              </a:rPr>
              <a:t>Subhead here</a:t>
            </a:r>
          </a:p>
        </p:txBody>
      </p:sp>
      <p:sp>
        <p:nvSpPr>
          <p:cNvPr id="13" name="Text Placeholder 4">
            <a:extLst>
              <a:ext uri="{FF2B5EF4-FFF2-40B4-BE49-F238E27FC236}">
                <a16:creationId xmlns:a16="http://schemas.microsoft.com/office/drawing/2014/main" id="{A46825BC-5526-5343-A0B7-5EED5734C5C6}"/>
              </a:ext>
            </a:extLst>
          </p:cNvPr>
          <p:cNvSpPr txBox="1">
            <a:spLocks/>
          </p:cNvSpPr>
          <p:nvPr userDrawn="1"/>
        </p:nvSpPr>
        <p:spPr>
          <a:xfrm>
            <a:off x="9176875"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AUGUST ’22</a:t>
            </a:r>
          </a:p>
        </p:txBody>
      </p:sp>
      <p:sp>
        <p:nvSpPr>
          <p:cNvPr id="60" name="Text Placeholder 3">
            <a:extLst>
              <a:ext uri="{FF2B5EF4-FFF2-40B4-BE49-F238E27FC236}">
                <a16:creationId xmlns:a16="http://schemas.microsoft.com/office/drawing/2014/main" id="{AD778D42-8F84-2F4A-B8DD-C3739AA7399D}"/>
              </a:ext>
            </a:extLst>
          </p:cNvPr>
          <p:cNvSpPr txBox="1">
            <a:spLocks/>
          </p:cNvSpPr>
          <p:nvPr userDrawn="1"/>
        </p:nvSpPr>
        <p:spPr>
          <a:xfrm>
            <a:off x="9110638" y="4839019"/>
            <a:ext cx="2059870" cy="81626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rgbClr val="414443"/>
                </a:solidFill>
                <a:latin typeface="Buckeye Sans 2" pitchFamily="2" charset="77"/>
              </a:rPr>
              <a:t>Lorem ipsum dolor sit </a:t>
            </a:r>
            <a:r>
              <a:rPr lang="en-US" b="0" i="0" dirty="0" err="1">
                <a:solidFill>
                  <a:srgbClr val="414443"/>
                </a:solidFill>
                <a:latin typeface="Buckeye Sans 2" pitchFamily="2" charset="77"/>
              </a:rPr>
              <a:t>amet</a:t>
            </a:r>
            <a:r>
              <a:rPr lang="en-US" b="0" i="0" dirty="0">
                <a:solidFill>
                  <a:srgbClr val="414443"/>
                </a:solidFill>
                <a:latin typeface="Buckeye Sans 2" pitchFamily="2" charset="77"/>
              </a:rPr>
              <a:t>, mag </a:t>
            </a:r>
            <a:r>
              <a:rPr lang="en-US" b="0" i="0" dirty="0" err="1">
                <a:solidFill>
                  <a:srgbClr val="414443"/>
                </a:solidFill>
                <a:latin typeface="Buckeye Sans 2" pitchFamily="2" charset="77"/>
              </a:rPr>
              <a:t>consectetur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adipiscing</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elit</a:t>
            </a:r>
            <a:r>
              <a:rPr lang="en-US" b="0" i="0" dirty="0">
                <a:solidFill>
                  <a:srgbClr val="414443"/>
                </a:solidFill>
                <a:latin typeface="Buckeye Sans 2" pitchFamily="2" charset="77"/>
              </a:rPr>
              <a:t>, sed do </a:t>
            </a:r>
            <a:r>
              <a:rPr lang="en-US" b="0" i="0" dirty="0" err="1">
                <a:solidFill>
                  <a:srgbClr val="414443"/>
                </a:solidFill>
                <a:latin typeface="Buckeye Sans 2" pitchFamily="2" charset="77"/>
              </a:rPr>
              <a:t>eiusmod</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tempor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incididunt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ut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labore</a:t>
            </a:r>
            <a:r>
              <a:rPr lang="en-US" b="0" i="0" dirty="0">
                <a:solidFill>
                  <a:srgbClr val="414443"/>
                </a:solidFill>
                <a:latin typeface="Buckeye Sans 2" pitchFamily="2" charset="77"/>
              </a:rPr>
              <a:t> et dolore magna et </a:t>
            </a:r>
            <a:r>
              <a:rPr lang="en-US" b="0" i="0" dirty="0" err="1">
                <a:solidFill>
                  <a:srgbClr val="414443"/>
                </a:solidFill>
                <a:latin typeface="Buckeye Sans 2" pitchFamily="2" charset="77"/>
              </a:rPr>
              <a:t>aliqua</a:t>
            </a:r>
            <a:r>
              <a:rPr lang="en-US" b="0" i="0" dirty="0">
                <a:solidFill>
                  <a:srgbClr val="414443"/>
                </a:solidFill>
                <a:latin typeface="Buckeye Sans 2" pitchFamily="2" charset="77"/>
              </a:rPr>
              <a:t>. Ut </a:t>
            </a:r>
            <a:r>
              <a:rPr lang="en-US" b="0" i="0" dirty="0" err="1">
                <a:solidFill>
                  <a:srgbClr val="414443"/>
                </a:solidFill>
                <a:latin typeface="Buckeye Sans 2" pitchFamily="2" charset="77"/>
              </a:rPr>
              <a:t>enim</a:t>
            </a:r>
            <a:r>
              <a:rPr lang="en-US" b="0" i="0" dirty="0">
                <a:solidFill>
                  <a:srgbClr val="414443"/>
                </a:solidFill>
                <a:latin typeface="Buckeye Sans 2" pitchFamily="2" charset="77"/>
              </a:rPr>
              <a:t> ad minim </a:t>
            </a:r>
            <a:r>
              <a:rPr lang="en-US" b="0" i="0" dirty="0" err="1">
                <a:solidFill>
                  <a:srgbClr val="414443"/>
                </a:solidFill>
                <a:latin typeface="Buckeye Sans 2" pitchFamily="2" charset="77"/>
              </a:rPr>
              <a:t>veniam</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nostrud</a:t>
            </a:r>
            <a:r>
              <a:rPr lang="en-US" b="0" i="0" dirty="0">
                <a:solidFill>
                  <a:srgbClr val="414443"/>
                </a:solidFill>
                <a:latin typeface="Buckeye Sans 2" pitchFamily="2" charset="77"/>
              </a:rPr>
              <a:t>.</a:t>
            </a:r>
          </a:p>
        </p:txBody>
      </p:sp>
      <p:sp>
        <p:nvSpPr>
          <p:cNvPr id="59" name="Text Placeholder 4">
            <a:extLst>
              <a:ext uri="{FF2B5EF4-FFF2-40B4-BE49-F238E27FC236}">
                <a16:creationId xmlns:a16="http://schemas.microsoft.com/office/drawing/2014/main" id="{1C757423-48EB-CC46-975E-B65F7B9FCBC6}"/>
              </a:ext>
            </a:extLst>
          </p:cNvPr>
          <p:cNvSpPr txBox="1">
            <a:spLocks/>
          </p:cNvSpPr>
          <p:nvPr userDrawn="1"/>
        </p:nvSpPr>
        <p:spPr>
          <a:xfrm>
            <a:off x="9110638"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chemeClr val="tx2"/>
                </a:solidFill>
                <a:latin typeface="Buckeye Sans 2" pitchFamily="2" charset="77"/>
              </a:rPr>
              <a:t>Subhead here</a:t>
            </a:r>
          </a:p>
        </p:txBody>
      </p:sp>
      <p:sp>
        <p:nvSpPr>
          <p:cNvPr id="58" name="Text Placeholder 4">
            <a:extLst>
              <a:ext uri="{FF2B5EF4-FFF2-40B4-BE49-F238E27FC236}">
                <a16:creationId xmlns:a16="http://schemas.microsoft.com/office/drawing/2014/main" id="{720DE8A7-2905-9D47-910F-A29537F8B85F}"/>
              </a:ext>
            </a:extLst>
          </p:cNvPr>
          <p:cNvSpPr txBox="1">
            <a:spLocks/>
          </p:cNvSpPr>
          <p:nvPr userDrawn="1"/>
        </p:nvSpPr>
        <p:spPr>
          <a:xfrm>
            <a:off x="9110638"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JUNE ’22</a:t>
            </a:r>
          </a:p>
        </p:txBody>
      </p:sp>
      <p:sp>
        <p:nvSpPr>
          <p:cNvPr id="12" name="Text Placeholder 3">
            <a:extLst>
              <a:ext uri="{FF2B5EF4-FFF2-40B4-BE49-F238E27FC236}">
                <a16:creationId xmlns:a16="http://schemas.microsoft.com/office/drawing/2014/main" id="{B2558125-C653-4F44-933D-862C0C8DF1D0}"/>
              </a:ext>
            </a:extLst>
          </p:cNvPr>
          <p:cNvSpPr txBox="1">
            <a:spLocks/>
          </p:cNvSpPr>
          <p:nvPr userDrawn="1"/>
        </p:nvSpPr>
        <p:spPr>
          <a:xfrm>
            <a:off x="6667997" y="2668468"/>
            <a:ext cx="1753386" cy="528215"/>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rgbClr val="414443"/>
                </a:solidFill>
                <a:latin typeface="Buckeye Sans 2" pitchFamily="2" charset="77"/>
              </a:rPr>
              <a:t>Lorem ipsum dolor sit </a:t>
            </a:r>
            <a:r>
              <a:rPr lang="en-US" b="0" i="0" dirty="0" err="1">
                <a:solidFill>
                  <a:srgbClr val="414443"/>
                </a:solidFill>
                <a:latin typeface="Buckeye Sans 2" pitchFamily="2" charset="77"/>
              </a:rPr>
              <a:t>amet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consectetur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adipiscing</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elit</a:t>
            </a:r>
            <a:r>
              <a:rPr lang="en-US" b="0" i="0" dirty="0">
                <a:solidFill>
                  <a:srgbClr val="414443"/>
                </a:solidFill>
                <a:latin typeface="Buckeye Sans 2" pitchFamily="2" charset="77"/>
              </a:rPr>
              <a:t>, sed do </a:t>
            </a:r>
            <a:r>
              <a:rPr lang="en-US" b="0" i="0" dirty="0" err="1">
                <a:solidFill>
                  <a:srgbClr val="414443"/>
                </a:solidFill>
                <a:latin typeface="Buckeye Sans 2" pitchFamily="2" charset="77"/>
              </a:rPr>
              <a:t>eiusmod</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tempor</a:t>
            </a:r>
            <a:r>
              <a:rPr lang="en-US" b="0" i="0" dirty="0">
                <a:solidFill>
                  <a:srgbClr val="414443"/>
                </a:solidFill>
                <a:latin typeface="Buckeye Sans 2" pitchFamily="2" charset="77"/>
              </a:rPr>
              <a:t>.</a:t>
            </a:r>
          </a:p>
        </p:txBody>
      </p:sp>
      <p:sp>
        <p:nvSpPr>
          <p:cNvPr id="11" name="Text Placeholder 4">
            <a:extLst>
              <a:ext uri="{FF2B5EF4-FFF2-40B4-BE49-F238E27FC236}">
                <a16:creationId xmlns:a16="http://schemas.microsoft.com/office/drawing/2014/main" id="{BD7D2516-4AA0-8A48-A8D3-4AA49035E149}"/>
              </a:ext>
            </a:extLst>
          </p:cNvPr>
          <p:cNvSpPr txBox="1">
            <a:spLocks/>
          </p:cNvSpPr>
          <p:nvPr userDrawn="1"/>
        </p:nvSpPr>
        <p:spPr>
          <a:xfrm>
            <a:off x="6667997"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chemeClr val="tx2"/>
                </a:solidFill>
                <a:latin typeface="Buckeye Sans 2" pitchFamily="2" charset="77"/>
              </a:rPr>
              <a:t>Subhead here</a:t>
            </a:r>
          </a:p>
        </p:txBody>
      </p:sp>
      <p:sp>
        <p:nvSpPr>
          <p:cNvPr id="10" name="Text Placeholder 4">
            <a:extLst>
              <a:ext uri="{FF2B5EF4-FFF2-40B4-BE49-F238E27FC236}">
                <a16:creationId xmlns:a16="http://schemas.microsoft.com/office/drawing/2014/main" id="{8A6C81A7-70D8-FD4F-9551-9B26A6AB17A2}"/>
              </a:ext>
            </a:extLst>
          </p:cNvPr>
          <p:cNvSpPr txBox="1">
            <a:spLocks/>
          </p:cNvSpPr>
          <p:nvPr userDrawn="1"/>
        </p:nvSpPr>
        <p:spPr>
          <a:xfrm>
            <a:off x="6667997"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APRIL ’22</a:t>
            </a:r>
          </a:p>
        </p:txBody>
      </p:sp>
      <p:sp>
        <p:nvSpPr>
          <p:cNvPr id="57" name="Text Placeholder 3">
            <a:extLst>
              <a:ext uri="{FF2B5EF4-FFF2-40B4-BE49-F238E27FC236}">
                <a16:creationId xmlns:a16="http://schemas.microsoft.com/office/drawing/2014/main" id="{009ADAAB-7E14-E94E-933B-88F32306121E}"/>
              </a:ext>
            </a:extLst>
          </p:cNvPr>
          <p:cNvSpPr txBox="1">
            <a:spLocks/>
          </p:cNvSpPr>
          <p:nvPr userDrawn="1"/>
        </p:nvSpPr>
        <p:spPr>
          <a:xfrm>
            <a:off x="6103314" y="4839019"/>
            <a:ext cx="2185718" cy="588063"/>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rgbClr val="414443"/>
                </a:solidFill>
                <a:latin typeface="Buckeye Sans 2" pitchFamily="2" charset="77"/>
              </a:rPr>
              <a:t>Lorem ipsum dolor sit </a:t>
            </a:r>
            <a:r>
              <a:rPr lang="en-US" b="0" i="0" dirty="0" err="1">
                <a:solidFill>
                  <a:srgbClr val="414443"/>
                </a:solidFill>
                <a:latin typeface="Buckeye Sans 2" pitchFamily="2" charset="77"/>
              </a:rPr>
              <a:t>amet</a:t>
            </a:r>
            <a:r>
              <a:rPr lang="en-US" b="0" i="0" dirty="0">
                <a:solidFill>
                  <a:srgbClr val="414443"/>
                </a:solidFill>
                <a:latin typeface="Buckeye Sans 2" pitchFamily="2" charset="77"/>
              </a:rPr>
              <a:t>, con sec </a:t>
            </a:r>
            <a:r>
              <a:rPr lang="en-US" b="0" i="0" dirty="0" err="1">
                <a:solidFill>
                  <a:srgbClr val="414443"/>
                </a:solidFill>
                <a:latin typeface="Buckeye Sans 2" pitchFamily="2" charset="77"/>
              </a:rPr>
              <a:t>tetur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adipiscing</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elit</a:t>
            </a:r>
            <a:r>
              <a:rPr lang="en-US" b="0" i="0" dirty="0">
                <a:solidFill>
                  <a:srgbClr val="414443"/>
                </a:solidFill>
                <a:latin typeface="Buckeye Sans 2" pitchFamily="2" charset="77"/>
              </a:rPr>
              <a:t>, sed do </a:t>
            </a:r>
            <a:r>
              <a:rPr lang="en-US" b="0" i="0" dirty="0" err="1">
                <a:solidFill>
                  <a:srgbClr val="414443"/>
                </a:solidFill>
                <a:latin typeface="Buckeye Sans 2" pitchFamily="2" charset="77"/>
              </a:rPr>
              <a:t>eiusmod</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tempor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incididunt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ut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labore</a:t>
            </a:r>
            <a:r>
              <a:rPr lang="en-US" b="0" i="0" dirty="0">
                <a:solidFill>
                  <a:srgbClr val="414443"/>
                </a:solidFill>
                <a:latin typeface="Buckeye Sans 2" pitchFamily="2" charset="77"/>
              </a:rPr>
              <a:t> et dolore.</a:t>
            </a:r>
          </a:p>
        </p:txBody>
      </p:sp>
      <p:sp>
        <p:nvSpPr>
          <p:cNvPr id="56" name="Text Placeholder 4">
            <a:extLst>
              <a:ext uri="{FF2B5EF4-FFF2-40B4-BE49-F238E27FC236}">
                <a16:creationId xmlns:a16="http://schemas.microsoft.com/office/drawing/2014/main" id="{FBFE7901-3D48-0548-A36D-610AF44BD442}"/>
              </a:ext>
            </a:extLst>
          </p:cNvPr>
          <p:cNvSpPr txBox="1">
            <a:spLocks/>
          </p:cNvSpPr>
          <p:nvPr userDrawn="1"/>
        </p:nvSpPr>
        <p:spPr>
          <a:xfrm>
            <a:off x="6103314"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chemeClr val="tx2"/>
                </a:solidFill>
                <a:latin typeface="Buckeye Sans 2" pitchFamily="2" charset="77"/>
              </a:rPr>
              <a:t>Subhead here</a:t>
            </a:r>
          </a:p>
        </p:txBody>
      </p:sp>
      <p:sp>
        <p:nvSpPr>
          <p:cNvPr id="55" name="Text Placeholder 4">
            <a:extLst>
              <a:ext uri="{FF2B5EF4-FFF2-40B4-BE49-F238E27FC236}">
                <a16:creationId xmlns:a16="http://schemas.microsoft.com/office/drawing/2014/main" id="{831A7F19-65ED-E745-8072-6DC2948E5D45}"/>
              </a:ext>
            </a:extLst>
          </p:cNvPr>
          <p:cNvSpPr txBox="1">
            <a:spLocks/>
          </p:cNvSpPr>
          <p:nvPr userDrawn="1"/>
        </p:nvSpPr>
        <p:spPr>
          <a:xfrm>
            <a:off x="6103314"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MARCH ’22</a:t>
            </a:r>
          </a:p>
        </p:txBody>
      </p:sp>
      <p:sp>
        <p:nvSpPr>
          <p:cNvPr id="9" name="Text Placeholder 3">
            <a:extLst>
              <a:ext uri="{FF2B5EF4-FFF2-40B4-BE49-F238E27FC236}">
                <a16:creationId xmlns:a16="http://schemas.microsoft.com/office/drawing/2014/main" id="{5F95554B-45FC-164F-862B-DA6DFDB5C466}"/>
              </a:ext>
            </a:extLst>
          </p:cNvPr>
          <p:cNvSpPr txBox="1">
            <a:spLocks/>
          </p:cNvSpPr>
          <p:nvPr userDrawn="1"/>
        </p:nvSpPr>
        <p:spPr>
          <a:xfrm>
            <a:off x="4326172" y="2668468"/>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rgbClr val="414443"/>
                </a:solidFill>
                <a:latin typeface="Buckeye Sans 2" pitchFamily="2" charset="77"/>
              </a:rPr>
              <a:t>Lorem ipsum dolor sit </a:t>
            </a:r>
            <a:r>
              <a:rPr lang="en-US" b="0" i="0" dirty="0" err="1">
                <a:solidFill>
                  <a:srgbClr val="414443"/>
                </a:solidFill>
                <a:latin typeface="Buckeye Sans 2" pitchFamily="2" charset="77"/>
              </a:rPr>
              <a:t>amet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consectetur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adipiscing</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elit</a:t>
            </a:r>
            <a:r>
              <a:rPr lang="en-US" b="0" i="0" dirty="0">
                <a:solidFill>
                  <a:srgbClr val="414443"/>
                </a:solidFill>
                <a:latin typeface="Buckeye Sans 2" pitchFamily="2" charset="77"/>
              </a:rPr>
              <a:t>, sed do </a:t>
            </a:r>
            <a:r>
              <a:rPr lang="en-US" b="0" i="0" dirty="0" err="1">
                <a:solidFill>
                  <a:srgbClr val="414443"/>
                </a:solidFill>
                <a:latin typeface="Buckeye Sans 2" pitchFamily="2" charset="77"/>
              </a:rPr>
              <a:t>eiusmod</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tempor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incididunt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ut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labore</a:t>
            </a:r>
            <a:r>
              <a:rPr lang="en-US" b="0" i="0" dirty="0">
                <a:solidFill>
                  <a:srgbClr val="414443"/>
                </a:solidFill>
                <a:latin typeface="Buckeye Sans 2" pitchFamily="2" charset="77"/>
              </a:rPr>
              <a:t> et dolore magna et.</a:t>
            </a:r>
          </a:p>
        </p:txBody>
      </p:sp>
      <p:sp>
        <p:nvSpPr>
          <p:cNvPr id="8" name="Text Placeholder 4">
            <a:extLst>
              <a:ext uri="{FF2B5EF4-FFF2-40B4-BE49-F238E27FC236}">
                <a16:creationId xmlns:a16="http://schemas.microsoft.com/office/drawing/2014/main" id="{380849B0-A846-6E41-A01D-BB4BFFC16515}"/>
              </a:ext>
            </a:extLst>
          </p:cNvPr>
          <p:cNvSpPr txBox="1">
            <a:spLocks/>
          </p:cNvSpPr>
          <p:nvPr userDrawn="1"/>
        </p:nvSpPr>
        <p:spPr>
          <a:xfrm>
            <a:off x="4326172"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chemeClr val="tx2"/>
                </a:solidFill>
                <a:latin typeface="Buckeye Sans 2" pitchFamily="2" charset="77"/>
              </a:rPr>
              <a:t>Subhead here</a:t>
            </a:r>
          </a:p>
        </p:txBody>
      </p:sp>
      <p:sp>
        <p:nvSpPr>
          <p:cNvPr id="7" name="Text Placeholder 4">
            <a:extLst>
              <a:ext uri="{FF2B5EF4-FFF2-40B4-BE49-F238E27FC236}">
                <a16:creationId xmlns:a16="http://schemas.microsoft.com/office/drawing/2014/main" id="{ED7A3491-5DDC-D346-9E00-F96F44D4D8F2}"/>
              </a:ext>
            </a:extLst>
          </p:cNvPr>
          <p:cNvSpPr txBox="1">
            <a:spLocks/>
          </p:cNvSpPr>
          <p:nvPr userDrawn="1"/>
        </p:nvSpPr>
        <p:spPr>
          <a:xfrm>
            <a:off x="4326172"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FEBRUARY ’22</a:t>
            </a:r>
          </a:p>
        </p:txBody>
      </p:sp>
      <p:sp>
        <p:nvSpPr>
          <p:cNvPr id="54" name="Text Placeholder 3">
            <a:extLst>
              <a:ext uri="{FF2B5EF4-FFF2-40B4-BE49-F238E27FC236}">
                <a16:creationId xmlns:a16="http://schemas.microsoft.com/office/drawing/2014/main" id="{12CE547F-6ABA-EA4E-AF3A-4A50D06BB559}"/>
              </a:ext>
            </a:extLst>
          </p:cNvPr>
          <p:cNvSpPr txBox="1">
            <a:spLocks/>
          </p:cNvSpPr>
          <p:nvPr userDrawn="1"/>
        </p:nvSpPr>
        <p:spPr>
          <a:xfrm>
            <a:off x="3423473" y="4839019"/>
            <a:ext cx="2132140" cy="81626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rgbClr val="414443"/>
                </a:solidFill>
                <a:latin typeface="Buckeye Sans 2" pitchFamily="2" charset="77"/>
              </a:rPr>
              <a:t>Lorem ipsum dolor sit </a:t>
            </a:r>
            <a:r>
              <a:rPr lang="en-US" b="0" i="0" dirty="0" err="1">
                <a:solidFill>
                  <a:srgbClr val="414443"/>
                </a:solidFill>
                <a:latin typeface="Buckeye Sans 2" pitchFamily="2" charset="77"/>
              </a:rPr>
              <a:t>amet</a:t>
            </a:r>
            <a:r>
              <a:rPr lang="en-US" b="0" i="0" dirty="0">
                <a:solidFill>
                  <a:srgbClr val="414443"/>
                </a:solidFill>
                <a:latin typeface="Buckeye Sans 2" pitchFamily="2" charset="77"/>
              </a:rPr>
              <a:t>, con sec </a:t>
            </a:r>
            <a:r>
              <a:rPr lang="en-US" b="0" i="0" dirty="0" err="1">
                <a:solidFill>
                  <a:srgbClr val="414443"/>
                </a:solidFill>
                <a:latin typeface="Buckeye Sans 2" pitchFamily="2" charset="77"/>
              </a:rPr>
              <a:t>tetur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adipiscing</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elit</a:t>
            </a:r>
            <a:r>
              <a:rPr lang="en-US" b="0" i="0" dirty="0">
                <a:solidFill>
                  <a:srgbClr val="414443"/>
                </a:solidFill>
                <a:latin typeface="Buckeye Sans 2" pitchFamily="2" charset="77"/>
              </a:rPr>
              <a:t>, sed do </a:t>
            </a:r>
            <a:r>
              <a:rPr lang="en-US" b="0" i="0" dirty="0" err="1">
                <a:solidFill>
                  <a:srgbClr val="414443"/>
                </a:solidFill>
                <a:latin typeface="Buckeye Sans 2" pitchFamily="2" charset="77"/>
              </a:rPr>
              <a:t>eiusmod</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tempor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incididunt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ut</a:t>
            </a:r>
            <a:r>
              <a:rPr lang="en-US" b="0" i="0" dirty="0">
                <a:solidFill>
                  <a:srgbClr val="414443"/>
                </a:solidFill>
                <a:latin typeface="Buckeye Sans 2" pitchFamily="2" charset="77"/>
              </a:rPr>
              <a:t> labore et dolore magna et </a:t>
            </a:r>
            <a:r>
              <a:rPr lang="en-US" b="0" i="0" dirty="0" err="1">
                <a:solidFill>
                  <a:srgbClr val="414443"/>
                </a:solidFill>
                <a:latin typeface="Buckeye Sans 2" pitchFamily="2" charset="77"/>
              </a:rPr>
              <a:t>aliqua</a:t>
            </a:r>
            <a:r>
              <a:rPr lang="en-US" b="0" i="0" dirty="0">
                <a:solidFill>
                  <a:srgbClr val="414443"/>
                </a:solidFill>
                <a:latin typeface="Buckeye Sans 2" pitchFamily="2" charset="77"/>
              </a:rPr>
              <a:t>. Ut </a:t>
            </a:r>
            <a:r>
              <a:rPr lang="en-US" b="0" i="0" dirty="0" err="1">
                <a:solidFill>
                  <a:srgbClr val="414443"/>
                </a:solidFill>
                <a:latin typeface="Buckeye Sans 2" pitchFamily="2" charset="77"/>
              </a:rPr>
              <a:t>enim</a:t>
            </a:r>
            <a:r>
              <a:rPr lang="en-US" b="0" i="0" dirty="0">
                <a:solidFill>
                  <a:srgbClr val="414443"/>
                </a:solidFill>
                <a:latin typeface="Buckeye Sans 2" pitchFamily="2" charset="77"/>
              </a:rPr>
              <a:t> ad minim </a:t>
            </a:r>
            <a:r>
              <a:rPr lang="en-US" b="0" i="0" dirty="0" err="1">
                <a:solidFill>
                  <a:srgbClr val="414443"/>
                </a:solidFill>
                <a:latin typeface="Buckeye Sans 2" pitchFamily="2" charset="77"/>
              </a:rPr>
              <a:t>veniam</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quis</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nostrud</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tempor</a:t>
            </a:r>
            <a:r>
              <a:rPr lang="en-US" b="0" i="0" dirty="0">
                <a:solidFill>
                  <a:srgbClr val="414443"/>
                </a:solidFill>
                <a:latin typeface="Buckeye Sans 2" pitchFamily="2" charset="77"/>
              </a:rPr>
              <a:t>.</a:t>
            </a:r>
          </a:p>
        </p:txBody>
      </p:sp>
      <p:sp>
        <p:nvSpPr>
          <p:cNvPr id="53" name="Text Placeholder 4">
            <a:extLst>
              <a:ext uri="{FF2B5EF4-FFF2-40B4-BE49-F238E27FC236}">
                <a16:creationId xmlns:a16="http://schemas.microsoft.com/office/drawing/2014/main" id="{03E3233D-D159-8E40-85EB-340D826827D5}"/>
              </a:ext>
            </a:extLst>
          </p:cNvPr>
          <p:cNvSpPr txBox="1">
            <a:spLocks/>
          </p:cNvSpPr>
          <p:nvPr userDrawn="1"/>
        </p:nvSpPr>
        <p:spPr>
          <a:xfrm>
            <a:off x="3423473"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chemeClr val="tx2"/>
                </a:solidFill>
                <a:latin typeface="Buckeye Sans 2" pitchFamily="2" charset="77"/>
              </a:rPr>
              <a:t>Subhead here</a:t>
            </a:r>
          </a:p>
        </p:txBody>
      </p:sp>
      <p:sp>
        <p:nvSpPr>
          <p:cNvPr id="52" name="Text Placeholder 4">
            <a:extLst>
              <a:ext uri="{FF2B5EF4-FFF2-40B4-BE49-F238E27FC236}">
                <a16:creationId xmlns:a16="http://schemas.microsoft.com/office/drawing/2014/main" id="{ABA00626-4AEA-1E44-AC25-4EDD77F3CBEE}"/>
              </a:ext>
            </a:extLst>
          </p:cNvPr>
          <p:cNvSpPr txBox="1">
            <a:spLocks/>
          </p:cNvSpPr>
          <p:nvPr userDrawn="1"/>
        </p:nvSpPr>
        <p:spPr>
          <a:xfrm>
            <a:off x="3423473"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JANUARY ’22</a:t>
            </a:r>
          </a:p>
        </p:txBody>
      </p:sp>
      <p:sp>
        <p:nvSpPr>
          <p:cNvPr id="6" name="Text Placeholder 3">
            <a:extLst>
              <a:ext uri="{FF2B5EF4-FFF2-40B4-BE49-F238E27FC236}">
                <a16:creationId xmlns:a16="http://schemas.microsoft.com/office/drawing/2014/main" id="{385C126A-A3D5-A04C-8205-FF319C2E9FAB}"/>
              </a:ext>
            </a:extLst>
          </p:cNvPr>
          <p:cNvSpPr txBox="1">
            <a:spLocks/>
          </p:cNvSpPr>
          <p:nvPr userDrawn="1"/>
        </p:nvSpPr>
        <p:spPr>
          <a:xfrm>
            <a:off x="1850471" y="2668467"/>
            <a:ext cx="1745763" cy="674245"/>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rgbClr val="414443"/>
                </a:solidFill>
                <a:latin typeface="Buckeye Sans 2" pitchFamily="2" charset="77"/>
              </a:rPr>
              <a:t>Lorem ipsum dolor sit </a:t>
            </a:r>
            <a:r>
              <a:rPr lang="en-US" b="0" i="0" dirty="0" err="1">
                <a:solidFill>
                  <a:srgbClr val="414443"/>
                </a:solidFill>
                <a:latin typeface="Buckeye Sans 2" pitchFamily="2" charset="77"/>
              </a:rPr>
              <a:t>amet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consectetur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adipiscing</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elit</a:t>
            </a:r>
            <a:r>
              <a:rPr lang="en-US" b="0" i="0" dirty="0">
                <a:solidFill>
                  <a:srgbClr val="414443"/>
                </a:solidFill>
                <a:latin typeface="Buckeye Sans 2" pitchFamily="2" charset="77"/>
              </a:rPr>
              <a:t>, sed do </a:t>
            </a:r>
            <a:r>
              <a:rPr lang="en-US" b="0" i="0" dirty="0" err="1">
                <a:solidFill>
                  <a:srgbClr val="414443"/>
                </a:solidFill>
                <a:latin typeface="Buckeye Sans 2" pitchFamily="2" charset="77"/>
              </a:rPr>
              <a:t>eiusmod</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tempor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incididunt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ut</a:t>
            </a:r>
            <a:r>
              <a:rPr lang="en-US" b="0" i="0" dirty="0">
                <a:solidFill>
                  <a:srgbClr val="414443"/>
                </a:solidFill>
                <a:latin typeface="Buckeye Sans 2" pitchFamily="2" charset="77"/>
              </a:rPr>
              <a:t> labore et dolore magna et.</a:t>
            </a:r>
          </a:p>
        </p:txBody>
      </p:sp>
      <p:sp>
        <p:nvSpPr>
          <p:cNvPr id="5" name="Text Placeholder 4">
            <a:extLst>
              <a:ext uri="{FF2B5EF4-FFF2-40B4-BE49-F238E27FC236}">
                <a16:creationId xmlns:a16="http://schemas.microsoft.com/office/drawing/2014/main" id="{0F2D5840-C239-DF40-BFE9-DBD04767EA05}"/>
              </a:ext>
            </a:extLst>
          </p:cNvPr>
          <p:cNvSpPr txBox="1">
            <a:spLocks/>
          </p:cNvSpPr>
          <p:nvPr userDrawn="1"/>
        </p:nvSpPr>
        <p:spPr>
          <a:xfrm>
            <a:off x="1850471"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chemeClr val="tx2"/>
                </a:solidFill>
                <a:latin typeface="Buckeye Sans 2" pitchFamily="2" charset="77"/>
              </a:rPr>
              <a:t>Subhead here</a:t>
            </a:r>
          </a:p>
        </p:txBody>
      </p:sp>
      <p:sp>
        <p:nvSpPr>
          <p:cNvPr id="4" name="Text Placeholder 4">
            <a:extLst>
              <a:ext uri="{FF2B5EF4-FFF2-40B4-BE49-F238E27FC236}">
                <a16:creationId xmlns:a16="http://schemas.microsoft.com/office/drawing/2014/main" id="{5BD414BC-0B7E-C343-AA39-707CFA224B0F}"/>
              </a:ext>
            </a:extLst>
          </p:cNvPr>
          <p:cNvSpPr txBox="1">
            <a:spLocks/>
          </p:cNvSpPr>
          <p:nvPr userDrawn="1"/>
        </p:nvSpPr>
        <p:spPr>
          <a:xfrm>
            <a:off x="1850471" y="2284680"/>
            <a:ext cx="1753386" cy="158010"/>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NOVEMBER ’21</a:t>
            </a:r>
          </a:p>
        </p:txBody>
      </p:sp>
      <p:sp>
        <p:nvSpPr>
          <p:cNvPr id="51" name="Text Placeholder 3">
            <a:extLst>
              <a:ext uri="{FF2B5EF4-FFF2-40B4-BE49-F238E27FC236}">
                <a16:creationId xmlns:a16="http://schemas.microsoft.com/office/drawing/2014/main" id="{3CE5B0E8-81C7-6349-98B7-1687FF2E9147}"/>
              </a:ext>
            </a:extLst>
          </p:cNvPr>
          <p:cNvSpPr txBox="1">
            <a:spLocks/>
          </p:cNvSpPr>
          <p:nvPr userDrawn="1"/>
        </p:nvSpPr>
        <p:spPr>
          <a:xfrm>
            <a:off x="1122386" y="4839019"/>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rgbClr val="414443"/>
                </a:solidFill>
                <a:latin typeface="Buckeye Sans 2" pitchFamily="2" charset="77"/>
              </a:rPr>
              <a:t>Lorem ipsum dolor sit </a:t>
            </a:r>
            <a:r>
              <a:rPr lang="en-US" b="0" i="0" dirty="0" err="1">
                <a:solidFill>
                  <a:srgbClr val="414443"/>
                </a:solidFill>
                <a:latin typeface="Buckeye Sans 2" pitchFamily="2" charset="77"/>
              </a:rPr>
              <a:t>amet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consectetur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adipiscing</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elit</a:t>
            </a:r>
            <a:r>
              <a:rPr lang="en-US" b="0" i="0" dirty="0">
                <a:solidFill>
                  <a:srgbClr val="414443"/>
                </a:solidFill>
                <a:latin typeface="Buckeye Sans 2" pitchFamily="2" charset="77"/>
              </a:rPr>
              <a:t>, sed do </a:t>
            </a:r>
            <a:r>
              <a:rPr lang="en-US" b="0" i="0" dirty="0" err="1">
                <a:solidFill>
                  <a:srgbClr val="414443"/>
                </a:solidFill>
                <a:latin typeface="Buckeye Sans 2" pitchFamily="2" charset="77"/>
              </a:rPr>
              <a:t>eiusmod</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tempor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incididunt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ut</a:t>
            </a:r>
            <a:r>
              <a:rPr lang="en-US" b="0" i="0" dirty="0">
                <a:solidFill>
                  <a:srgbClr val="414443"/>
                </a:solidFill>
                <a:latin typeface="Buckeye Sans 2" pitchFamily="2" charset="77"/>
              </a:rPr>
              <a:t> labore et dolore.</a:t>
            </a:r>
          </a:p>
        </p:txBody>
      </p:sp>
      <p:sp>
        <p:nvSpPr>
          <p:cNvPr id="50" name="Text Placeholder 4">
            <a:extLst>
              <a:ext uri="{FF2B5EF4-FFF2-40B4-BE49-F238E27FC236}">
                <a16:creationId xmlns:a16="http://schemas.microsoft.com/office/drawing/2014/main" id="{ECE96A79-2DBF-B148-B259-7F4BEB644590}"/>
              </a:ext>
            </a:extLst>
          </p:cNvPr>
          <p:cNvSpPr txBox="1">
            <a:spLocks/>
          </p:cNvSpPr>
          <p:nvPr userDrawn="1"/>
        </p:nvSpPr>
        <p:spPr>
          <a:xfrm>
            <a:off x="1122386"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chemeClr val="tx2"/>
                </a:solidFill>
                <a:latin typeface="Buckeye Sans 2" pitchFamily="2" charset="77"/>
              </a:rPr>
              <a:t>Subhead here</a:t>
            </a:r>
          </a:p>
        </p:txBody>
      </p:sp>
      <p:sp>
        <p:nvSpPr>
          <p:cNvPr id="49" name="Text Placeholder 4">
            <a:extLst>
              <a:ext uri="{FF2B5EF4-FFF2-40B4-BE49-F238E27FC236}">
                <a16:creationId xmlns:a16="http://schemas.microsoft.com/office/drawing/2014/main" id="{1B8BC20A-5C83-8640-A50B-280EAAE834BB}"/>
              </a:ext>
            </a:extLst>
          </p:cNvPr>
          <p:cNvSpPr txBox="1">
            <a:spLocks/>
          </p:cNvSpPr>
          <p:nvPr userDrawn="1"/>
        </p:nvSpPr>
        <p:spPr>
          <a:xfrm>
            <a:off x="1122386"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OCTOBER ’21</a:t>
            </a:r>
          </a:p>
        </p:txBody>
      </p:sp>
      <p:sp>
        <p:nvSpPr>
          <p:cNvPr id="66" name="Title Placeholder 1">
            <a:extLst>
              <a:ext uri="{FF2B5EF4-FFF2-40B4-BE49-F238E27FC236}">
                <a16:creationId xmlns:a16="http://schemas.microsoft.com/office/drawing/2014/main" id="{C396FA5D-E7D0-3846-AD46-D8193C99F1C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cxnSp>
        <p:nvCxnSpPr>
          <p:cNvPr id="17" name="Straight Connector 16">
            <a:extLst>
              <a:ext uri="{FF2B5EF4-FFF2-40B4-BE49-F238E27FC236}">
                <a16:creationId xmlns:a16="http://schemas.microsoft.com/office/drawing/2014/main" id="{872FC2DB-B68D-9029-C5F3-745346A9E80D}"/>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A0F300D-F394-437A-C2CB-FF66D2EA7C1C}"/>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8174202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Content and Photo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0BE5E76-B4A1-B44E-9927-E06AA1129C92}"/>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BE9AA74-64CA-3945-B7C7-281D21FD2F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30361" y="363538"/>
            <a:ext cx="5417546" cy="5580062"/>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1" y="2483216"/>
            <a:ext cx="4572488" cy="3670057"/>
          </a:xfrm>
        </p:spPr>
        <p:txBody>
          <a:bodyPr numCol="1" spcCol="0">
            <a:noAutofit/>
          </a:bodyPr>
          <a:lstStyle>
            <a:lvl1pPr marL="0" indent="0">
              <a:lnSpc>
                <a:spcPct val="100000"/>
              </a:lnSpc>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6000" y="1143000"/>
            <a:ext cx="4525596" cy="626548"/>
          </a:xfrm>
          <a:prstGeom prst="rect">
            <a:avLst/>
          </a:prstGeom>
        </p:spPr>
        <p:txBody>
          <a:bodyPr vert="horz" lIns="0" tIns="0" rIns="0" bIns="0" rtlCol="0" anchor="t">
            <a:noAutofit/>
          </a:bodyPr>
          <a:lstStyle/>
          <a:p>
            <a:r>
              <a:rPr lang="en-US" dirty="0"/>
              <a:t>Click to edit Master title style</a:t>
            </a:r>
          </a:p>
        </p:txBody>
      </p:sp>
      <p:cxnSp>
        <p:nvCxnSpPr>
          <p:cNvPr id="3" name="Straight Connector 2">
            <a:extLst>
              <a:ext uri="{FF2B5EF4-FFF2-40B4-BE49-F238E27FC236}">
                <a16:creationId xmlns:a16="http://schemas.microsoft.com/office/drawing/2014/main" id="{6EFDEBA4-CF69-20BD-053F-74A65C2E3B31}"/>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DED15E4-E544-9202-AB6A-DAB9DA9DDF3F}"/>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201994758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Content and Multiple Photos Slid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4E3109E0-04F9-104D-BD30-B4898DAB3D8E}"/>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09EF5C2-DA6B-E947-975B-A2037722A8A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0" name="Picture Placeholder 11">
            <a:extLst>
              <a:ext uri="{FF2B5EF4-FFF2-40B4-BE49-F238E27FC236}">
                <a16:creationId xmlns:a16="http://schemas.microsoft.com/office/drawing/2014/main" id="{0A2CFE2F-14D5-364C-BFC4-CD3B69032824}"/>
              </a:ext>
            </a:extLst>
          </p:cNvPr>
          <p:cNvSpPr>
            <a:spLocks noGrp="1"/>
          </p:cNvSpPr>
          <p:nvPr>
            <p:ph type="pic" sz="quarter" idx="16" hasCustomPrompt="1"/>
          </p:nvPr>
        </p:nvSpPr>
        <p:spPr>
          <a:xfrm>
            <a:off x="3051545" y="3429000"/>
            <a:ext cx="2600428" cy="2429540"/>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7" name="Picture Placeholder 11">
            <a:extLst>
              <a:ext uri="{FF2B5EF4-FFF2-40B4-BE49-F238E27FC236}">
                <a16:creationId xmlns:a16="http://schemas.microsoft.com/office/drawing/2014/main" id="{DB736BB0-367D-824F-974F-BE6450E6144A}"/>
              </a:ext>
            </a:extLst>
          </p:cNvPr>
          <p:cNvSpPr>
            <a:spLocks noGrp="1"/>
          </p:cNvSpPr>
          <p:nvPr>
            <p:ph type="pic" sz="quarter" idx="15" hasCustomPrompt="1"/>
          </p:nvPr>
        </p:nvSpPr>
        <p:spPr>
          <a:xfrm>
            <a:off x="440994" y="3428999"/>
            <a:ext cx="2504225" cy="2418907"/>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40994" y="363538"/>
            <a:ext cx="5194262" cy="2989262"/>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0" y="2483216"/>
            <a:ext cx="4572488" cy="3670057"/>
          </a:xfrm>
        </p:spPr>
        <p:txBody>
          <a:bodyPr numCol="1" spcCol="0">
            <a:noAutofit/>
          </a:bodyPr>
          <a:lstStyle>
            <a:lvl1pPr marL="0" indent="0">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5999" y="1143000"/>
            <a:ext cx="4525596" cy="626548"/>
          </a:xfrm>
          <a:prstGeom prst="rect">
            <a:avLst/>
          </a:prstGeom>
        </p:spPr>
        <p:txBody>
          <a:bodyPr vert="horz" lIns="0" tIns="0" rIns="0" bIns="0" rtlCol="0" anchor="t">
            <a:noAutofit/>
          </a:bodyPr>
          <a:lstStyle/>
          <a:p>
            <a:r>
              <a:rPr lang="en-US" dirty="0"/>
              <a:t>Click to edit Master title style</a:t>
            </a:r>
          </a:p>
        </p:txBody>
      </p:sp>
      <p:cxnSp>
        <p:nvCxnSpPr>
          <p:cNvPr id="4" name="Straight Connector 3">
            <a:extLst>
              <a:ext uri="{FF2B5EF4-FFF2-40B4-BE49-F238E27FC236}">
                <a16:creationId xmlns:a16="http://schemas.microsoft.com/office/drawing/2014/main" id="{EE4C9974-5672-10FD-051A-F53604523F82}"/>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88B3CCE-394A-5F8D-D82C-D680F1F28280}"/>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19790342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Full Image Slid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013C2662-698E-D641-B473-88E6AE50B2C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dirty="0"/>
              <a:t>Click to edit</a:t>
            </a:r>
          </a:p>
        </p:txBody>
      </p:sp>
      <p:sp>
        <p:nvSpPr>
          <p:cNvPr id="5" name="Freeform 4">
            <a:extLst>
              <a:ext uri="{FF2B5EF4-FFF2-40B4-BE49-F238E27FC236}">
                <a16:creationId xmlns:a16="http://schemas.microsoft.com/office/drawing/2014/main" id="{0607BCB9-FFF2-5C47-80B4-E4FE8282DF7B}"/>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2" pitchFamily="2" charset="77"/>
            </a:endParaRPr>
          </a:p>
        </p:txBody>
      </p:sp>
      <p:sp>
        <p:nvSpPr>
          <p:cNvPr id="7" name="Slide Number Placeholder 5">
            <a:extLst>
              <a:ext uri="{FF2B5EF4-FFF2-40B4-BE49-F238E27FC236}">
                <a16:creationId xmlns:a16="http://schemas.microsoft.com/office/drawing/2014/main" id="{6FF5CDC5-F41C-1141-A7D5-BB67F7C231E2}"/>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b="0" i="0" smtClean="0">
                <a:latin typeface="Buckeye Sans 2" pitchFamily="2" charset="77"/>
              </a:rPr>
              <a:pPr/>
              <a:t>‹#›</a:t>
            </a:fld>
            <a:endParaRPr lang="en-US" b="0" i="0" dirty="0">
              <a:latin typeface="Buckeye Sans 2" pitchFamily="2" charset="77"/>
            </a:endParaRPr>
          </a:p>
        </p:txBody>
      </p:sp>
      <p:cxnSp>
        <p:nvCxnSpPr>
          <p:cNvPr id="8" name="Straight Connector 7">
            <a:extLst>
              <a:ext uri="{FF2B5EF4-FFF2-40B4-BE49-F238E27FC236}">
                <a16:creationId xmlns:a16="http://schemas.microsoft.com/office/drawing/2014/main" id="{8C4EC07F-EBC2-CB48-B3BC-2002AEF09EAF}"/>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903285-901F-E641-9F3D-C04BFC89038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0" name="TextBox 9">
            <a:extLst>
              <a:ext uri="{FF2B5EF4-FFF2-40B4-BE49-F238E27FC236}">
                <a16:creationId xmlns:a16="http://schemas.microsoft.com/office/drawing/2014/main" id="{4E6C43A0-0001-F047-A43F-92F0766926AC}"/>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(INSERT NAME) COUNTY</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dirty="0"/>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0" y="0"/>
            <a:ext cx="12192000" cy="6858000"/>
          </a:xfrm>
          <a:solidFill>
            <a:srgbClr val="BFC6CB"/>
          </a:solidFill>
          <a:ln w="50800">
            <a:noFill/>
            <a:miter lim="800000"/>
          </a:ln>
        </p:spPr>
        <p:txBody>
          <a:bodyPr>
            <a:normAutofit/>
          </a:bodyPr>
          <a:lstStyle>
            <a:lvl1pPr marL="0" indent="0">
              <a:buFontTx/>
              <a:buNone/>
              <a:defRPr sz="1600"/>
            </a:lvl1pPr>
          </a:lstStyle>
          <a:p>
            <a:r>
              <a:rPr lang="en-US" dirty="0"/>
              <a:t>Drag picture to placeholder or icon to add.</a:t>
            </a:r>
          </a:p>
        </p:txBody>
      </p:sp>
    </p:spTree>
    <p:extLst>
      <p:ext uri="{BB962C8B-B14F-4D97-AF65-F5344CB8AC3E}">
        <p14:creationId xmlns:p14="http://schemas.microsoft.com/office/powerpoint/2010/main" val="82578275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12E2413-F7DD-C046-B453-EF7882A43CE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D22D837-25C5-504A-80FF-E43188E7DF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3" name="Title Placeholder 1">
            <a:extLst>
              <a:ext uri="{FF2B5EF4-FFF2-40B4-BE49-F238E27FC236}">
                <a16:creationId xmlns:a16="http://schemas.microsoft.com/office/drawing/2014/main" id="{B986FC63-ACD6-4B4C-ADB3-9FC4E559870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dirty="0"/>
              <a:t>Click to edit</a:t>
            </a:r>
          </a:p>
        </p:txBody>
      </p:sp>
      <p:cxnSp>
        <p:nvCxnSpPr>
          <p:cNvPr id="3" name="Straight Connector 2">
            <a:extLst>
              <a:ext uri="{FF2B5EF4-FFF2-40B4-BE49-F238E27FC236}">
                <a16:creationId xmlns:a16="http://schemas.microsoft.com/office/drawing/2014/main" id="{8B060361-CF7D-AB58-6C91-0F91E79EA09C}"/>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C986E44-1EC7-FF0D-76B6-9B8FE973EFA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34876460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Text Placeholder 2"/>
          <p:cNvSpPr>
            <a:spLocks noGrp="1"/>
          </p:cNvSpPr>
          <p:nvPr>
            <p:ph idx="1" hasCustomPrompt="1"/>
          </p:nvPr>
        </p:nvSpPr>
        <p:spPr>
          <a:xfrm>
            <a:off x="728133" y="1354803"/>
            <a:ext cx="10854267" cy="4479260"/>
          </a:xfrm>
          <a:prstGeom prst="rect">
            <a:avLst/>
          </a:prstGeom>
        </p:spPr>
        <p:txBody>
          <a:bodyPr vert="horz" lIns="0" tIns="0" rIns="0" bIns="0" rtlCol="0">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3000">
                <a:solidFill>
                  <a:srgbClr val="666666"/>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2">
            <a:extLst>
              <a:ext uri="{FF2B5EF4-FFF2-40B4-BE49-F238E27FC236}">
                <a16:creationId xmlns:a16="http://schemas.microsoft.com/office/drawing/2014/main" id="{A7732086-E23A-8E49-AC64-960BDB8DCC35}"/>
              </a:ext>
            </a:extLst>
          </p:cNvPr>
          <p:cNvSpPr>
            <a:spLocks noGrp="1"/>
          </p:cNvSpPr>
          <p:nvPr>
            <p:ph type="title" hasCustomPrompt="1"/>
          </p:nvPr>
        </p:nvSpPr>
        <p:spPr>
          <a:xfrm>
            <a:off x="729827" y="812166"/>
            <a:ext cx="10515600" cy="528955"/>
          </a:xfrm>
          <a:prstGeom prst="rect">
            <a:avLst/>
          </a:prstGeom>
        </p:spPr>
        <p:txBody>
          <a:bodyPr lIns="0" tIns="0" rIns="0" bIns="0"/>
          <a:lstStyle>
            <a:lvl1pPr algn="l">
              <a:defRPr sz="2800" b="1">
                <a:solidFill>
                  <a:srgbClr val="666666"/>
                </a:solidFill>
              </a:defRPr>
            </a:lvl1pPr>
          </a:lstStyle>
          <a:p>
            <a:r>
              <a:rPr lang="en-US" dirty="0"/>
              <a:t>CLICK TO EDIT MASTER TITLE STYLE</a:t>
            </a:r>
          </a:p>
        </p:txBody>
      </p:sp>
    </p:spTree>
    <p:extLst>
      <p:ext uri="{BB962C8B-B14F-4D97-AF65-F5344CB8AC3E}">
        <p14:creationId xmlns:p14="http://schemas.microsoft.com/office/powerpoint/2010/main" val="243846640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85964F80-83BF-45DA-A0EB-1498CFCFB543}"/>
              </a:ext>
            </a:extLst>
          </p:cNvPr>
          <p:cNvSpPr/>
          <p:nvPr userDrawn="1"/>
        </p:nvSpPr>
        <p:spPr>
          <a:xfrm>
            <a:off x="101601" y="76201"/>
            <a:ext cx="11993033" cy="6704013"/>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5" name="Rectangle 4">
            <a:extLst>
              <a:ext uri="{FF2B5EF4-FFF2-40B4-BE49-F238E27FC236}">
                <a16:creationId xmlns:a16="http://schemas.microsoft.com/office/drawing/2014/main" id="{0EA02E5C-27D6-45A5-8A12-C314F340D763}"/>
              </a:ext>
            </a:extLst>
          </p:cNvPr>
          <p:cNvSpPr/>
          <p:nvPr userDrawn="1"/>
        </p:nvSpPr>
        <p:spPr>
          <a:xfrm>
            <a:off x="778934" y="1643064"/>
            <a:ext cx="1917700" cy="46037"/>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6" name="TextBox 5">
            <a:extLst>
              <a:ext uri="{FF2B5EF4-FFF2-40B4-BE49-F238E27FC236}">
                <a16:creationId xmlns:a16="http://schemas.microsoft.com/office/drawing/2014/main" id="{8B669388-08F4-48F0-AC61-D38A9B450AA4}"/>
              </a:ext>
            </a:extLst>
          </p:cNvPr>
          <p:cNvSpPr txBox="1">
            <a:spLocks noChangeArrowheads="1"/>
          </p:cNvSpPr>
          <p:nvPr userDrawn="1"/>
        </p:nvSpPr>
        <p:spPr bwMode="auto">
          <a:xfrm>
            <a:off x="9048752" y="746601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nvGrpSpPr>
          <p:cNvPr id="8" name="Group 6">
            <a:extLst>
              <a:ext uri="{FF2B5EF4-FFF2-40B4-BE49-F238E27FC236}">
                <a16:creationId xmlns:a16="http://schemas.microsoft.com/office/drawing/2014/main" id="{16B9CBE6-DF7D-44FE-BD0E-272AD6AE7FBE}"/>
              </a:ext>
            </a:extLst>
          </p:cNvPr>
          <p:cNvGrpSpPr>
            <a:grpSpLocks/>
          </p:cNvGrpSpPr>
          <p:nvPr userDrawn="1"/>
        </p:nvGrpSpPr>
        <p:grpSpPr bwMode="auto">
          <a:xfrm>
            <a:off x="694267" y="5856289"/>
            <a:ext cx="1888067" cy="839787"/>
            <a:chOff x="693642" y="5855526"/>
            <a:chExt cx="1889302" cy="839904"/>
          </a:xfrm>
        </p:grpSpPr>
        <p:sp>
          <p:nvSpPr>
            <p:cNvPr id="9" name="Rectangle 8">
              <a:extLst>
                <a:ext uri="{FF2B5EF4-FFF2-40B4-BE49-F238E27FC236}">
                  <a16:creationId xmlns:a16="http://schemas.microsoft.com/office/drawing/2014/main" id="{0A610698-3E8A-483F-9928-F3005D10C6EA}"/>
                </a:ext>
              </a:extLst>
            </p:cNvPr>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pic>
          <p:nvPicPr>
            <p:cNvPr id="11" name="Picture 8">
              <a:extLst>
                <a:ext uri="{FF2B5EF4-FFF2-40B4-BE49-F238E27FC236}">
                  <a16:creationId xmlns:a16="http://schemas.microsoft.com/office/drawing/2014/main" id="{1E3693BA-09F3-4D9B-9459-A465EA38DC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6548" y="6034189"/>
              <a:ext cx="1582298" cy="452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p:cNvSpPr>
            <a:spLocks noGrp="1"/>
          </p:cNvSpPr>
          <p:nvPr>
            <p:ph type="title"/>
          </p:nvPr>
        </p:nvSpPr>
        <p:spPr>
          <a:xfrm>
            <a:off x="693642" y="713529"/>
            <a:ext cx="10779221" cy="660348"/>
          </a:xfrm>
        </p:spPr>
        <p:txBody>
          <a:bodyPr/>
          <a:lstStyle>
            <a:lvl1pPr>
              <a:defRPr baseline="0"/>
            </a:lvl1pPr>
          </a:lstStyle>
          <a:p>
            <a:r>
              <a:rPr lang="en-US"/>
              <a:t>Click to edit Master title style</a:t>
            </a:r>
            <a:endParaRPr lang="en-US" dirty="0"/>
          </a:p>
        </p:txBody>
      </p:sp>
      <p:sp>
        <p:nvSpPr>
          <p:cNvPr id="10" name="Text Placeholder 14"/>
          <p:cNvSpPr>
            <a:spLocks noGrp="1"/>
          </p:cNvSpPr>
          <p:nvPr>
            <p:ph type="body" sz="quarter" idx="11"/>
          </p:nvPr>
        </p:nvSpPr>
        <p:spPr>
          <a:xfrm>
            <a:off x="664751" y="1989138"/>
            <a:ext cx="10808111" cy="3638550"/>
          </a:xfrm>
        </p:spPr>
        <p:txBody>
          <a:bodyPr/>
          <a:lstStyle>
            <a:lvl2pP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184155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Content Slide LL 1">
    <p:spTree>
      <p:nvGrpSpPr>
        <p:cNvPr id="1" name=""/>
        <p:cNvGrpSpPr/>
        <p:nvPr/>
      </p:nvGrpSpPr>
      <p:grpSpPr>
        <a:xfrm>
          <a:off x="0" y="0"/>
          <a:ext cx="0" cy="0"/>
          <a:chOff x="0" y="0"/>
          <a:chExt cx="0" cy="0"/>
        </a:xfrm>
      </p:grpSpPr>
      <p:sp>
        <p:nvSpPr>
          <p:cNvPr id="14" name="Content Placeholder 2"/>
          <p:cNvSpPr>
            <a:spLocks noGrp="1"/>
          </p:cNvSpPr>
          <p:nvPr>
            <p:ph idx="1"/>
          </p:nvPr>
        </p:nvSpPr>
        <p:spPr>
          <a:xfrm>
            <a:off x="761983" y="1268042"/>
            <a:ext cx="10972801" cy="5027456"/>
          </a:xfrm>
          <a:prstGeom prst="rect">
            <a:avLst/>
          </a:prstGeom>
        </p:spPr>
        <p:txBody>
          <a:bodyPr/>
          <a:lstStyle>
            <a:lvl1pPr>
              <a:defRPr b="0" i="0">
                <a:solidFill>
                  <a:srgbClr val="666666"/>
                </a:solidFill>
                <a:latin typeface="+mn-lt"/>
                <a:cs typeface="Georgia"/>
              </a:defRPr>
            </a:lvl1pPr>
            <a:lvl2pPr>
              <a:defRPr b="0" i="0">
                <a:solidFill>
                  <a:srgbClr val="666666"/>
                </a:solidFill>
                <a:latin typeface="+mn-lt"/>
                <a:cs typeface="Georgia"/>
              </a:defRPr>
            </a:lvl2pPr>
            <a:lvl3pPr>
              <a:defRPr b="0" i="0">
                <a:solidFill>
                  <a:srgbClr val="666666"/>
                </a:solidFill>
                <a:latin typeface="+mn-lt"/>
                <a:cs typeface="Georgia"/>
              </a:defRPr>
            </a:lvl3pPr>
            <a:lvl4pPr>
              <a:defRPr b="0" i="0">
                <a:solidFill>
                  <a:srgbClr val="666666"/>
                </a:solidFill>
                <a:latin typeface="+mn-lt"/>
                <a:cs typeface="Georgia"/>
              </a:defRPr>
            </a:lvl4pPr>
            <a:lvl5pPr>
              <a:defRPr b="0" i="0">
                <a:solidFill>
                  <a:srgbClr val="666666"/>
                </a:solidFill>
                <a:latin typeface="+mn-lt"/>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hasCustomPrompt="1"/>
          </p:nvPr>
        </p:nvSpPr>
        <p:spPr>
          <a:xfrm>
            <a:off x="761983" y="801938"/>
            <a:ext cx="10972801" cy="360329"/>
          </a:xfrm>
          <a:prstGeom prst="rect">
            <a:avLst/>
          </a:prstGeom>
        </p:spPr>
        <p:txBody>
          <a:bodyPr lIns="0" tIns="0" rIns="0" bIns="0" anchor="b">
            <a:noAutofit/>
          </a:bodyPr>
          <a:lstStyle>
            <a:lvl1pPr algn="l">
              <a:defRPr sz="2600" b="1" i="0">
                <a:solidFill>
                  <a:srgbClr val="BB0000"/>
                </a:solidFill>
                <a:latin typeface="+mj-lt"/>
                <a:cs typeface="Helvetica"/>
              </a:defRPr>
            </a:lvl1pPr>
          </a:lstStyle>
          <a:p>
            <a:r>
              <a:rPr lang="en-US" dirty="0"/>
              <a:t>CLICK TO EDIT MASTER TITLE STYLE</a:t>
            </a:r>
          </a:p>
        </p:txBody>
      </p:sp>
    </p:spTree>
    <p:extLst>
      <p:ext uri="{BB962C8B-B14F-4D97-AF65-F5344CB8AC3E}">
        <p14:creationId xmlns:p14="http://schemas.microsoft.com/office/powerpoint/2010/main" val="313186924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531948-F77D-40BC-9D49-89946B1126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CCA944-A623-48B5-A040-CE98E23E89BC}" type="datetimeFigureOut">
              <a:rPr kumimoji="0" lang="en-US" sz="1800" b="0" i="0" u="none" strike="noStrike" kern="1200" cap="none" spc="0" normalizeH="0" baseline="0" noProof="0" smtClean="0">
                <a:ln>
                  <a:noFill/>
                </a:ln>
                <a:solidFill>
                  <a:srgbClr val="414444"/>
                </a:solidFill>
                <a:effectLst/>
                <a:uLnTx/>
                <a:uFillTx/>
                <a:latin typeface="Buckeye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800" b="0" i="0" u="none" strike="noStrike" kern="1200" cap="none" spc="0" normalizeH="0" baseline="0" noProof="0">
              <a:ln>
                <a:noFill/>
              </a:ln>
              <a:solidFill>
                <a:srgbClr val="414444"/>
              </a:solidFill>
              <a:effectLst/>
              <a:uLnTx/>
              <a:uFillTx/>
              <a:latin typeface="Buckeye Sans"/>
              <a:ea typeface="+mn-ea"/>
              <a:cs typeface="+mn-cs"/>
            </a:endParaRPr>
          </a:p>
        </p:txBody>
      </p:sp>
      <p:sp>
        <p:nvSpPr>
          <p:cNvPr id="3" name="Footer Placeholder 2">
            <a:extLst>
              <a:ext uri="{FF2B5EF4-FFF2-40B4-BE49-F238E27FC236}">
                <a16:creationId xmlns:a16="http://schemas.microsoft.com/office/drawing/2014/main" id="{10A5FB9B-3C89-43E2-866A-23962CF53FB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444"/>
              </a:solidFill>
              <a:effectLst/>
              <a:uLnTx/>
              <a:uFillTx/>
              <a:latin typeface="Buckeye Sans"/>
              <a:ea typeface="+mn-ea"/>
              <a:cs typeface="+mn-cs"/>
            </a:endParaRPr>
          </a:p>
        </p:txBody>
      </p:sp>
      <p:sp>
        <p:nvSpPr>
          <p:cNvPr id="4" name="Slide Number Placeholder 3">
            <a:extLst>
              <a:ext uri="{FF2B5EF4-FFF2-40B4-BE49-F238E27FC236}">
                <a16:creationId xmlns:a16="http://schemas.microsoft.com/office/drawing/2014/main" id="{5A7AB7B7-FBF2-4322-8044-68D31CD1907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81FEF-6C3F-4AA6-AA3A-9400374BBAE1}" type="slidenum">
              <a:rPr kumimoji="0" lang="en-US" sz="1800" b="0" i="0" u="none" strike="noStrike" kern="1200" cap="none" spc="0" normalizeH="0" baseline="0" noProof="0" smtClean="0">
                <a:ln>
                  <a:noFill/>
                </a:ln>
                <a:solidFill>
                  <a:srgbClr val="414444"/>
                </a:solidFill>
                <a:effectLst/>
                <a:uLnTx/>
                <a:uFillTx/>
                <a:latin typeface="Buckeye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414444"/>
              </a:solidFill>
              <a:effectLst/>
              <a:uLnTx/>
              <a:uFillTx/>
              <a:latin typeface="Buckeye Sans"/>
              <a:ea typeface="+mn-ea"/>
              <a:cs typeface="+mn-cs"/>
            </a:endParaRPr>
          </a:p>
        </p:txBody>
      </p:sp>
    </p:spTree>
    <p:extLst>
      <p:ext uri="{BB962C8B-B14F-4D97-AF65-F5344CB8AC3E}">
        <p14:creationId xmlns:p14="http://schemas.microsoft.com/office/powerpoint/2010/main" val="156932887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1_Presentation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49A615-3BC6-65D3-B4CC-4536849ED415}"/>
              </a:ext>
            </a:extLst>
          </p:cNvPr>
          <p:cNvPicPr>
            <a:picLocks noChangeAspect="1"/>
          </p:cNvPicPr>
          <p:nvPr userDrawn="1"/>
        </p:nvPicPr>
        <p:blipFill>
          <a:blip r:embed="rId2">
            <a:alphaModFix amt="85000"/>
            <a:extLst>
              <a:ext uri="{28A0092B-C50C-407E-A947-70E740481C1C}">
                <a14:useLocalDpi xmlns:a14="http://schemas.microsoft.com/office/drawing/2010/main" val="0"/>
              </a:ext>
            </a:extLst>
          </a:blip>
          <a:srcRect t="12538" b="12538"/>
          <a:stretch/>
        </p:blipFill>
        <p:spPr>
          <a:xfrm>
            <a:off x="-3048" y="-2346"/>
            <a:ext cx="12191999" cy="6857990"/>
          </a:xfrm>
          <a:prstGeom prst="rect">
            <a:avLst/>
          </a:prstGeom>
        </p:spPr>
      </p:pic>
      <p:pic>
        <p:nvPicPr>
          <p:cNvPr id="4" name="Picture 3" descr="College of Food, Agricultural, and Environmental Sciences identification tag.">
            <a:extLst>
              <a:ext uri="{FF2B5EF4-FFF2-40B4-BE49-F238E27FC236}">
                <a16:creationId xmlns:a16="http://schemas.microsoft.com/office/drawing/2014/main" id="{B14C2A2A-3E21-4D47-BCC2-1B24112ACF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 y="0"/>
            <a:ext cx="1191810" cy="865632"/>
          </a:xfrm>
          <a:prstGeom prst="rect">
            <a:avLst/>
          </a:prstGeom>
        </p:spPr>
      </p:pic>
      <p:sp>
        <p:nvSpPr>
          <p:cNvPr id="5" name="Rectangle 4">
            <a:extLst>
              <a:ext uri="{FF2B5EF4-FFF2-40B4-BE49-F238E27FC236}">
                <a16:creationId xmlns:a16="http://schemas.microsoft.com/office/drawing/2014/main" id="{2B8293D8-2031-EF4C-9BA3-3EAD2C25E444}"/>
              </a:ext>
            </a:extLst>
          </p:cNvPr>
          <p:cNvSpPr/>
          <p:nvPr userDrawn="1"/>
        </p:nvSpPr>
        <p:spPr>
          <a:xfrm>
            <a:off x="284258" y="1934924"/>
            <a:ext cx="9626658" cy="3175000"/>
          </a:xfrm>
          <a:prstGeom prst="rect">
            <a:avLst/>
          </a:prstGeom>
          <a:solidFill>
            <a:srgbClr val="FFFFFF">
              <a:alpha val="747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cxnSp>
        <p:nvCxnSpPr>
          <p:cNvPr id="7" name="Straight Connector 6">
            <a:extLst>
              <a:ext uri="{FF2B5EF4-FFF2-40B4-BE49-F238E27FC236}">
                <a16:creationId xmlns:a16="http://schemas.microsoft.com/office/drawing/2014/main" id="{FD07F65F-844A-B44B-9891-4BA1552B25B1}"/>
              </a:ext>
              <a:ext uri="{C183D7F6-B498-43B3-948B-1728B52AA6E4}">
                <adec:decorative xmlns:adec="http://schemas.microsoft.com/office/drawing/2017/decorative" val="1"/>
              </a:ext>
            </a:extLst>
          </p:cNvPr>
          <p:cNvCxnSpPr>
            <a:cxnSpLocks/>
          </p:cNvCxnSpPr>
          <p:nvPr userDrawn="1"/>
        </p:nvCxnSpPr>
        <p:spPr>
          <a:xfrm>
            <a:off x="749300" y="3897801"/>
            <a:ext cx="1694688"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6F9E75A-B207-2A45-BC22-B31A3AB04686}"/>
              </a:ext>
            </a:extLst>
          </p:cNvPr>
          <p:cNvSpPr>
            <a:spLocks noGrp="1"/>
          </p:cNvSpPr>
          <p:nvPr>
            <p:ph type="title"/>
          </p:nvPr>
        </p:nvSpPr>
        <p:spPr>
          <a:xfrm>
            <a:off x="723900" y="2638004"/>
            <a:ext cx="8846820" cy="757093"/>
          </a:xfrm>
        </p:spPr>
        <p:txBody>
          <a:bodyPr/>
          <a:lstStyle>
            <a:lvl1pPr>
              <a:defRPr sz="5000"/>
            </a:lvl1pPr>
          </a:lstStyle>
          <a:p>
            <a:r>
              <a:rPr lang="en-US"/>
              <a:t>Click to edit Master title style</a:t>
            </a:r>
          </a:p>
        </p:txBody>
      </p:sp>
      <p:sp>
        <p:nvSpPr>
          <p:cNvPr id="9" name="Text Placeholder 8">
            <a:extLst>
              <a:ext uri="{FF2B5EF4-FFF2-40B4-BE49-F238E27FC236}">
                <a16:creationId xmlns:a16="http://schemas.microsoft.com/office/drawing/2014/main" id="{B35F23F4-22DB-0345-92B8-98F3E40E92DF}"/>
              </a:ext>
            </a:extLst>
          </p:cNvPr>
          <p:cNvSpPr>
            <a:spLocks noGrp="1"/>
          </p:cNvSpPr>
          <p:nvPr>
            <p:ph type="body" sz="quarter" idx="10"/>
          </p:nvPr>
        </p:nvSpPr>
        <p:spPr>
          <a:xfrm>
            <a:off x="723900" y="4195763"/>
            <a:ext cx="6683375" cy="731837"/>
          </a:xfrm>
        </p:spPr>
        <p:txBody>
          <a:bodyPr/>
          <a:lstStyle>
            <a:lvl1pPr marL="0" indent="0">
              <a:buNone/>
              <a:defRPr/>
            </a:lvl1pPr>
          </a:lstStyle>
          <a:p>
            <a:pPr lvl="0"/>
            <a:r>
              <a:rPr lang="en-US"/>
              <a:t>Click to edit Master text styles</a:t>
            </a:r>
          </a:p>
        </p:txBody>
      </p:sp>
      <p:pic>
        <p:nvPicPr>
          <p:cNvPr id="10" name="Picture 9" descr="A black and white sign with white text&#10;&#10;Description automatically generated">
            <a:extLst>
              <a:ext uri="{FF2B5EF4-FFF2-40B4-BE49-F238E27FC236}">
                <a16:creationId xmlns:a16="http://schemas.microsoft.com/office/drawing/2014/main" id="{23E33107-D99C-8007-DFA4-7CDEA6F35E5B}"/>
              </a:ext>
            </a:extLst>
          </p:cNvPr>
          <p:cNvPicPr>
            <a:picLocks noChangeAspect="1"/>
          </p:cNvPicPr>
          <p:nvPr userDrawn="1"/>
        </p:nvPicPr>
        <p:blipFill>
          <a:blip r:embed="rId4"/>
          <a:stretch>
            <a:fillRect/>
          </a:stretch>
        </p:blipFill>
        <p:spPr>
          <a:xfrm>
            <a:off x="746760" y="5647643"/>
            <a:ext cx="3460750" cy="495300"/>
          </a:xfrm>
          <a:prstGeom prst="rect">
            <a:avLst/>
          </a:prstGeom>
        </p:spPr>
      </p:pic>
    </p:spTree>
    <p:extLst>
      <p:ext uri="{BB962C8B-B14F-4D97-AF65-F5344CB8AC3E}">
        <p14:creationId xmlns:p14="http://schemas.microsoft.com/office/powerpoint/2010/main" val="1811125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Freeform 2"/>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693641" y="713529"/>
            <a:ext cx="10779221" cy="660348"/>
          </a:xfrm>
        </p:spPr>
        <p:txBody>
          <a:bodyPr/>
          <a:lstStyle>
            <a:lvl1pPr>
              <a:defRPr baseline="0"/>
            </a:lvl1pPr>
          </a:lstStyle>
          <a:p>
            <a:r>
              <a:rPr lang="en-US" dirty="0"/>
              <a:t>This is an example of a one-line title</a:t>
            </a:r>
          </a:p>
        </p:txBody>
      </p:sp>
      <p:sp>
        <p:nvSpPr>
          <p:cNvPr id="8" name="Rectangle 7"/>
          <p:cNvSpPr/>
          <p:nvPr userDrawn="1"/>
        </p:nvSpPr>
        <p:spPr>
          <a:xfrm>
            <a:off x="778164" y="1643840"/>
            <a:ext cx="1919377" cy="45719"/>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9049732" y="7466029"/>
            <a:ext cx="184731" cy="369332"/>
          </a:xfrm>
          <a:prstGeom prst="rect">
            <a:avLst/>
          </a:prstGeom>
          <a:noFill/>
        </p:spPr>
        <p:txBody>
          <a:bodyPr wrap="none" rtlCol="0">
            <a:spAutoFit/>
          </a:bodyPr>
          <a:lstStyle/>
          <a:p>
            <a:endParaRPr lang="en-US" dirty="0"/>
          </a:p>
        </p:txBody>
      </p:sp>
      <p:sp>
        <p:nvSpPr>
          <p:cNvPr id="10" name="Text Placeholder 14"/>
          <p:cNvSpPr>
            <a:spLocks noGrp="1"/>
          </p:cNvSpPr>
          <p:nvPr>
            <p:ph type="body" sz="quarter" idx="11" hasCustomPrompt="1"/>
          </p:nvPr>
        </p:nvSpPr>
        <p:spPr>
          <a:xfrm>
            <a:off x="664750" y="1989138"/>
            <a:ext cx="10808111" cy="3638550"/>
          </a:xfrm>
        </p:spPr>
        <p:txBody>
          <a:bodyPr/>
          <a:lstStyle>
            <a:lvl2pPr>
              <a:defRPr/>
            </a:lvl2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p:cNvGrpSpPr/>
          <p:nvPr userDrawn="1"/>
        </p:nvGrpSpPr>
        <p:grpSpPr>
          <a:xfrm>
            <a:off x="693642" y="5855526"/>
            <a:ext cx="1889302" cy="839904"/>
            <a:chOff x="693642" y="5855526"/>
            <a:chExt cx="1889302" cy="839904"/>
          </a:xfrm>
        </p:grpSpPr>
        <p:sp>
          <p:nvSpPr>
            <p:cNvPr id="13" name="Rectangle 12"/>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24173071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1_Divider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16020C2-A681-7845-A333-FF20F40D13ED}"/>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2" pitchFamily="2" charset="77"/>
            </a:endParaRPr>
          </a:p>
        </p:txBody>
      </p:sp>
      <p:pic>
        <p:nvPicPr>
          <p:cNvPr id="5" name="Picture 4">
            <a:extLst>
              <a:ext uri="{FF2B5EF4-FFF2-40B4-BE49-F238E27FC236}">
                <a16:creationId xmlns:a16="http://schemas.microsoft.com/office/drawing/2014/main" id="{D0F45D6E-9DF3-E743-B537-6FA5827A3BD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1" name="Text Placeholder 20">
            <a:extLst>
              <a:ext uri="{FF2B5EF4-FFF2-40B4-BE49-F238E27FC236}">
                <a16:creationId xmlns:a16="http://schemas.microsoft.com/office/drawing/2014/main" id="{2E1CA68F-CBAA-3B45-8851-26BB184E1EE9}"/>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a:t>Click to edit Master text styles</a:t>
            </a:r>
          </a:p>
        </p:txBody>
      </p:sp>
      <p:sp>
        <p:nvSpPr>
          <p:cNvPr id="17" name="Title Placeholder 1">
            <a:extLst>
              <a:ext uri="{FF2B5EF4-FFF2-40B4-BE49-F238E27FC236}">
                <a16:creationId xmlns:a16="http://schemas.microsoft.com/office/drawing/2014/main" id="{6A6CA8FE-044A-054F-936D-68971E91AA82}"/>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a:t>Click to edit</a:t>
            </a:r>
            <a:br>
              <a:rPr lang="en-US"/>
            </a:br>
            <a:r>
              <a:rPr lang="en-US"/>
              <a:t>Master title style</a:t>
            </a:r>
          </a:p>
        </p:txBody>
      </p:sp>
      <p:sp>
        <p:nvSpPr>
          <p:cNvPr id="2" name="TextBox 1">
            <a:extLst>
              <a:ext uri="{FF2B5EF4-FFF2-40B4-BE49-F238E27FC236}">
                <a16:creationId xmlns:a16="http://schemas.microsoft.com/office/drawing/2014/main" id="{BA6FA511-B5CC-E757-CC64-D1326B0D32F1}"/>
              </a:ext>
              <a:ext uri="{C183D7F6-B498-43B3-948B-1728B52AA6E4}">
                <adec:decorative xmlns:adec="http://schemas.microsoft.com/office/drawing/2017/decorative" val="1"/>
              </a:ext>
            </a:extLst>
          </p:cNvPr>
          <p:cNvSpPr txBox="1"/>
          <p:nvPr userDrawn="1"/>
        </p:nvSpPr>
        <p:spPr>
          <a:xfrm>
            <a:off x="1414130" y="6347478"/>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581047598"/>
      </p:ext>
    </p:extLst>
  </p:cSld>
  <p:clrMapOvr>
    <a:masterClrMapping/>
  </p:clrMapOvr>
  <p:extLst>
    <p:ext uri="{DCECCB84-F9BA-43D5-87BE-67443E8EF086}">
      <p15:sldGuideLst xmlns:p15="http://schemas.microsoft.com/office/powerpoint/2012/main">
        <p15:guide id="1" orient="horz" pos="1296">
          <p15:clr>
            <a:srgbClr val="FBAE40"/>
          </p15:clr>
        </p15:guide>
        <p15:guide id="2" pos="96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924D4-BCF2-490A-9FE1-020F23D24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903C89-E984-4E06-B3B9-3C27A650FB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7C887-7F6A-47BF-BCD5-5FED0F0CA5A9}"/>
              </a:ext>
            </a:extLst>
          </p:cNvPr>
          <p:cNvSpPr>
            <a:spLocks noGrp="1"/>
          </p:cNvSpPr>
          <p:nvPr>
            <p:ph type="dt" sz="half" idx="10"/>
          </p:nvPr>
        </p:nvSpPr>
        <p:spPr/>
        <p:txBody>
          <a:bodyPr/>
          <a:lstStyle/>
          <a:p>
            <a:fld id="{64A476FD-4D55-4C60-B875-B97B5B68E243}" type="datetimeFigureOut">
              <a:rPr lang="en-US" smtClean="0"/>
              <a:t>2/25/2026</a:t>
            </a:fld>
            <a:endParaRPr lang="en-US"/>
          </a:p>
        </p:txBody>
      </p:sp>
      <p:sp>
        <p:nvSpPr>
          <p:cNvPr id="5" name="Footer Placeholder 4">
            <a:extLst>
              <a:ext uri="{FF2B5EF4-FFF2-40B4-BE49-F238E27FC236}">
                <a16:creationId xmlns:a16="http://schemas.microsoft.com/office/drawing/2014/main" id="{4CBEF2B8-E016-4EB2-AB47-79DB89AA1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836AC-D24D-41AB-9A90-1A1998629642}"/>
              </a:ext>
            </a:extLst>
          </p:cNvPr>
          <p:cNvSpPr>
            <a:spLocks noGrp="1"/>
          </p:cNvSpPr>
          <p:nvPr>
            <p:ph type="sldNum" sz="quarter" idx="12"/>
          </p:nvPr>
        </p:nvSpPr>
        <p:spPr/>
        <p:txBody>
          <a:bodyPr/>
          <a:lstStyle/>
          <a:p>
            <a:fld id="{B3E48E4D-A5D5-4E3F-A5E2-F78253DD8A5E}" type="slidenum">
              <a:rPr lang="en-US" smtClean="0"/>
              <a:t>‹#›</a:t>
            </a:fld>
            <a:endParaRPr lang="en-US"/>
          </a:p>
        </p:txBody>
      </p:sp>
    </p:spTree>
    <p:extLst>
      <p:ext uri="{BB962C8B-B14F-4D97-AF65-F5344CB8AC3E}">
        <p14:creationId xmlns:p14="http://schemas.microsoft.com/office/powerpoint/2010/main" val="123274348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531948-F77D-40BC-9D49-89946B11260A}"/>
              </a:ext>
            </a:extLst>
          </p:cNvPr>
          <p:cNvSpPr>
            <a:spLocks noGrp="1"/>
          </p:cNvSpPr>
          <p:nvPr>
            <p:ph type="dt" sz="half" idx="10"/>
          </p:nvPr>
        </p:nvSpPr>
        <p:spPr/>
        <p:txBody>
          <a:bodyPr/>
          <a:lstStyle/>
          <a:p>
            <a:fld id="{37CCA944-A623-48B5-A040-CE98E23E89BC}" type="datetimeFigureOut">
              <a:rPr lang="en-US" smtClean="0"/>
              <a:t>2/25/2026</a:t>
            </a:fld>
            <a:endParaRPr lang="en-US"/>
          </a:p>
        </p:txBody>
      </p:sp>
      <p:sp>
        <p:nvSpPr>
          <p:cNvPr id="3" name="Footer Placeholder 2">
            <a:extLst>
              <a:ext uri="{FF2B5EF4-FFF2-40B4-BE49-F238E27FC236}">
                <a16:creationId xmlns:a16="http://schemas.microsoft.com/office/drawing/2014/main" id="{10A5FB9B-3C89-43E2-866A-23962CF53F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7AB7B7-FBF2-4322-8044-68D31CD1907F}"/>
              </a:ext>
            </a:extLst>
          </p:cNvPr>
          <p:cNvSpPr>
            <a:spLocks noGrp="1"/>
          </p:cNvSpPr>
          <p:nvPr>
            <p:ph type="sldNum" sz="quarter" idx="12"/>
          </p:nvPr>
        </p:nvSpPr>
        <p:spPr/>
        <p:txBody>
          <a:bodyPr/>
          <a:lstStyle/>
          <a:p>
            <a:fld id="{6BF81FEF-6C3F-4AA6-AA3A-9400374BBAE1}" type="slidenum">
              <a:rPr lang="en-US" smtClean="0"/>
              <a:t>‹#›</a:t>
            </a:fld>
            <a:endParaRPr lang="en-US"/>
          </a:p>
        </p:txBody>
      </p:sp>
    </p:spTree>
    <p:extLst>
      <p:ext uri="{BB962C8B-B14F-4D97-AF65-F5344CB8AC3E}">
        <p14:creationId xmlns:p14="http://schemas.microsoft.com/office/powerpoint/2010/main" val="207103182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31882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C113724-7455-C542-BEC6-687265D051C1}"/>
              </a:ext>
            </a:extLst>
          </p:cNvPr>
          <p:cNvSpPr/>
          <p:nvPr userDrawn="1"/>
        </p:nvSpPr>
        <p:spPr>
          <a:xfrm>
            <a:off x="26235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blipFill dpi="0" rotWithShape="1">
            <a:blip r:embed="rId2">
              <a:alphaModFix amt="39700"/>
              <a:extLst>
                <a:ext uri="{28A0092B-C50C-407E-A947-70E740481C1C}">
                  <a14:useLocalDpi xmlns:a14="http://schemas.microsoft.com/office/drawing/2010/main" val="0"/>
                </a:ext>
              </a:extLst>
            </a:blip>
            <a:srcRect/>
            <a:stretch>
              <a:fillRect l="51470" t="4246" r="3045" b="-16784"/>
            </a:stretch>
          </a:blip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ollege of Food, Agricultural, and Environmental Sciences identification tag.">
            <a:extLst>
              <a:ext uri="{FF2B5EF4-FFF2-40B4-BE49-F238E27FC236}">
                <a16:creationId xmlns:a16="http://schemas.microsoft.com/office/drawing/2014/main" id="{B14C2A2A-3E21-4D47-BCC2-1B24112ACF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 y="0"/>
            <a:ext cx="1191810" cy="865632"/>
          </a:xfrm>
          <a:prstGeom prst="rect">
            <a:avLst/>
          </a:prstGeom>
        </p:spPr>
      </p:pic>
      <p:sp>
        <p:nvSpPr>
          <p:cNvPr id="5" name="Rectangle 4">
            <a:extLst>
              <a:ext uri="{FF2B5EF4-FFF2-40B4-BE49-F238E27FC236}">
                <a16:creationId xmlns:a16="http://schemas.microsoft.com/office/drawing/2014/main" id="{2B8293D8-2031-EF4C-9BA3-3EAD2C25E444}"/>
              </a:ext>
            </a:extLst>
          </p:cNvPr>
          <p:cNvSpPr/>
          <p:nvPr userDrawn="1"/>
        </p:nvSpPr>
        <p:spPr>
          <a:xfrm>
            <a:off x="284258" y="1934924"/>
            <a:ext cx="9626658" cy="3175000"/>
          </a:xfrm>
          <a:prstGeom prst="rect">
            <a:avLst/>
          </a:prstGeom>
          <a:solidFill>
            <a:srgbClr val="FFFFFF">
              <a:alpha val="747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C9F4DFB-5FEF-4443-B100-BDAFF98C292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746760" y="5638703"/>
            <a:ext cx="3338593" cy="478695"/>
          </a:xfrm>
          <a:prstGeom prst="rect">
            <a:avLst/>
          </a:prstGeom>
        </p:spPr>
      </p:pic>
      <p:cxnSp>
        <p:nvCxnSpPr>
          <p:cNvPr id="7" name="Straight Connector 6">
            <a:extLst>
              <a:ext uri="{FF2B5EF4-FFF2-40B4-BE49-F238E27FC236}">
                <a16:creationId xmlns:a16="http://schemas.microsoft.com/office/drawing/2014/main" id="{FD07F65F-844A-B44B-9891-4BA1552B25B1}"/>
              </a:ext>
              <a:ext uri="{C183D7F6-B498-43B3-948B-1728B52AA6E4}">
                <adec:decorative xmlns:adec="http://schemas.microsoft.com/office/drawing/2017/decorative" val="1"/>
              </a:ext>
            </a:extLst>
          </p:cNvPr>
          <p:cNvCxnSpPr>
            <a:cxnSpLocks/>
          </p:cNvCxnSpPr>
          <p:nvPr userDrawn="1"/>
        </p:nvCxnSpPr>
        <p:spPr>
          <a:xfrm>
            <a:off x="749300" y="3897801"/>
            <a:ext cx="1694688"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6F9E75A-B207-2A45-BC22-B31A3AB04686}"/>
              </a:ext>
            </a:extLst>
          </p:cNvPr>
          <p:cNvSpPr>
            <a:spLocks noGrp="1"/>
          </p:cNvSpPr>
          <p:nvPr>
            <p:ph type="title"/>
          </p:nvPr>
        </p:nvSpPr>
        <p:spPr>
          <a:xfrm>
            <a:off x="723900" y="2397125"/>
            <a:ext cx="8846820" cy="757093"/>
          </a:xfrm>
        </p:spPr>
        <p:txBody>
          <a:bodyPr/>
          <a:lstStyle>
            <a:lvl1pPr>
              <a:defRPr sz="5000"/>
            </a:lvl1pPr>
          </a:lstStyle>
          <a:p>
            <a:r>
              <a:rPr lang="en-US" dirty="0"/>
              <a:t>Click to edit Master title style</a:t>
            </a:r>
          </a:p>
        </p:txBody>
      </p:sp>
      <p:sp>
        <p:nvSpPr>
          <p:cNvPr id="9" name="Text Placeholder 8">
            <a:extLst>
              <a:ext uri="{FF2B5EF4-FFF2-40B4-BE49-F238E27FC236}">
                <a16:creationId xmlns:a16="http://schemas.microsoft.com/office/drawing/2014/main" id="{B35F23F4-22DB-0345-92B8-98F3E40E92DF}"/>
              </a:ext>
            </a:extLst>
          </p:cNvPr>
          <p:cNvSpPr>
            <a:spLocks noGrp="1"/>
          </p:cNvSpPr>
          <p:nvPr>
            <p:ph type="body" sz="quarter" idx="10"/>
          </p:nvPr>
        </p:nvSpPr>
        <p:spPr>
          <a:xfrm>
            <a:off x="723900" y="4195763"/>
            <a:ext cx="6683375" cy="731837"/>
          </a:xfr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298660294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16020C2-A681-7845-A333-FF20F40D13ED}"/>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pic>
        <p:nvPicPr>
          <p:cNvPr id="5" name="Picture 4">
            <a:extLst>
              <a:ext uri="{FF2B5EF4-FFF2-40B4-BE49-F238E27FC236}">
                <a16:creationId xmlns:a16="http://schemas.microsoft.com/office/drawing/2014/main" id="{D0F45D6E-9DF3-E743-B537-6FA5827A3BD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 name="TextBox 5">
            <a:extLst>
              <a:ext uri="{FF2B5EF4-FFF2-40B4-BE49-F238E27FC236}">
                <a16:creationId xmlns:a16="http://schemas.microsoft.com/office/drawing/2014/main" id="{35196BBC-46F8-EC4F-B2D7-6AD29C12B4D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 • farmoffice.osu.edu</a:t>
            </a:r>
          </a:p>
        </p:txBody>
      </p:sp>
      <p:sp>
        <p:nvSpPr>
          <p:cNvPr id="21" name="Text Placeholder 20">
            <a:extLst>
              <a:ext uri="{FF2B5EF4-FFF2-40B4-BE49-F238E27FC236}">
                <a16:creationId xmlns:a16="http://schemas.microsoft.com/office/drawing/2014/main" id="{2E1CA68F-CBAA-3B45-8851-26BB184E1EE9}"/>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6A6CA8FE-044A-054F-936D-68971E91AA82}"/>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dirty="0"/>
              <a:t>Click to edit</a:t>
            </a:r>
            <a:br>
              <a:rPr lang="en-US" dirty="0"/>
            </a:br>
            <a:r>
              <a:rPr lang="en-US" dirty="0"/>
              <a:t>Master title style</a:t>
            </a:r>
          </a:p>
        </p:txBody>
      </p:sp>
      <p:sp>
        <p:nvSpPr>
          <p:cNvPr id="7" name="Slide Number Placeholder 5">
            <a:extLst>
              <a:ext uri="{FF2B5EF4-FFF2-40B4-BE49-F238E27FC236}">
                <a16:creationId xmlns:a16="http://schemas.microsoft.com/office/drawing/2014/main" id="{569A1EC7-B946-6643-AE35-132E876A275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spTree>
    <p:extLst>
      <p:ext uri="{BB962C8B-B14F-4D97-AF65-F5344CB8AC3E}">
        <p14:creationId xmlns:p14="http://schemas.microsoft.com/office/powerpoint/2010/main" val="1531138692"/>
      </p:ext>
    </p:extLst>
  </p:cSld>
  <p:clrMapOvr>
    <a:masterClrMapping/>
  </p:clrMapOvr>
  <p:extLst>
    <p:ext uri="{DCECCB84-F9BA-43D5-87BE-67443E8EF086}">
      <p15:sldGuideLst xmlns:p15="http://schemas.microsoft.com/office/powerpoint/2012/main">
        <p15:guide id="1" orient="horz" pos="1296">
          <p15:clr>
            <a:srgbClr val="FBAE40"/>
          </p15:clr>
        </p15:guide>
        <p15:guide id="2" pos="96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4B56EA9-413E-5A4B-B387-6F839DDFA39C}"/>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pic>
        <p:nvPicPr>
          <p:cNvPr id="7" name="Picture 6">
            <a:extLst>
              <a:ext uri="{FF2B5EF4-FFF2-40B4-BE49-F238E27FC236}">
                <a16:creationId xmlns:a16="http://schemas.microsoft.com/office/drawing/2014/main" id="{A1B602A8-483F-6F4B-83C2-1712C10533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Box 7">
            <a:extLst>
              <a:ext uri="{FF2B5EF4-FFF2-40B4-BE49-F238E27FC236}">
                <a16:creationId xmlns:a16="http://schemas.microsoft.com/office/drawing/2014/main" id="{50DB693F-D967-1D49-9977-3D29AF538E1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 • (INSERT NAME) COUNTY</a:t>
            </a:r>
          </a:p>
        </p:txBody>
      </p:sp>
      <p:sp>
        <p:nvSpPr>
          <p:cNvPr id="17" name="Text Placeholder 20">
            <a:extLst>
              <a:ext uri="{FF2B5EF4-FFF2-40B4-BE49-F238E27FC236}">
                <a16:creationId xmlns:a16="http://schemas.microsoft.com/office/drawing/2014/main" id="{E82F8AFB-7C5F-B04D-A449-5F0887FB9EA5}"/>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dirty="0"/>
              <a:t>Click to edit Master text styles</a:t>
            </a:r>
          </a:p>
        </p:txBody>
      </p:sp>
      <p:sp>
        <p:nvSpPr>
          <p:cNvPr id="5" name="TextBox 4">
            <a:extLst>
              <a:ext uri="{FF2B5EF4-FFF2-40B4-BE49-F238E27FC236}">
                <a16:creationId xmlns:a16="http://schemas.microsoft.com/office/drawing/2014/main" id="{6359E448-8616-B348-8FC0-681BE6555AD0}"/>
              </a:ext>
            </a:extLst>
          </p:cNvPr>
          <p:cNvSpPr txBox="1"/>
          <p:nvPr userDrawn="1"/>
        </p:nvSpPr>
        <p:spPr>
          <a:xfrm>
            <a:off x="595423" y="233917"/>
            <a:ext cx="1424763" cy="3170099"/>
          </a:xfrm>
          <a:prstGeom prst="rect">
            <a:avLst/>
          </a:prstGeom>
          <a:noFill/>
        </p:spPr>
        <p:txBody>
          <a:bodyPr wrap="square" rtlCol="0">
            <a:spAutoFit/>
          </a:bodyPr>
          <a:lstStyle/>
          <a:p>
            <a:r>
              <a:rPr lang="en-US" sz="20000" b="1" i="0" dirty="0">
                <a:solidFill>
                  <a:srgbClr val="BFC6CB"/>
                </a:solidFill>
                <a:latin typeface="Buckeye Serif Black" pitchFamily="2" charset="0"/>
                <a:ea typeface="Buckeye Serif Black" pitchFamily="2" charset="0"/>
              </a:rPr>
              <a:t>“</a:t>
            </a:r>
          </a:p>
        </p:txBody>
      </p:sp>
      <p:sp>
        <p:nvSpPr>
          <p:cNvPr id="18" name="TextBox 17">
            <a:extLst>
              <a:ext uri="{FF2B5EF4-FFF2-40B4-BE49-F238E27FC236}">
                <a16:creationId xmlns:a16="http://schemas.microsoft.com/office/drawing/2014/main" id="{2E332ABA-95DF-CB4D-9E14-D64E1ECA41F6}"/>
              </a:ext>
            </a:extLst>
          </p:cNvPr>
          <p:cNvSpPr txBox="1"/>
          <p:nvPr userDrawn="1"/>
        </p:nvSpPr>
        <p:spPr>
          <a:xfrm flipV="1">
            <a:off x="10162953" y="3221666"/>
            <a:ext cx="1424763" cy="3170099"/>
          </a:xfrm>
          <a:prstGeom prst="rect">
            <a:avLst/>
          </a:prstGeom>
          <a:noFill/>
        </p:spPr>
        <p:txBody>
          <a:bodyPr wrap="square" rtlCol="0">
            <a:spAutoFit/>
          </a:bodyPr>
          <a:lstStyle/>
          <a:p>
            <a:r>
              <a:rPr lang="en-US" sz="20000" b="1" i="0" dirty="0">
                <a:solidFill>
                  <a:srgbClr val="BFC6CB"/>
                </a:solidFill>
                <a:latin typeface="Buckeye Serif Black" pitchFamily="2" charset="0"/>
                <a:ea typeface="Buckeye Serif Black" pitchFamily="2" charset="0"/>
              </a:rPr>
              <a:t>“</a:t>
            </a:r>
          </a:p>
        </p:txBody>
      </p:sp>
      <p:sp>
        <p:nvSpPr>
          <p:cNvPr id="16" name="Title Placeholder 1">
            <a:extLst>
              <a:ext uri="{FF2B5EF4-FFF2-40B4-BE49-F238E27FC236}">
                <a16:creationId xmlns:a16="http://schemas.microsoft.com/office/drawing/2014/main" id="{4D5690FC-10DB-E347-9591-2A653CE14729}"/>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dirty="0"/>
              <a:t>Click to edit</a:t>
            </a:r>
            <a:br>
              <a:rPr lang="en-US" dirty="0"/>
            </a:br>
            <a:r>
              <a:rPr lang="en-US" dirty="0"/>
              <a:t>Master title style</a:t>
            </a:r>
          </a:p>
        </p:txBody>
      </p:sp>
      <p:sp>
        <p:nvSpPr>
          <p:cNvPr id="9" name="Slide Number Placeholder 5">
            <a:extLst>
              <a:ext uri="{FF2B5EF4-FFF2-40B4-BE49-F238E27FC236}">
                <a16:creationId xmlns:a16="http://schemas.microsoft.com/office/drawing/2014/main" id="{75AF3063-44BA-EC4C-B631-27289322E3E9}"/>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spTree>
    <p:extLst>
      <p:ext uri="{BB962C8B-B14F-4D97-AF65-F5344CB8AC3E}">
        <p14:creationId xmlns:p14="http://schemas.microsoft.com/office/powerpoint/2010/main" val="1758570904"/>
      </p:ext>
    </p:extLst>
  </p:cSld>
  <p:clrMapOvr>
    <a:masterClrMapping/>
  </p:clrMapOvr>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B0EAA7A-0872-EF40-A0B8-6A92B3F6F1FF}"/>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5">
            <a:extLst>
              <a:ext uri="{FF2B5EF4-FFF2-40B4-BE49-F238E27FC236}">
                <a16:creationId xmlns:a16="http://schemas.microsoft.com/office/drawing/2014/main" id="{6A71B90C-DB03-3D48-9CF4-FAEC2FB3D4F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1" name="Straight Connector 10">
            <a:extLst>
              <a:ext uri="{FF2B5EF4-FFF2-40B4-BE49-F238E27FC236}">
                <a16:creationId xmlns:a16="http://schemas.microsoft.com/office/drawing/2014/main" id="{D638163A-62D1-A742-897D-205EFAB2F34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17ED887-20B8-9143-93A9-741B70CBAF8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8567C26-5DC5-3745-AE6E-6153A82DE53B}"/>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 • (INSERT NAME) COUNTY</a:t>
            </a:r>
          </a:p>
        </p:txBody>
      </p:sp>
      <p:sp>
        <p:nvSpPr>
          <p:cNvPr id="6" name="Slide Number Placeholder 5">
            <a:extLst>
              <a:ext uri="{FF2B5EF4-FFF2-40B4-BE49-F238E27FC236}">
                <a16:creationId xmlns:a16="http://schemas.microsoft.com/office/drawing/2014/main" id="{86D71CDF-2BA0-4B12-BAB3-F078D4D10D7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8C702ADA-344D-4C5C-97AD-978608FF7B5A}" type="slidenum">
              <a:rPr lang="en-US" smtClean="0"/>
              <a:pPr/>
              <a:t>‹#›</a:t>
            </a:fld>
            <a:endParaRPr lang="en-US" dirty="0"/>
          </a:p>
        </p:txBody>
      </p:sp>
      <p:sp>
        <p:nvSpPr>
          <p:cNvPr id="10" name="Text Placeholder 9">
            <a:extLst>
              <a:ext uri="{FF2B5EF4-FFF2-40B4-BE49-F238E27FC236}">
                <a16:creationId xmlns:a16="http://schemas.microsoft.com/office/drawing/2014/main" id="{271F439C-1B95-B54B-A171-4A59290E02F6}"/>
              </a:ext>
            </a:extLst>
          </p:cNvPr>
          <p:cNvSpPr>
            <a:spLocks noGrp="1"/>
          </p:cNvSpPr>
          <p:nvPr>
            <p:ph type="body" sz="quarter" idx="13"/>
          </p:nvPr>
        </p:nvSpPr>
        <p:spPr>
          <a:xfrm>
            <a:off x="831851" y="2483216"/>
            <a:ext cx="9404350" cy="3371483"/>
          </a:xfrm>
        </p:spPr>
        <p:txBody>
          <a:bodyPr>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2EF2F390-EC9D-2B4B-9E0C-1EF26E92150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8" name="Title Placeholder 1">
            <a:extLst>
              <a:ext uri="{FF2B5EF4-FFF2-40B4-BE49-F238E27FC236}">
                <a16:creationId xmlns:a16="http://schemas.microsoft.com/office/drawing/2014/main" id="{8A662B4E-B003-754B-A855-88695236AD9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519838342"/>
      </p:ext>
    </p:extLst>
  </p:cSld>
  <p:clrMapOvr>
    <a:masterClrMapping/>
  </p:clrMapOvr>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wo-column 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44153BD8-04AD-B643-BDF7-8BAF603D90F8}"/>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Slide Number Placeholder 5">
            <a:extLst>
              <a:ext uri="{FF2B5EF4-FFF2-40B4-BE49-F238E27FC236}">
                <a16:creationId xmlns:a16="http://schemas.microsoft.com/office/drawing/2014/main" id="{8F194CD9-C523-094B-939C-4B5EDCFFB4DE}"/>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2" name="Straight Connector 11">
            <a:extLst>
              <a:ext uri="{FF2B5EF4-FFF2-40B4-BE49-F238E27FC236}">
                <a16:creationId xmlns:a16="http://schemas.microsoft.com/office/drawing/2014/main" id="{4611402B-A61A-AE46-BB30-605E356348B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5F7C545-9731-6C4E-9491-492809C81A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DF845D4F-8426-CA40-A6D0-276FCE976F3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 • farmoffice.osu.edu</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9">
            <a:extLst>
              <a:ext uri="{FF2B5EF4-FFF2-40B4-BE49-F238E27FC236}">
                <a16:creationId xmlns:a16="http://schemas.microsoft.com/office/drawing/2014/main" id="{0DEE6220-C310-EA45-813E-627336EB17FF}"/>
              </a:ext>
            </a:extLst>
          </p:cNvPr>
          <p:cNvSpPr>
            <a:spLocks noGrp="1"/>
          </p:cNvSpPr>
          <p:nvPr>
            <p:ph type="body" sz="quarter" idx="13"/>
          </p:nvPr>
        </p:nvSpPr>
        <p:spPr>
          <a:xfrm>
            <a:off x="831850" y="2483216"/>
            <a:ext cx="10550525" cy="3670057"/>
          </a:xfrm>
        </p:spPr>
        <p:txBody>
          <a:bodyPr numCol="2"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9" name="Text Placeholder 11">
            <a:extLst>
              <a:ext uri="{FF2B5EF4-FFF2-40B4-BE49-F238E27FC236}">
                <a16:creationId xmlns:a16="http://schemas.microsoft.com/office/drawing/2014/main" id="{FCA9E2BA-35EB-704E-910B-8478F32F80D4}"/>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7" name="Title Placeholder 1">
            <a:extLst>
              <a:ext uri="{FF2B5EF4-FFF2-40B4-BE49-F238E27FC236}">
                <a16:creationId xmlns:a16="http://schemas.microsoft.com/office/drawing/2014/main" id="{79B04999-595F-3A42-9C8A-162F8B9A6E0D}"/>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4899386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Three-column 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688E12A-9FCA-F048-A6F6-062A79774044}"/>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E29DA956-62FE-1D47-A264-C19F2D6848E2}"/>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9" name="Straight Connector 8">
            <a:extLst>
              <a:ext uri="{FF2B5EF4-FFF2-40B4-BE49-F238E27FC236}">
                <a16:creationId xmlns:a16="http://schemas.microsoft.com/office/drawing/2014/main" id="{37EE529B-B542-8046-BB49-E0AC00EC43BB}"/>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60729E9-2E97-8C4D-ACFA-EF38F6E6E1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4C1532F-8EA2-4040-B6F0-B9716A122D6D}"/>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 • (INSERT NAME) COUNTY</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dirty="0"/>
          </a:p>
        </p:txBody>
      </p:sp>
      <p:sp>
        <p:nvSpPr>
          <p:cNvPr id="11" name="Text Placeholder 9">
            <a:extLst>
              <a:ext uri="{FF2B5EF4-FFF2-40B4-BE49-F238E27FC236}">
                <a16:creationId xmlns:a16="http://schemas.microsoft.com/office/drawing/2014/main" id="{EEE12CB0-BBBE-0849-A619-23D85837ED9F}"/>
              </a:ext>
            </a:extLst>
          </p:cNvPr>
          <p:cNvSpPr>
            <a:spLocks noGrp="1"/>
          </p:cNvSpPr>
          <p:nvPr>
            <p:ph type="body" sz="quarter" idx="13"/>
          </p:nvPr>
        </p:nvSpPr>
        <p:spPr>
          <a:xfrm>
            <a:off x="831850" y="2483216"/>
            <a:ext cx="10550525" cy="3670057"/>
          </a:xfrm>
        </p:spPr>
        <p:txBody>
          <a:bodyPr numCol="3"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70EF7D51-CFF1-2240-B525-B2EE49449B2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D3A49F5E-8651-AE42-A1E2-36C1598F9CF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728192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93642" y="713528"/>
            <a:ext cx="10779221" cy="1244641"/>
          </a:xfrm>
        </p:spPr>
        <p:txBody>
          <a:bodyPr/>
          <a:lstStyle>
            <a:lvl1pPr>
              <a:defRPr baseline="0"/>
            </a:lvl1pPr>
          </a:lstStyle>
          <a:p>
            <a:r>
              <a:rPr lang="en-US" dirty="0"/>
              <a:t>This is an example of a really long title that takes up two whole lines</a:t>
            </a:r>
          </a:p>
        </p:txBody>
      </p:sp>
      <p:sp>
        <p:nvSpPr>
          <p:cNvPr id="4" name="Rectangle 3"/>
          <p:cNvSpPr/>
          <p:nvPr userDrawn="1"/>
        </p:nvSpPr>
        <p:spPr>
          <a:xfrm>
            <a:off x="778164" y="2235490"/>
            <a:ext cx="1919377" cy="45719"/>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4"/>
          <p:cNvSpPr>
            <a:spLocks noGrp="1"/>
          </p:cNvSpPr>
          <p:nvPr>
            <p:ph type="body" sz="quarter" idx="11" hasCustomPrompt="1"/>
          </p:nvPr>
        </p:nvSpPr>
        <p:spPr>
          <a:xfrm>
            <a:off x="664751" y="2621669"/>
            <a:ext cx="10808112" cy="3024677"/>
          </a:xfrm>
        </p:spPr>
        <p:txBody>
          <a:bodyPr/>
          <a:lstStyle/>
          <a:p>
            <a:pPr lvl="0"/>
            <a:r>
              <a:rPr lang="en-US"/>
              <a:t>First Level</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p:cNvGrpSpPr/>
          <p:nvPr userDrawn="1"/>
        </p:nvGrpSpPr>
        <p:grpSpPr>
          <a:xfrm>
            <a:off x="693642" y="5855526"/>
            <a:ext cx="1889302" cy="839904"/>
            <a:chOff x="693642" y="5855526"/>
            <a:chExt cx="1889302" cy="839904"/>
          </a:xfrm>
        </p:grpSpPr>
        <p:sp>
          <p:nvSpPr>
            <p:cNvPr id="12" name="Rectangle 11"/>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211635262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9B96CE-7E97-254F-A8C7-D813ACF2CB9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428EDB8B-E1B7-574A-BCC7-46D528390BE7}"/>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9" name="Straight Connector 8">
            <a:extLst>
              <a:ext uri="{FF2B5EF4-FFF2-40B4-BE49-F238E27FC236}">
                <a16:creationId xmlns:a16="http://schemas.microsoft.com/office/drawing/2014/main" id="{B9E3C4EE-6666-1A40-A5EC-14B0DF1D01A4}"/>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E827C36-59ED-8144-ADBA-892BD4139C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151CA0B0-D93F-C047-B90C-CDFB8C7BC3F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 • farmoffice.osu.edu</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71092664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Two-column Comparison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55951596-919A-3343-80D9-34AFA70FF7B9}"/>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lide Number Placeholder 5">
            <a:extLst>
              <a:ext uri="{FF2B5EF4-FFF2-40B4-BE49-F238E27FC236}">
                <a16:creationId xmlns:a16="http://schemas.microsoft.com/office/drawing/2014/main" id="{50830B1B-7B59-EE46-96CA-194E928E76B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6" name="Straight Connector 15">
            <a:extLst>
              <a:ext uri="{FF2B5EF4-FFF2-40B4-BE49-F238E27FC236}">
                <a16:creationId xmlns:a16="http://schemas.microsoft.com/office/drawing/2014/main" id="{0026BED3-5CAA-2940-B12F-799C81CD221F}"/>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79ED083-4947-284F-AB6B-631094A2285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8" name="TextBox 17">
            <a:extLst>
              <a:ext uri="{FF2B5EF4-FFF2-40B4-BE49-F238E27FC236}">
                <a16:creationId xmlns:a16="http://schemas.microsoft.com/office/drawing/2014/main" id="{51E41223-2DDA-9C46-9F07-D5E8872C07D6}"/>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3" name="Straight Connector 2">
            <a:extLst>
              <a:ext uri="{FF2B5EF4-FFF2-40B4-BE49-F238E27FC236}">
                <a16:creationId xmlns:a16="http://schemas.microsoft.com/office/drawing/2014/main" id="{ADA2131B-1F74-FF48-BCAE-7574DF9B05B6}"/>
              </a:ext>
              <a:ext uri="{C183D7F6-B498-43B3-948B-1728B52AA6E4}">
                <adec:decorative xmlns:adec="http://schemas.microsoft.com/office/drawing/2017/decorative" val="1"/>
              </a:ext>
            </a:extLst>
          </p:cNvPr>
          <p:cNvCxnSpPr/>
          <p:nvPr userDrawn="1"/>
        </p:nvCxnSpPr>
        <p:spPr>
          <a:xfrm>
            <a:off x="5404338" y="2038474"/>
            <a:ext cx="0" cy="4126523"/>
          </a:xfrm>
          <a:prstGeom prst="line">
            <a:avLst/>
          </a:prstGeom>
          <a:ln w="12700">
            <a:solidFill>
              <a:srgbClr val="BFC6CB"/>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806B9709-D47F-8244-84CF-E7A6E07BB03E}"/>
              </a:ext>
            </a:extLst>
          </p:cNvPr>
          <p:cNvSpPr>
            <a:spLocks noGrp="1"/>
          </p:cNvSpPr>
          <p:nvPr>
            <p:ph sz="half" idx="17"/>
          </p:nvPr>
        </p:nvSpPr>
        <p:spPr>
          <a:xfrm>
            <a:off x="5791200"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a:extLst>
              <a:ext uri="{FF2B5EF4-FFF2-40B4-BE49-F238E27FC236}">
                <a16:creationId xmlns:a16="http://schemas.microsoft.com/office/drawing/2014/main" id="{87EFCDFB-7048-5643-AC3D-1B775FF92BD5}"/>
              </a:ext>
            </a:extLst>
          </p:cNvPr>
          <p:cNvSpPr>
            <a:spLocks noGrp="1"/>
          </p:cNvSpPr>
          <p:nvPr>
            <p:ph type="body" sz="quarter" idx="16" hasCustomPrompt="1"/>
          </p:nvPr>
        </p:nvSpPr>
        <p:spPr>
          <a:xfrm>
            <a:off x="5791200" y="2026874"/>
            <a:ext cx="4150458" cy="292954"/>
          </a:xfrm>
        </p:spPr>
        <p:txBody>
          <a:bodyPr>
            <a:normAutofit/>
          </a:bodyPr>
          <a:lstStyle>
            <a:lvl1pPr marL="0" indent="0">
              <a:buNone/>
              <a:defRPr sz="1600" b="1" i="0">
                <a:latin typeface="Buckeye Sans ExtraBold" pitchFamily="2" charset="77"/>
              </a:defRPr>
            </a:lvl1pPr>
          </a:lstStyle>
          <a:p>
            <a:pPr lvl="0"/>
            <a:r>
              <a:rPr lang="en-US" dirty="0"/>
              <a:t>CLICK TO EDIT MASTER TEXT STYLES</a:t>
            </a:r>
          </a:p>
        </p:txBody>
      </p:sp>
      <p:sp>
        <p:nvSpPr>
          <p:cNvPr id="14" name="Content Placeholder 3">
            <a:extLst>
              <a:ext uri="{FF2B5EF4-FFF2-40B4-BE49-F238E27FC236}">
                <a16:creationId xmlns:a16="http://schemas.microsoft.com/office/drawing/2014/main" id="{59CB54DC-B279-5A42-8B13-00B74FEE7A63}"/>
              </a:ext>
            </a:extLst>
          </p:cNvPr>
          <p:cNvSpPr>
            <a:spLocks noGrp="1"/>
          </p:cNvSpPr>
          <p:nvPr>
            <p:ph sz="half" idx="2"/>
          </p:nvPr>
        </p:nvSpPr>
        <p:spPr>
          <a:xfrm>
            <a:off x="839788"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1">
            <a:extLst>
              <a:ext uri="{FF2B5EF4-FFF2-40B4-BE49-F238E27FC236}">
                <a16:creationId xmlns:a16="http://schemas.microsoft.com/office/drawing/2014/main" id="{AD267245-C79B-974C-B0B2-B3A68A0875B9}"/>
              </a:ext>
            </a:extLst>
          </p:cNvPr>
          <p:cNvSpPr>
            <a:spLocks noGrp="1"/>
          </p:cNvSpPr>
          <p:nvPr>
            <p:ph type="body" sz="quarter" idx="14" hasCustomPrompt="1"/>
          </p:nvPr>
        </p:nvSpPr>
        <p:spPr>
          <a:xfrm>
            <a:off x="831850" y="2026874"/>
            <a:ext cx="4150458" cy="292954"/>
          </a:xfrm>
        </p:spPr>
        <p:txBody>
          <a:bodyPr>
            <a:normAutofit/>
          </a:bodyPr>
          <a:lstStyle>
            <a:lvl1pPr marL="0" indent="0">
              <a:buNone/>
              <a:defRPr sz="1600" b="1" i="0">
                <a:latin typeface="Buckeye Sans ExtraBold" pitchFamily="2" charset="77"/>
              </a:defRPr>
            </a:lvl1pPr>
          </a:lstStyle>
          <a:p>
            <a:pPr lvl="0"/>
            <a:r>
              <a:rPr lang="en-US" dirty="0"/>
              <a:t>CLICK TO EDIT MASTER TEXT STYLES</a:t>
            </a:r>
          </a:p>
        </p:txBody>
      </p:sp>
      <p:sp>
        <p:nvSpPr>
          <p:cNvPr id="9" name="Title Placeholder 1">
            <a:extLst>
              <a:ext uri="{FF2B5EF4-FFF2-40B4-BE49-F238E27FC236}">
                <a16:creationId xmlns:a16="http://schemas.microsoft.com/office/drawing/2014/main" id="{005551C3-4628-B240-A12C-B38D5F922CCE}"/>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49780574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Three-Column Comparison Slid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CE199715-6DCC-0A45-AE23-EFCD03E6C6B6}"/>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Slide Number Placeholder 5">
            <a:extLst>
              <a:ext uri="{FF2B5EF4-FFF2-40B4-BE49-F238E27FC236}">
                <a16:creationId xmlns:a16="http://schemas.microsoft.com/office/drawing/2014/main" id="{17671424-DA51-D542-9FB9-6E5EC9660AC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6" name="Straight Connector 15">
            <a:extLst>
              <a:ext uri="{FF2B5EF4-FFF2-40B4-BE49-F238E27FC236}">
                <a16:creationId xmlns:a16="http://schemas.microsoft.com/office/drawing/2014/main" id="{A773F602-FD1B-7648-AA21-072E1002544E}"/>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7633375-F1B5-0549-B442-E4BE824169F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3" name="TextBox 22">
            <a:extLst>
              <a:ext uri="{FF2B5EF4-FFF2-40B4-BE49-F238E27FC236}">
                <a16:creationId xmlns:a16="http://schemas.microsoft.com/office/drawing/2014/main" id="{A99B9DCA-45F3-8142-AFF5-5CDCDFA6F375}"/>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 </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4" name="Straight Connector 13">
            <a:extLst>
              <a:ext uri="{FF2B5EF4-FFF2-40B4-BE49-F238E27FC236}">
                <a16:creationId xmlns:a16="http://schemas.microsoft.com/office/drawing/2014/main" id="{6240F89D-2F52-4A06-A26B-F81A4CCA049C}"/>
              </a:ext>
              <a:ext uri="{C183D7F6-B498-43B3-948B-1728B52AA6E4}">
                <adec:decorative xmlns:adec="http://schemas.microsoft.com/office/drawing/2017/decorative" val="1"/>
              </a:ext>
            </a:extLst>
          </p:cNvPr>
          <p:cNvCxnSpPr>
            <a:cxnSpLocks/>
          </p:cNvCxnSpPr>
          <p:nvPr userDrawn="1"/>
        </p:nvCxnSpPr>
        <p:spPr>
          <a:xfrm flipV="1">
            <a:off x="4246764"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C10AE9-62EC-AD40-8DA3-0ED9E14F41A7}"/>
              </a:ext>
              <a:ext uri="{C183D7F6-B498-43B3-948B-1728B52AA6E4}">
                <adec:decorative xmlns:adec="http://schemas.microsoft.com/office/drawing/2017/decorative" val="1"/>
              </a:ext>
            </a:extLst>
          </p:cNvPr>
          <p:cNvCxnSpPr>
            <a:cxnSpLocks/>
          </p:cNvCxnSpPr>
          <p:nvPr userDrawn="1"/>
        </p:nvCxnSpPr>
        <p:spPr>
          <a:xfrm flipV="1">
            <a:off x="7924800"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15DC47ED-65AF-468C-B064-C602467FDF9F}"/>
              </a:ext>
            </a:extLst>
          </p:cNvPr>
          <p:cNvSpPr>
            <a:spLocks noGrp="1"/>
          </p:cNvSpPr>
          <p:nvPr>
            <p:ph sz="quarter" idx="14"/>
          </p:nvPr>
        </p:nvSpPr>
        <p:spPr>
          <a:xfrm>
            <a:off x="8151812"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1">
            <a:extLst>
              <a:ext uri="{FF2B5EF4-FFF2-40B4-BE49-F238E27FC236}">
                <a16:creationId xmlns:a16="http://schemas.microsoft.com/office/drawing/2014/main" id="{516F4E05-C49C-6A4D-A9FF-2449FE07F7C4}"/>
              </a:ext>
            </a:extLst>
          </p:cNvPr>
          <p:cNvSpPr>
            <a:spLocks noGrp="1"/>
          </p:cNvSpPr>
          <p:nvPr>
            <p:ph type="body" sz="quarter" idx="19" hasCustomPrompt="1"/>
          </p:nvPr>
        </p:nvSpPr>
        <p:spPr>
          <a:xfrm>
            <a:off x="8151812" y="2026874"/>
            <a:ext cx="3212612" cy="292954"/>
          </a:xfrm>
        </p:spPr>
        <p:txBody>
          <a:bodyPr>
            <a:normAutofit/>
          </a:bodyPr>
          <a:lstStyle>
            <a:lvl1pPr marL="0" indent="0">
              <a:buNone/>
              <a:defRPr sz="1600" b="1" i="0">
                <a:latin typeface="Buckeye Sans ExtraBold" pitchFamily="2" charset="77"/>
              </a:defRPr>
            </a:lvl1pPr>
          </a:lstStyle>
          <a:p>
            <a:pPr lvl="0"/>
            <a:r>
              <a:rPr lang="en-US" dirty="0"/>
              <a:t>CLICK TO EDIT</a:t>
            </a:r>
            <a:br>
              <a:rPr lang="en-US" dirty="0"/>
            </a:br>
            <a:r>
              <a:rPr lang="en-US" dirty="0"/>
              <a:t>MASTER TEXT STYLES</a:t>
            </a:r>
          </a:p>
        </p:txBody>
      </p:sp>
      <p:sp>
        <p:nvSpPr>
          <p:cNvPr id="13" name="Content Placeholder 5">
            <a:extLst>
              <a:ext uri="{FF2B5EF4-FFF2-40B4-BE49-F238E27FC236}">
                <a16:creationId xmlns:a16="http://schemas.microsoft.com/office/drawing/2014/main" id="{F19B7547-6851-4E06-A147-72DEB3E25657}"/>
              </a:ext>
            </a:extLst>
          </p:cNvPr>
          <p:cNvSpPr>
            <a:spLocks noGrp="1"/>
          </p:cNvSpPr>
          <p:nvPr>
            <p:ph sz="quarter" idx="16"/>
          </p:nvPr>
        </p:nvSpPr>
        <p:spPr>
          <a:xfrm>
            <a:off x="4475124" y="2670668"/>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1">
            <a:extLst>
              <a:ext uri="{FF2B5EF4-FFF2-40B4-BE49-F238E27FC236}">
                <a16:creationId xmlns:a16="http://schemas.microsoft.com/office/drawing/2014/main" id="{C9FF9C85-7555-6345-9178-FCD5246B668F}"/>
              </a:ext>
            </a:extLst>
          </p:cNvPr>
          <p:cNvSpPr>
            <a:spLocks noGrp="1"/>
          </p:cNvSpPr>
          <p:nvPr>
            <p:ph type="body" sz="quarter" idx="18" hasCustomPrompt="1"/>
          </p:nvPr>
        </p:nvSpPr>
        <p:spPr>
          <a:xfrm>
            <a:off x="4475124" y="2026874"/>
            <a:ext cx="3212612" cy="292954"/>
          </a:xfrm>
        </p:spPr>
        <p:txBody>
          <a:bodyPr>
            <a:normAutofit/>
          </a:bodyPr>
          <a:lstStyle>
            <a:lvl1pPr marL="0" indent="0">
              <a:buNone/>
              <a:defRPr sz="1600" b="1" i="0">
                <a:latin typeface="Buckeye Sans ExtraBold" pitchFamily="2" charset="77"/>
              </a:defRPr>
            </a:lvl1pPr>
          </a:lstStyle>
          <a:p>
            <a:pPr lvl="0"/>
            <a:r>
              <a:rPr lang="en-US" dirty="0"/>
              <a:t>CLICK TO EDIT</a:t>
            </a:r>
            <a:br>
              <a:rPr lang="en-US" dirty="0"/>
            </a:br>
            <a:r>
              <a:rPr lang="en-US" dirty="0"/>
              <a:t>MASTER TEXT STYLES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8"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1">
            <a:extLst>
              <a:ext uri="{FF2B5EF4-FFF2-40B4-BE49-F238E27FC236}">
                <a16:creationId xmlns:a16="http://schemas.microsoft.com/office/drawing/2014/main" id="{9540926D-FD66-994E-A785-30AB85ADD4CD}"/>
              </a:ext>
            </a:extLst>
          </p:cNvPr>
          <p:cNvSpPr>
            <a:spLocks noGrp="1"/>
          </p:cNvSpPr>
          <p:nvPr>
            <p:ph type="body" sz="quarter" idx="17" hasCustomPrompt="1"/>
          </p:nvPr>
        </p:nvSpPr>
        <p:spPr>
          <a:xfrm>
            <a:off x="831850" y="2026874"/>
            <a:ext cx="3212612" cy="292954"/>
          </a:xfrm>
        </p:spPr>
        <p:txBody>
          <a:bodyPr>
            <a:normAutofit/>
          </a:bodyPr>
          <a:lstStyle>
            <a:lvl1pPr marL="0" indent="0">
              <a:buNone/>
              <a:defRPr sz="1600" b="1" i="0">
                <a:latin typeface="Buckeye Sans ExtraBold" pitchFamily="2" charset="77"/>
              </a:defRPr>
            </a:lvl1pPr>
          </a:lstStyle>
          <a:p>
            <a:pPr lvl="0"/>
            <a:r>
              <a:rPr lang="en-US" dirty="0"/>
              <a:t>CLICK TO EDIT</a:t>
            </a:r>
            <a:br>
              <a:rPr lang="en-US" dirty="0"/>
            </a:br>
            <a:r>
              <a:rPr lang="en-US" dirty="0"/>
              <a:t>MASTER TEXT STYLES</a:t>
            </a:r>
          </a:p>
        </p:txBody>
      </p:sp>
      <p:sp>
        <p:nvSpPr>
          <p:cNvPr id="18" name="Title Placeholder 1">
            <a:extLst>
              <a:ext uri="{FF2B5EF4-FFF2-40B4-BE49-F238E27FC236}">
                <a16:creationId xmlns:a16="http://schemas.microsoft.com/office/drawing/2014/main" id="{DCA6E5B1-C633-8349-8E10-F27EBAC41067}"/>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35657617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Icons with Text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6B2B0CAD-0153-8645-8B69-A46C761DB758}"/>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Slide Number Placeholder 5">
            <a:extLst>
              <a:ext uri="{FF2B5EF4-FFF2-40B4-BE49-F238E27FC236}">
                <a16:creationId xmlns:a16="http://schemas.microsoft.com/office/drawing/2014/main" id="{B2D432B0-9FEB-4E41-AE88-2AC69FE17BF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26" name="Straight Connector 25">
            <a:extLst>
              <a:ext uri="{FF2B5EF4-FFF2-40B4-BE49-F238E27FC236}">
                <a16:creationId xmlns:a16="http://schemas.microsoft.com/office/drawing/2014/main" id="{5B8D21BA-110F-A34F-9EE0-07ABF06F5A26}"/>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06174C47-4751-A949-B217-A958FE4EAB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8" name="TextBox 27">
            <a:extLst>
              <a:ext uri="{FF2B5EF4-FFF2-40B4-BE49-F238E27FC236}">
                <a16:creationId xmlns:a16="http://schemas.microsoft.com/office/drawing/2014/main" id="{26FE7220-A899-8947-A039-D703C9848EF6}"/>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4982055" y="1355651"/>
            <a:ext cx="0" cy="470578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2A0E534F-F82F-491F-A155-625F7F13DD81}"/>
              </a:ext>
            </a:extLst>
          </p:cNvPr>
          <p:cNvSpPr>
            <a:spLocks noGrp="1"/>
          </p:cNvSpPr>
          <p:nvPr>
            <p:ph sz="half" idx="25"/>
          </p:nvPr>
        </p:nvSpPr>
        <p:spPr>
          <a:xfrm>
            <a:off x="6561809" y="4291906"/>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23" name="Text Placeholder 4">
            <a:extLst>
              <a:ext uri="{FF2B5EF4-FFF2-40B4-BE49-F238E27FC236}">
                <a16:creationId xmlns:a16="http://schemas.microsoft.com/office/drawing/2014/main" id="{6EC31054-F323-447E-A250-00C70D033246}"/>
              </a:ext>
            </a:extLst>
          </p:cNvPr>
          <p:cNvSpPr>
            <a:spLocks noGrp="1"/>
          </p:cNvSpPr>
          <p:nvPr>
            <p:ph type="body" sz="quarter" idx="24" hasCustomPrompt="1"/>
          </p:nvPr>
        </p:nvSpPr>
        <p:spPr>
          <a:xfrm>
            <a:off x="6561816" y="3994920"/>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5495822" y="3984098"/>
            <a:ext cx="914400" cy="914400"/>
          </a:xfrm>
        </p:spPr>
        <p:txBody>
          <a:bodyPr/>
          <a:lstStyle>
            <a:lvl3pPr marL="9525" indent="0">
              <a:buNone/>
              <a:defRPr/>
            </a:lvl3pPr>
          </a:lstStyle>
          <a:p>
            <a:pPr lvl="2"/>
            <a:endParaRPr lang="en-US" dirty="0"/>
          </a:p>
        </p:txBody>
      </p:sp>
      <p:sp>
        <p:nvSpPr>
          <p:cNvPr id="21" name="Content Placeholder 3">
            <a:extLst>
              <a:ext uri="{FF2B5EF4-FFF2-40B4-BE49-F238E27FC236}">
                <a16:creationId xmlns:a16="http://schemas.microsoft.com/office/drawing/2014/main" id="{6A62EE4C-12CF-4CD9-A03E-75610F65D462}"/>
              </a:ext>
            </a:extLst>
          </p:cNvPr>
          <p:cNvSpPr>
            <a:spLocks noGrp="1"/>
          </p:cNvSpPr>
          <p:nvPr>
            <p:ph sz="half" idx="22"/>
          </p:nvPr>
        </p:nvSpPr>
        <p:spPr>
          <a:xfrm>
            <a:off x="6561809" y="2933014"/>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20" name="Text Placeholder 4">
            <a:extLst>
              <a:ext uri="{FF2B5EF4-FFF2-40B4-BE49-F238E27FC236}">
                <a16:creationId xmlns:a16="http://schemas.microsoft.com/office/drawing/2014/main" id="{98CA5EED-CA8D-41CE-A9A2-2D0FD1FFEA2F}"/>
              </a:ext>
            </a:extLst>
          </p:cNvPr>
          <p:cNvSpPr>
            <a:spLocks noGrp="1"/>
          </p:cNvSpPr>
          <p:nvPr>
            <p:ph type="body" sz="quarter" idx="21" hasCustomPrompt="1"/>
          </p:nvPr>
        </p:nvSpPr>
        <p:spPr>
          <a:xfrm>
            <a:off x="6561816" y="2636028"/>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5495822" y="2625206"/>
            <a:ext cx="914400" cy="914400"/>
          </a:xfrm>
        </p:spPr>
        <p:txBody>
          <a:bodyPr/>
          <a:lstStyle>
            <a:lvl1pPr marL="0" indent="0">
              <a:buNone/>
              <a:defRPr/>
            </a:lvl1pPr>
            <a:lvl3pPr marL="9525" indent="0">
              <a:buNone/>
              <a:defRPr/>
            </a:lvl3pPr>
          </a:lstStyle>
          <a:p>
            <a:pPr lvl="2"/>
            <a:endParaRPr lang="en-US" dirty="0"/>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p:nvPr>
        </p:nvSpPr>
        <p:spPr>
          <a:xfrm>
            <a:off x="6561816" y="1494459"/>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15" name="Text Placeholder 4">
            <a:extLst>
              <a:ext uri="{FF2B5EF4-FFF2-40B4-BE49-F238E27FC236}">
                <a16:creationId xmlns:a16="http://schemas.microsoft.com/office/drawing/2014/main" id="{5B9DF506-FA73-4B69-BFF8-9508CCD1B341}"/>
              </a:ext>
            </a:extLst>
          </p:cNvPr>
          <p:cNvSpPr>
            <a:spLocks noGrp="1"/>
          </p:cNvSpPr>
          <p:nvPr>
            <p:ph type="body" sz="quarter" idx="16" hasCustomPrompt="1"/>
          </p:nvPr>
        </p:nvSpPr>
        <p:spPr>
          <a:xfrm>
            <a:off x="6561823" y="1197473"/>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5495829" y="1186651"/>
            <a:ext cx="914400" cy="914400"/>
          </a:xfrm>
        </p:spPr>
        <p:txBody>
          <a:bodyPr/>
          <a:lstStyle>
            <a:lvl3pPr marL="9525" indent="0">
              <a:buNone/>
              <a:defRPr/>
            </a:lvl3pPr>
          </a:lstStyle>
          <a:p>
            <a:pPr lvl="2"/>
            <a:endParaRPr lang="en-US" dirty="0"/>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3244137"/>
            <a:ext cx="3637944" cy="1055802"/>
          </a:xfrm>
        </p:spPr>
        <p:txBody>
          <a:bodyPr>
            <a:noAutofit/>
          </a:bodyPr>
          <a:lstStyle>
            <a:lvl1pPr marL="0" indent="0">
              <a:buNone/>
              <a:defRPr sz="2400" b="0" baseline="0">
                <a:latin typeface="Buckeye Sans" pitchFamily="2" charset="77"/>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sp>
        <p:nvSpPr>
          <p:cNvPr id="17" name="Title Placeholder 1">
            <a:extLst>
              <a:ext uri="{FF2B5EF4-FFF2-40B4-BE49-F238E27FC236}">
                <a16:creationId xmlns:a16="http://schemas.microsoft.com/office/drawing/2014/main" id="{2ACA3846-6A0B-5D4D-B5F9-85BB8EA52FB9}"/>
              </a:ext>
            </a:extLst>
          </p:cNvPr>
          <p:cNvSpPr>
            <a:spLocks noGrp="1"/>
          </p:cNvSpPr>
          <p:nvPr>
            <p:ph type="title"/>
          </p:nvPr>
        </p:nvSpPr>
        <p:spPr>
          <a:xfrm>
            <a:off x="831850" y="1143000"/>
            <a:ext cx="356743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64990969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Statistics with Text Slid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D870044C-78E4-8645-A30D-3CE13296CEB4}"/>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5">
            <a:extLst>
              <a:ext uri="{FF2B5EF4-FFF2-40B4-BE49-F238E27FC236}">
                <a16:creationId xmlns:a16="http://schemas.microsoft.com/office/drawing/2014/main" id="{6326DF4A-85E9-A241-B4CE-FFD65AC9CF0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29" name="Straight Connector 28">
            <a:extLst>
              <a:ext uri="{FF2B5EF4-FFF2-40B4-BE49-F238E27FC236}">
                <a16:creationId xmlns:a16="http://schemas.microsoft.com/office/drawing/2014/main" id="{32057CA4-9AFB-AF4A-B918-05A66D9EEF58}"/>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9EB59E3-6797-A647-B056-894F8D7AF51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610462"/>
            <a:ext cx="3200400" cy="1555750"/>
          </a:xfrm>
        </p:spPr>
        <p:txBody>
          <a:bodyPr anchor="ctr" anchorCtr="0">
            <a:noAutofit/>
          </a:bodyPr>
          <a:lstStyle>
            <a:lvl1pPr marL="0" indent="0" algn="ctr">
              <a:buNone/>
              <a:defRPr sz="7500">
                <a:latin typeface="+mj-lt"/>
              </a:defRPr>
            </a:lvl1pPr>
          </a:lstStyle>
          <a:p>
            <a:pPr lvl="0"/>
            <a:r>
              <a:rPr lang="en-US" dirty="0"/>
              <a:t>00</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610462"/>
            <a:ext cx="3200400" cy="1555750"/>
          </a:xfrm>
        </p:spPr>
        <p:txBody>
          <a:bodyPr anchor="ctr" anchorCtr="0">
            <a:noAutofit/>
          </a:bodyPr>
          <a:lstStyle>
            <a:lvl1pPr marL="0" indent="0" algn="ctr">
              <a:buNone/>
              <a:defRPr sz="7500">
                <a:latin typeface="+mj-lt"/>
              </a:defRPr>
            </a:lvl1pPr>
          </a:lstStyle>
          <a:p>
            <a:pPr lvl="0"/>
            <a:r>
              <a:rPr lang="en-US" dirty="0"/>
              <a:t>00</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610462"/>
            <a:ext cx="3200400" cy="1555750"/>
          </a:xfrm>
        </p:spPr>
        <p:txBody>
          <a:bodyPr anchor="ctr" anchorCtr="0">
            <a:noAutofit/>
          </a:bodyPr>
          <a:lstStyle>
            <a:lvl1pPr marL="0" indent="0" algn="ctr">
              <a:buNone/>
              <a:defRPr sz="7500">
                <a:latin typeface="+mj-lt"/>
              </a:defRPr>
            </a:lvl1pPr>
          </a:lstStyle>
          <a:p>
            <a:pPr lvl="0"/>
            <a:r>
              <a:rPr lang="en-US" dirty="0"/>
              <a:t>00</a:t>
            </a:r>
          </a:p>
        </p:txBody>
      </p:sp>
      <p:sp>
        <p:nvSpPr>
          <p:cNvPr id="28" name="Text Placeholder 11">
            <a:extLst>
              <a:ext uri="{FF2B5EF4-FFF2-40B4-BE49-F238E27FC236}">
                <a16:creationId xmlns:a16="http://schemas.microsoft.com/office/drawing/2014/main" id="{68CA66E8-5492-C54F-A11E-0E6B99B9C2C3}"/>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27" name="Title Placeholder 1">
            <a:extLst>
              <a:ext uri="{FF2B5EF4-FFF2-40B4-BE49-F238E27FC236}">
                <a16:creationId xmlns:a16="http://schemas.microsoft.com/office/drawing/2014/main" id="{CE0809EF-3F59-4043-A1B8-AEF871D89686}"/>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40668220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Facts and Figures Char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2B33762-6113-3148-9376-7C6AB94542DF}"/>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6B970D15-0479-3F48-AF39-665B62C4026D}"/>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1" name="Straight Connector 10">
            <a:extLst>
              <a:ext uri="{FF2B5EF4-FFF2-40B4-BE49-F238E27FC236}">
                <a16:creationId xmlns:a16="http://schemas.microsoft.com/office/drawing/2014/main" id="{7F8D276C-E0F8-BD48-AF09-4D7E383E173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25CD0E2-84C8-164B-AD5C-C2367BC13B0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515661F-4E84-A947-8B40-69A0737A9F47}"/>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6" name="Content Placeholder 5">
            <a:extLst>
              <a:ext uri="{FF2B5EF4-FFF2-40B4-BE49-F238E27FC236}">
                <a16:creationId xmlns:a16="http://schemas.microsoft.com/office/drawing/2014/main" id="{F9AB3712-421D-4D44-A208-FCFD9F142B33}"/>
              </a:ext>
            </a:extLst>
          </p:cNvPr>
          <p:cNvSpPr>
            <a:spLocks noGrp="1"/>
          </p:cNvSpPr>
          <p:nvPr>
            <p:ph sz="quarter" idx="15" hasCustomPrompt="1"/>
          </p:nvPr>
        </p:nvSpPr>
        <p:spPr>
          <a:xfrm>
            <a:off x="4579938" y="2764450"/>
            <a:ext cx="6608762" cy="3278998"/>
          </a:xfrm>
        </p:spPr>
        <p:txBody>
          <a:bodyPr>
            <a:noAutofit/>
          </a:bodyPr>
          <a:lstStyle>
            <a:lvl1pPr>
              <a:defRPr sz="1800" baseline="0">
                <a:latin typeface="Buckeye Sans" pitchFamily="2" charset="77"/>
              </a:defRPr>
            </a:lvl1pPr>
          </a:lstStyle>
          <a:p>
            <a:pPr lvl="0"/>
            <a:r>
              <a:rPr lang="en-US" dirty="0"/>
              <a:t>Click to add a chart or table</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2751768"/>
            <a:ext cx="3637944" cy="2428368"/>
          </a:xfrm>
        </p:spPr>
        <p:txBody>
          <a:bodyPr>
            <a:noAutofit/>
          </a:bodyPr>
          <a:lstStyle>
            <a:lvl1pPr marL="0" inden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D7A9AC07-0E34-8641-9EC5-C864146C9CA5}"/>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12A8CFF-B192-674F-A2ED-D501F199D3F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94575597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Timeline Slide">
    <p:spTree>
      <p:nvGrpSpPr>
        <p:cNvPr id="1" name=""/>
        <p:cNvGrpSpPr/>
        <p:nvPr/>
      </p:nvGrpSpPr>
      <p:grpSpPr>
        <a:xfrm>
          <a:off x="0" y="0"/>
          <a:ext cx="0" cy="0"/>
          <a:chOff x="0" y="0"/>
          <a:chExt cx="0" cy="0"/>
        </a:xfrm>
      </p:grpSpPr>
      <p:sp>
        <p:nvSpPr>
          <p:cNvPr id="61" name="Freeform 60">
            <a:extLst>
              <a:ext uri="{FF2B5EF4-FFF2-40B4-BE49-F238E27FC236}">
                <a16:creationId xmlns:a16="http://schemas.microsoft.com/office/drawing/2014/main" id="{05A7BE62-8C6E-2A47-A1C6-A1684504C06E}"/>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Slide Number Placeholder 5">
            <a:extLst>
              <a:ext uri="{FF2B5EF4-FFF2-40B4-BE49-F238E27FC236}">
                <a16:creationId xmlns:a16="http://schemas.microsoft.com/office/drawing/2014/main" id="{3EDEAE72-3E6C-FD4B-B287-BE5C23FD1E1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63" name="Straight Connector 62">
            <a:extLst>
              <a:ext uri="{FF2B5EF4-FFF2-40B4-BE49-F238E27FC236}">
                <a16:creationId xmlns:a16="http://schemas.microsoft.com/office/drawing/2014/main" id="{74E7BE41-5696-174D-B17B-8094B0E62C4D}"/>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229BAE92-0486-E14B-9FBD-8D359D71FD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5" name="TextBox 64">
            <a:extLst>
              <a:ext uri="{FF2B5EF4-FFF2-40B4-BE49-F238E27FC236}">
                <a16:creationId xmlns:a16="http://schemas.microsoft.com/office/drawing/2014/main" id="{F888932E-0473-6942-BFB3-AE898F1C4293}"/>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3" name="Slide Number Placeholder 2">
            <a:extLst>
              <a:ext uri="{FF2B5EF4-FFF2-40B4-BE49-F238E27FC236}">
                <a16:creationId xmlns:a16="http://schemas.microsoft.com/office/drawing/2014/main" id="{CBF89960-3C15-CC45-B415-59FD67A082E3}"/>
              </a:ext>
              <a:ext uri="{C183D7F6-B498-43B3-948B-1728B52AA6E4}">
                <adec:decorative xmlns:adec="http://schemas.microsoft.com/office/drawing/2017/decorative" val="1"/>
              </a:ext>
            </a:extLst>
          </p:cNvPr>
          <p:cNvSpPr>
            <a:spLocks noGrp="1"/>
          </p:cNvSpPr>
          <p:nvPr>
            <p:ph type="sldNum" sz="quarter" idx="10"/>
          </p:nvPr>
        </p:nvSpPr>
        <p:spPr/>
        <p:txBody>
          <a:bodyPr/>
          <a:lstStyle/>
          <a:p>
            <a:fld id="{DFA4CD3D-26C8-47FF-8D13-9B32BAAB4735}" type="slidenum">
              <a:rPr lang="en-US" smtClean="0"/>
              <a:pPr/>
              <a:t>‹#›</a:t>
            </a:fld>
            <a:endParaRPr lang="en-US" dirty="0"/>
          </a:p>
        </p:txBody>
      </p:sp>
      <p:cxnSp>
        <p:nvCxnSpPr>
          <p:cNvPr id="16" name="Straight Connector 15">
            <a:extLst>
              <a:ext uri="{FF2B5EF4-FFF2-40B4-BE49-F238E27FC236}">
                <a16:creationId xmlns:a16="http://schemas.microsoft.com/office/drawing/2014/main" id="{9E184FE3-DD67-424C-9280-83C17C6E8FA6}"/>
              </a:ext>
              <a:ext uri="{C183D7F6-B498-43B3-948B-1728B52AA6E4}">
                <adec:decorative xmlns:adec="http://schemas.microsoft.com/office/drawing/2017/decorative" val="1"/>
              </a:ext>
            </a:extLst>
          </p:cNvPr>
          <p:cNvCxnSpPr>
            <a:cxnSpLocks/>
          </p:cNvCxnSpPr>
          <p:nvPr userDrawn="1"/>
        </p:nvCxnSpPr>
        <p:spPr>
          <a:xfrm>
            <a:off x="1122386" y="3862313"/>
            <a:ext cx="9938110" cy="0"/>
          </a:xfrm>
          <a:prstGeom prst="line">
            <a:avLst/>
          </a:prstGeom>
          <a:ln w="222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014D48-27EB-784B-BCAA-6DB63A7D199D}"/>
              </a:ext>
              <a:ext uri="{C183D7F6-B498-43B3-948B-1728B52AA6E4}">
                <adec:decorative xmlns:adec="http://schemas.microsoft.com/office/drawing/2017/decorative" val="1"/>
              </a:ext>
            </a:extLst>
          </p:cNvPr>
          <p:cNvCxnSpPr>
            <a:cxnSpLocks/>
          </p:cNvCxnSpPr>
          <p:nvPr/>
        </p:nvCxnSpPr>
        <p:spPr>
          <a:xfrm>
            <a:off x="1475915" y="3912015"/>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51E0E9-3EDE-1A4A-8259-0589CC43F967}"/>
              </a:ext>
              <a:ext uri="{C183D7F6-B498-43B3-948B-1728B52AA6E4}">
                <adec:decorative xmlns:adec="http://schemas.microsoft.com/office/drawing/2017/decorative" val="1"/>
              </a:ext>
            </a:extLst>
          </p:cNvPr>
          <p:cNvCxnSpPr>
            <a:cxnSpLocks/>
          </p:cNvCxnSpPr>
          <p:nvPr/>
        </p:nvCxnSpPr>
        <p:spPr>
          <a:xfrm>
            <a:off x="1122387"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DDE620-8CAC-6D4C-B633-D871F24D42F5}"/>
              </a:ext>
              <a:ext uri="{C183D7F6-B498-43B3-948B-1728B52AA6E4}">
                <adec:decorative xmlns:adec="http://schemas.microsoft.com/office/drawing/2017/decorative" val="1"/>
              </a:ext>
            </a:extLst>
          </p:cNvPr>
          <p:cNvCxnSpPr>
            <a:cxnSpLocks/>
          </p:cNvCxnSpPr>
          <p:nvPr/>
        </p:nvCxnSpPr>
        <p:spPr>
          <a:xfrm>
            <a:off x="2194132" y="3397726"/>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87E061E-F03C-354E-BBE1-2593B6298EE8}"/>
              </a:ext>
              <a:ext uri="{C183D7F6-B498-43B3-948B-1728B52AA6E4}">
                <adec:decorative xmlns:adec="http://schemas.microsoft.com/office/drawing/2017/decorative" val="1"/>
              </a:ext>
            </a:extLst>
          </p:cNvPr>
          <p:cNvSpPr/>
          <p:nvPr/>
        </p:nvSpPr>
        <p:spPr>
          <a:xfrm>
            <a:off x="2130513"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 name="Elbow Connector 25">
            <a:extLst>
              <a:ext uri="{FF2B5EF4-FFF2-40B4-BE49-F238E27FC236}">
                <a16:creationId xmlns:a16="http://schemas.microsoft.com/office/drawing/2014/main" id="{22BF8E84-12F6-A344-A940-75F1F8B2AAC6}"/>
              </a:ext>
              <a:ext uri="{C183D7F6-B498-43B3-948B-1728B52AA6E4}">
                <adec:decorative xmlns:adec="http://schemas.microsoft.com/office/drawing/2017/decorative" val="1"/>
              </a:ext>
            </a:extLst>
          </p:cNvPr>
          <p:cNvCxnSpPr>
            <a:cxnSpLocks/>
          </p:cNvCxnSpPr>
          <p:nvPr/>
        </p:nvCxnSpPr>
        <p:spPr>
          <a:xfrm rot="16200000" flipH="1">
            <a:off x="3378364" y="3944379"/>
            <a:ext cx="429948" cy="356205"/>
          </a:xfrm>
          <a:prstGeom prst="bentConnector3">
            <a:avLst>
              <a:gd name="adj1" fmla="val 4561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8A6D5A5-1C0D-FB47-9651-F71B9A91AF8D}"/>
              </a:ext>
              <a:ext uri="{C183D7F6-B498-43B3-948B-1728B52AA6E4}">
                <adec:decorative xmlns:adec="http://schemas.microsoft.com/office/drawing/2017/decorative" val="1"/>
              </a:ext>
            </a:extLst>
          </p:cNvPr>
          <p:cNvCxnSpPr>
            <a:cxnSpLocks/>
          </p:cNvCxnSpPr>
          <p:nvPr/>
        </p:nvCxnSpPr>
        <p:spPr>
          <a:xfrm>
            <a:off x="3415236"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984FFD3-8B2E-F649-A8DE-76BDE2159D75}"/>
              </a:ext>
              <a:ext uri="{C183D7F6-B498-43B3-948B-1728B52AA6E4}">
                <adec:decorative xmlns:adec="http://schemas.microsoft.com/office/drawing/2017/decorative" val="1"/>
              </a:ext>
            </a:extLst>
          </p:cNvPr>
          <p:cNvSpPr/>
          <p:nvPr/>
        </p:nvSpPr>
        <p:spPr>
          <a:xfrm>
            <a:off x="3352579"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 name="Straight Connector 29">
            <a:extLst>
              <a:ext uri="{FF2B5EF4-FFF2-40B4-BE49-F238E27FC236}">
                <a16:creationId xmlns:a16="http://schemas.microsoft.com/office/drawing/2014/main" id="{6B259A97-67B7-1947-B18E-EAF8A1628F6E}"/>
              </a:ext>
              <a:ext uri="{C183D7F6-B498-43B3-948B-1728B52AA6E4}">
                <adec:decorative xmlns:adec="http://schemas.microsoft.com/office/drawing/2017/decorative" val="1"/>
              </a:ext>
            </a:extLst>
          </p:cNvPr>
          <p:cNvCxnSpPr>
            <a:cxnSpLocks/>
          </p:cNvCxnSpPr>
          <p:nvPr/>
        </p:nvCxnSpPr>
        <p:spPr>
          <a:xfrm>
            <a:off x="4664993" y="3385310"/>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9CF5E7-2CF8-EE4F-84AE-FEFB8D4D3838}"/>
              </a:ext>
              <a:ext uri="{C183D7F6-B498-43B3-948B-1728B52AA6E4}">
                <adec:decorative xmlns:adec="http://schemas.microsoft.com/office/drawing/2017/decorative" val="1"/>
              </a:ext>
            </a:extLst>
          </p:cNvPr>
          <p:cNvCxnSpPr>
            <a:cxnSpLocks/>
          </p:cNvCxnSpPr>
          <p:nvPr/>
        </p:nvCxnSpPr>
        <p:spPr>
          <a:xfrm>
            <a:off x="4309696" y="3395243"/>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ECD28BA0-627E-194D-89A4-E0249F66A86E}"/>
              </a:ext>
              <a:ext uri="{C183D7F6-B498-43B3-948B-1728B52AA6E4}">
                <adec:decorative xmlns:adec="http://schemas.microsoft.com/office/drawing/2017/decorative" val="1"/>
              </a:ext>
            </a:extLst>
          </p:cNvPr>
          <p:cNvSpPr/>
          <p:nvPr/>
        </p:nvSpPr>
        <p:spPr>
          <a:xfrm>
            <a:off x="4601374" y="3782467"/>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4" name="Elbow Connector 33">
            <a:extLst>
              <a:ext uri="{FF2B5EF4-FFF2-40B4-BE49-F238E27FC236}">
                <a16:creationId xmlns:a16="http://schemas.microsoft.com/office/drawing/2014/main" id="{C944BF9F-487A-BC49-A867-2B9561E39F39}"/>
              </a:ext>
              <a:ext uri="{C183D7F6-B498-43B3-948B-1728B52AA6E4}">
                <adec:decorative xmlns:adec="http://schemas.microsoft.com/office/drawing/2017/decorative" val="1"/>
              </a:ext>
            </a:extLst>
          </p:cNvPr>
          <p:cNvCxnSpPr>
            <a:cxnSpLocks/>
          </p:cNvCxnSpPr>
          <p:nvPr/>
        </p:nvCxnSpPr>
        <p:spPr>
          <a:xfrm rot="16200000" flipH="1">
            <a:off x="5798835"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12B175-89C9-C745-B096-BB01124937CF}"/>
              </a:ext>
              <a:ext uri="{C183D7F6-B498-43B3-948B-1728B52AA6E4}">
                <adec:decorative xmlns:adec="http://schemas.microsoft.com/office/drawing/2017/decorative" val="1"/>
              </a:ext>
            </a:extLst>
          </p:cNvPr>
          <p:cNvCxnSpPr>
            <a:cxnSpLocks/>
          </p:cNvCxnSpPr>
          <p:nvPr/>
        </p:nvCxnSpPr>
        <p:spPr>
          <a:xfrm>
            <a:off x="6091863"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1FBDC2AA-41C2-3743-A672-36196180445A}"/>
              </a:ext>
              <a:ext uri="{C183D7F6-B498-43B3-948B-1728B52AA6E4}">
                <adec:decorative xmlns:adec="http://schemas.microsoft.com/office/drawing/2017/decorative" val="1"/>
              </a:ext>
            </a:extLst>
          </p:cNvPr>
          <p:cNvSpPr/>
          <p:nvPr/>
        </p:nvSpPr>
        <p:spPr>
          <a:xfrm>
            <a:off x="5484554"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Elbow Connector 37">
            <a:extLst>
              <a:ext uri="{FF2B5EF4-FFF2-40B4-BE49-F238E27FC236}">
                <a16:creationId xmlns:a16="http://schemas.microsoft.com/office/drawing/2014/main" id="{DAE8742F-A103-BF41-A9D8-891D144B3794}"/>
              </a:ext>
              <a:ext uri="{C183D7F6-B498-43B3-948B-1728B52AA6E4}">
                <adec:decorative xmlns:adec="http://schemas.microsoft.com/office/drawing/2017/decorative" val="1"/>
              </a:ext>
            </a:extLst>
          </p:cNvPr>
          <p:cNvCxnSpPr>
            <a:cxnSpLocks/>
          </p:cNvCxnSpPr>
          <p:nvPr/>
        </p:nvCxnSpPr>
        <p:spPr>
          <a:xfrm rot="16200000" flipH="1">
            <a:off x="7124930" y="3146744"/>
            <a:ext cx="548640" cy="777240"/>
          </a:xfrm>
          <a:prstGeom prst="bentConnector3">
            <a:avLst>
              <a:gd name="adj1" fmla="val 51901"/>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A3B8E4-CD12-E144-BB1A-D280B2FD6256}"/>
              </a:ext>
              <a:ext uri="{C183D7F6-B498-43B3-948B-1728B52AA6E4}">
                <adec:decorative xmlns:adec="http://schemas.microsoft.com/office/drawing/2017/decorative" val="1"/>
              </a:ext>
            </a:extLst>
          </p:cNvPr>
          <p:cNvCxnSpPr>
            <a:cxnSpLocks/>
          </p:cNvCxnSpPr>
          <p:nvPr/>
        </p:nvCxnSpPr>
        <p:spPr>
          <a:xfrm>
            <a:off x="6651521" y="3256518"/>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F7928F04-570B-184F-ADF6-394A3D77C261}"/>
              </a:ext>
              <a:ext uri="{C183D7F6-B498-43B3-948B-1728B52AA6E4}">
                <adec:decorative xmlns:adec="http://schemas.microsoft.com/office/drawing/2017/decorative" val="1"/>
              </a:ext>
            </a:extLst>
          </p:cNvPr>
          <p:cNvSpPr/>
          <p:nvPr/>
        </p:nvSpPr>
        <p:spPr>
          <a:xfrm>
            <a:off x="7718562"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2" name="Elbow Connector 41">
            <a:extLst>
              <a:ext uri="{FF2B5EF4-FFF2-40B4-BE49-F238E27FC236}">
                <a16:creationId xmlns:a16="http://schemas.microsoft.com/office/drawing/2014/main" id="{7055B517-1D73-FE47-876E-2F1CBD33EF29}"/>
              </a:ext>
              <a:ext uri="{C183D7F6-B498-43B3-948B-1728B52AA6E4}">
                <adec:decorative xmlns:adec="http://schemas.microsoft.com/office/drawing/2017/decorative" val="1"/>
              </a:ext>
            </a:extLst>
          </p:cNvPr>
          <p:cNvCxnSpPr>
            <a:cxnSpLocks/>
          </p:cNvCxnSpPr>
          <p:nvPr/>
        </p:nvCxnSpPr>
        <p:spPr>
          <a:xfrm rot="16200000" flipH="1">
            <a:off x="8801134"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86D567-F224-F84B-A0A5-0485DF514803}"/>
              </a:ext>
              <a:ext uri="{C183D7F6-B498-43B3-948B-1728B52AA6E4}">
                <adec:decorative xmlns:adec="http://schemas.microsoft.com/office/drawing/2017/decorative" val="1"/>
              </a:ext>
            </a:extLst>
          </p:cNvPr>
          <p:cNvCxnSpPr>
            <a:cxnSpLocks/>
          </p:cNvCxnSpPr>
          <p:nvPr/>
        </p:nvCxnSpPr>
        <p:spPr>
          <a:xfrm>
            <a:off x="9094162"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BEC20500-CD00-5247-8292-B3E08DC97F12}"/>
              </a:ext>
              <a:ext uri="{C183D7F6-B498-43B3-948B-1728B52AA6E4}">
                <adec:decorative xmlns:adec="http://schemas.microsoft.com/office/drawing/2017/decorative" val="1"/>
              </a:ext>
            </a:extLst>
          </p:cNvPr>
          <p:cNvSpPr/>
          <p:nvPr/>
        </p:nvSpPr>
        <p:spPr>
          <a:xfrm>
            <a:off x="8483354"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6" name="Elbow Connector 45">
            <a:extLst>
              <a:ext uri="{FF2B5EF4-FFF2-40B4-BE49-F238E27FC236}">
                <a16:creationId xmlns:a16="http://schemas.microsoft.com/office/drawing/2014/main" id="{6E92AFE4-6314-054F-A92B-2FE55D427501}"/>
              </a:ext>
              <a:ext uri="{C183D7F6-B498-43B3-948B-1728B52AA6E4}">
                <adec:decorative xmlns:adec="http://schemas.microsoft.com/office/drawing/2017/decorative" val="1"/>
              </a:ext>
            </a:extLst>
          </p:cNvPr>
          <p:cNvCxnSpPr>
            <a:cxnSpLocks/>
          </p:cNvCxnSpPr>
          <p:nvPr/>
        </p:nvCxnSpPr>
        <p:spPr>
          <a:xfrm rot="16200000" flipH="1">
            <a:off x="9885268" y="3033759"/>
            <a:ext cx="411480" cy="1143000"/>
          </a:xfrm>
          <a:prstGeom prst="bentConnector3">
            <a:avLst>
              <a:gd name="adj1" fmla="val 5705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1E54265-A42B-404B-A7FA-D489364792DC}"/>
              </a:ext>
              <a:ext uri="{C183D7F6-B498-43B3-948B-1728B52AA6E4}">
                <adec:decorative xmlns:adec="http://schemas.microsoft.com/office/drawing/2017/decorative" val="1"/>
              </a:ext>
            </a:extLst>
          </p:cNvPr>
          <p:cNvCxnSpPr>
            <a:cxnSpLocks/>
          </p:cNvCxnSpPr>
          <p:nvPr/>
        </p:nvCxnSpPr>
        <p:spPr>
          <a:xfrm>
            <a:off x="9160399"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683F2D0-8C36-5D48-9931-9FC513DB364F}"/>
              </a:ext>
              <a:ext uri="{C183D7F6-B498-43B3-948B-1728B52AA6E4}">
                <adec:decorative xmlns:adec="http://schemas.microsoft.com/office/drawing/2017/decorative" val="1"/>
              </a:ext>
            </a:extLst>
          </p:cNvPr>
          <p:cNvSpPr/>
          <p:nvPr/>
        </p:nvSpPr>
        <p:spPr>
          <a:xfrm>
            <a:off x="10596975"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B5718342-7FA9-6246-9E49-28E3F2655FD9}"/>
              </a:ext>
              <a:ext uri="{C183D7F6-B498-43B3-948B-1728B52AA6E4}">
                <adec:decorative xmlns:adec="http://schemas.microsoft.com/office/drawing/2017/decorative" val="1"/>
              </a:ext>
            </a:extLst>
          </p:cNvPr>
          <p:cNvSpPr/>
          <p:nvPr/>
        </p:nvSpPr>
        <p:spPr>
          <a:xfrm>
            <a:off x="1412296"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 name="Straight Connector 21">
            <a:extLst>
              <a:ext uri="{FF2B5EF4-FFF2-40B4-BE49-F238E27FC236}">
                <a16:creationId xmlns:a16="http://schemas.microsoft.com/office/drawing/2014/main" id="{7B6A5106-ADBB-484D-A71E-F26F18206525}"/>
              </a:ext>
              <a:ext uri="{C183D7F6-B498-43B3-948B-1728B52AA6E4}">
                <adec:decorative xmlns:adec="http://schemas.microsoft.com/office/drawing/2017/decorative" val="1"/>
              </a:ext>
            </a:extLst>
          </p:cNvPr>
          <p:cNvCxnSpPr>
            <a:cxnSpLocks/>
          </p:cNvCxnSpPr>
          <p:nvPr/>
        </p:nvCxnSpPr>
        <p:spPr>
          <a:xfrm>
            <a:off x="1840604"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877FFE3F-8F98-0347-B396-A1D572C9B828}"/>
              </a:ext>
            </a:extLst>
          </p:cNvPr>
          <p:cNvSpPr txBox="1">
            <a:spLocks/>
          </p:cNvSpPr>
          <p:nvPr userDrawn="1"/>
        </p:nvSpPr>
        <p:spPr>
          <a:xfrm>
            <a:off x="9176875" y="2668468"/>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14443"/>
                </a:solidFill>
              </a:rPr>
              <a:t>Lorem ipsum dolor sit </a:t>
            </a:r>
            <a:r>
              <a:rPr lang="en-US" dirty="0" err="1">
                <a:solidFill>
                  <a:srgbClr val="414443"/>
                </a:solidFill>
              </a:rPr>
              <a:t>amet</a:t>
            </a:r>
            <a:r>
              <a:rPr lang="en-US" dirty="0">
                <a:solidFill>
                  <a:srgbClr val="414443"/>
                </a:solidFill>
              </a:rPr>
              <a:t>, </a:t>
            </a:r>
            <a:r>
              <a:rPr lang="en-US" dirty="0" err="1">
                <a:solidFill>
                  <a:srgbClr val="414443"/>
                </a:solidFill>
              </a:rPr>
              <a:t>consectetur</a:t>
            </a:r>
            <a:r>
              <a:rPr lang="en-US" dirty="0">
                <a:solidFill>
                  <a:srgbClr val="414443"/>
                </a:solidFill>
              </a:rPr>
              <a:t> </a:t>
            </a:r>
            <a:r>
              <a:rPr lang="en-US" dirty="0" err="1">
                <a:solidFill>
                  <a:srgbClr val="414443"/>
                </a:solidFill>
              </a:rPr>
              <a:t>adipiscing</a:t>
            </a:r>
            <a:r>
              <a:rPr lang="en-US" dirty="0">
                <a:solidFill>
                  <a:srgbClr val="414443"/>
                </a:solidFill>
              </a:rPr>
              <a:t> </a:t>
            </a:r>
            <a:r>
              <a:rPr lang="en-US" dirty="0" err="1">
                <a:solidFill>
                  <a:srgbClr val="414443"/>
                </a:solidFill>
              </a:rPr>
              <a:t>elit</a:t>
            </a:r>
            <a:r>
              <a:rPr lang="en-US" dirty="0">
                <a:solidFill>
                  <a:srgbClr val="414443"/>
                </a:solidFill>
              </a:rPr>
              <a:t>, sed do </a:t>
            </a:r>
            <a:r>
              <a:rPr lang="en-US" dirty="0" err="1">
                <a:solidFill>
                  <a:srgbClr val="414443"/>
                </a:solidFill>
              </a:rPr>
              <a:t>eiusmod</a:t>
            </a:r>
            <a:r>
              <a:rPr lang="en-US" dirty="0">
                <a:solidFill>
                  <a:srgbClr val="414443"/>
                </a:solidFill>
              </a:rPr>
              <a:t> </a:t>
            </a:r>
            <a:r>
              <a:rPr lang="en-US" dirty="0" err="1">
                <a:solidFill>
                  <a:srgbClr val="414443"/>
                </a:solidFill>
              </a:rPr>
              <a:t>tempor</a:t>
            </a:r>
            <a:r>
              <a:rPr lang="en-US" dirty="0">
                <a:solidFill>
                  <a:srgbClr val="414443"/>
                </a:solidFill>
              </a:rPr>
              <a:t> </a:t>
            </a:r>
            <a:r>
              <a:rPr lang="en-US" dirty="0" err="1">
                <a:solidFill>
                  <a:srgbClr val="414443"/>
                </a:solidFill>
              </a:rPr>
              <a:t>incididunt</a:t>
            </a:r>
            <a:r>
              <a:rPr lang="en-US" dirty="0">
                <a:solidFill>
                  <a:srgbClr val="414443"/>
                </a:solidFill>
              </a:rPr>
              <a:t> </a:t>
            </a:r>
            <a:r>
              <a:rPr lang="en-US" dirty="0" err="1">
                <a:solidFill>
                  <a:srgbClr val="414443"/>
                </a:solidFill>
              </a:rPr>
              <a:t>ut</a:t>
            </a:r>
            <a:r>
              <a:rPr lang="en-US" dirty="0">
                <a:solidFill>
                  <a:srgbClr val="414443"/>
                </a:solidFill>
              </a:rPr>
              <a:t> </a:t>
            </a:r>
            <a:r>
              <a:rPr lang="en-US" dirty="0" err="1">
                <a:solidFill>
                  <a:srgbClr val="414443"/>
                </a:solidFill>
              </a:rPr>
              <a:t>labore</a:t>
            </a:r>
            <a:r>
              <a:rPr lang="en-US" dirty="0">
                <a:solidFill>
                  <a:srgbClr val="414443"/>
                </a:solidFill>
              </a:rPr>
              <a:t> et dolore magna et.</a:t>
            </a:r>
          </a:p>
        </p:txBody>
      </p:sp>
      <p:sp>
        <p:nvSpPr>
          <p:cNvPr id="15" name="Text Placeholder 4">
            <a:extLst>
              <a:ext uri="{FF2B5EF4-FFF2-40B4-BE49-F238E27FC236}">
                <a16:creationId xmlns:a16="http://schemas.microsoft.com/office/drawing/2014/main" id="{242A4E15-2BED-A846-86BE-8396968C0E6C}"/>
              </a:ext>
            </a:extLst>
          </p:cNvPr>
          <p:cNvSpPr txBox="1">
            <a:spLocks/>
          </p:cNvSpPr>
          <p:nvPr userDrawn="1"/>
        </p:nvSpPr>
        <p:spPr>
          <a:xfrm>
            <a:off x="9176875"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13" name="Text Placeholder 4">
            <a:extLst>
              <a:ext uri="{FF2B5EF4-FFF2-40B4-BE49-F238E27FC236}">
                <a16:creationId xmlns:a16="http://schemas.microsoft.com/office/drawing/2014/main" id="{A46825BC-5526-5343-A0B7-5EED5734C5C6}"/>
              </a:ext>
            </a:extLst>
          </p:cNvPr>
          <p:cNvSpPr txBox="1">
            <a:spLocks/>
          </p:cNvSpPr>
          <p:nvPr userDrawn="1"/>
        </p:nvSpPr>
        <p:spPr>
          <a:xfrm>
            <a:off x="9176875"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AUGUST ’22</a:t>
            </a:r>
          </a:p>
        </p:txBody>
      </p:sp>
      <p:sp>
        <p:nvSpPr>
          <p:cNvPr id="60" name="Text Placeholder 3">
            <a:extLst>
              <a:ext uri="{FF2B5EF4-FFF2-40B4-BE49-F238E27FC236}">
                <a16:creationId xmlns:a16="http://schemas.microsoft.com/office/drawing/2014/main" id="{AD778D42-8F84-2F4A-B8DD-C3739AA7399D}"/>
              </a:ext>
            </a:extLst>
          </p:cNvPr>
          <p:cNvSpPr txBox="1">
            <a:spLocks/>
          </p:cNvSpPr>
          <p:nvPr userDrawn="1"/>
        </p:nvSpPr>
        <p:spPr>
          <a:xfrm>
            <a:off x="9110638" y="4839019"/>
            <a:ext cx="2059870" cy="81626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14443"/>
                </a:solidFill>
              </a:rPr>
              <a:t>Lorem ipsum dolor sit </a:t>
            </a:r>
            <a:r>
              <a:rPr lang="en-US" dirty="0" err="1">
                <a:solidFill>
                  <a:srgbClr val="414443"/>
                </a:solidFill>
              </a:rPr>
              <a:t>amet</a:t>
            </a:r>
            <a:r>
              <a:rPr lang="en-US" dirty="0">
                <a:solidFill>
                  <a:srgbClr val="414443"/>
                </a:solidFill>
              </a:rPr>
              <a:t>, mag </a:t>
            </a:r>
            <a:r>
              <a:rPr lang="en-US" dirty="0" err="1">
                <a:solidFill>
                  <a:srgbClr val="414443"/>
                </a:solidFill>
              </a:rPr>
              <a:t>consectetur</a:t>
            </a:r>
            <a:r>
              <a:rPr lang="en-US" dirty="0">
                <a:solidFill>
                  <a:srgbClr val="414443"/>
                </a:solidFill>
              </a:rPr>
              <a:t> </a:t>
            </a:r>
            <a:r>
              <a:rPr lang="en-US" dirty="0" err="1">
                <a:solidFill>
                  <a:srgbClr val="414443"/>
                </a:solidFill>
              </a:rPr>
              <a:t>adipiscing</a:t>
            </a:r>
            <a:r>
              <a:rPr lang="en-US" dirty="0">
                <a:solidFill>
                  <a:srgbClr val="414443"/>
                </a:solidFill>
              </a:rPr>
              <a:t> </a:t>
            </a:r>
            <a:r>
              <a:rPr lang="en-US" dirty="0" err="1">
                <a:solidFill>
                  <a:srgbClr val="414443"/>
                </a:solidFill>
              </a:rPr>
              <a:t>elit</a:t>
            </a:r>
            <a:r>
              <a:rPr lang="en-US" dirty="0">
                <a:solidFill>
                  <a:srgbClr val="414443"/>
                </a:solidFill>
              </a:rPr>
              <a:t>, sed do </a:t>
            </a:r>
            <a:r>
              <a:rPr lang="en-US" dirty="0" err="1">
                <a:solidFill>
                  <a:srgbClr val="414443"/>
                </a:solidFill>
              </a:rPr>
              <a:t>eiusmod</a:t>
            </a:r>
            <a:r>
              <a:rPr lang="en-US" dirty="0">
                <a:solidFill>
                  <a:srgbClr val="414443"/>
                </a:solidFill>
              </a:rPr>
              <a:t> </a:t>
            </a:r>
            <a:r>
              <a:rPr lang="en-US" dirty="0" err="1">
                <a:solidFill>
                  <a:srgbClr val="414443"/>
                </a:solidFill>
              </a:rPr>
              <a:t>tempor</a:t>
            </a:r>
            <a:r>
              <a:rPr lang="en-US" dirty="0">
                <a:solidFill>
                  <a:srgbClr val="414443"/>
                </a:solidFill>
              </a:rPr>
              <a:t> </a:t>
            </a:r>
            <a:r>
              <a:rPr lang="en-US" dirty="0" err="1">
                <a:solidFill>
                  <a:srgbClr val="414443"/>
                </a:solidFill>
              </a:rPr>
              <a:t>incididunt</a:t>
            </a:r>
            <a:r>
              <a:rPr lang="en-US" dirty="0">
                <a:solidFill>
                  <a:srgbClr val="414443"/>
                </a:solidFill>
              </a:rPr>
              <a:t> </a:t>
            </a:r>
            <a:r>
              <a:rPr lang="en-US" dirty="0" err="1">
                <a:solidFill>
                  <a:srgbClr val="414443"/>
                </a:solidFill>
              </a:rPr>
              <a:t>ut</a:t>
            </a:r>
            <a:r>
              <a:rPr lang="en-US" dirty="0">
                <a:solidFill>
                  <a:srgbClr val="414443"/>
                </a:solidFill>
              </a:rPr>
              <a:t> </a:t>
            </a:r>
            <a:r>
              <a:rPr lang="en-US" dirty="0" err="1">
                <a:solidFill>
                  <a:srgbClr val="414443"/>
                </a:solidFill>
              </a:rPr>
              <a:t>labore</a:t>
            </a:r>
            <a:r>
              <a:rPr lang="en-US" dirty="0">
                <a:solidFill>
                  <a:srgbClr val="414443"/>
                </a:solidFill>
              </a:rPr>
              <a:t> et dolore magna et </a:t>
            </a:r>
            <a:r>
              <a:rPr lang="en-US" dirty="0" err="1">
                <a:solidFill>
                  <a:srgbClr val="414443"/>
                </a:solidFill>
              </a:rPr>
              <a:t>aliqua</a:t>
            </a:r>
            <a:r>
              <a:rPr lang="en-US" dirty="0">
                <a:solidFill>
                  <a:srgbClr val="414443"/>
                </a:solidFill>
              </a:rPr>
              <a:t>. Ut </a:t>
            </a:r>
            <a:r>
              <a:rPr lang="en-US" dirty="0" err="1">
                <a:solidFill>
                  <a:srgbClr val="414443"/>
                </a:solidFill>
              </a:rPr>
              <a:t>enim</a:t>
            </a:r>
            <a:r>
              <a:rPr lang="en-US" dirty="0">
                <a:solidFill>
                  <a:srgbClr val="414443"/>
                </a:solidFill>
              </a:rPr>
              <a:t> ad minim </a:t>
            </a:r>
            <a:r>
              <a:rPr lang="en-US" dirty="0" err="1">
                <a:solidFill>
                  <a:srgbClr val="414443"/>
                </a:solidFill>
              </a:rPr>
              <a:t>veniam</a:t>
            </a:r>
            <a:r>
              <a:rPr lang="en-US" dirty="0">
                <a:solidFill>
                  <a:srgbClr val="414443"/>
                </a:solidFill>
              </a:rPr>
              <a:t> </a:t>
            </a:r>
            <a:r>
              <a:rPr lang="en-US" dirty="0" err="1">
                <a:solidFill>
                  <a:srgbClr val="414443"/>
                </a:solidFill>
              </a:rPr>
              <a:t>nostrud</a:t>
            </a:r>
            <a:r>
              <a:rPr lang="en-US" dirty="0">
                <a:solidFill>
                  <a:srgbClr val="414443"/>
                </a:solidFill>
              </a:rPr>
              <a:t>.</a:t>
            </a:r>
          </a:p>
        </p:txBody>
      </p:sp>
      <p:sp>
        <p:nvSpPr>
          <p:cNvPr id="59" name="Text Placeholder 4">
            <a:extLst>
              <a:ext uri="{FF2B5EF4-FFF2-40B4-BE49-F238E27FC236}">
                <a16:creationId xmlns:a16="http://schemas.microsoft.com/office/drawing/2014/main" id="{1C757423-48EB-CC46-975E-B65F7B9FCBC6}"/>
              </a:ext>
            </a:extLst>
          </p:cNvPr>
          <p:cNvSpPr txBox="1">
            <a:spLocks/>
          </p:cNvSpPr>
          <p:nvPr userDrawn="1"/>
        </p:nvSpPr>
        <p:spPr>
          <a:xfrm>
            <a:off x="9110638"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Subhead here</a:t>
            </a:r>
          </a:p>
        </p:txBody>
      </p:sp>
      <p:sp>
        <p:nvSpPr>
          <p:cNvPr id="58" name="Text Placeholder 4">
            <a:extLst>
              <a:ext uri="{FF2B5EF4-FFF2-40B4-BE49-F238E27FC236}">
                <a16:creationId xmlns:a16="http://schemas.microsoft.com/office/drawing/2014/main" id="{720DE8A7-2905-9D47-910F-A29537F8B85F}"/>
              </a:ext>
            </a:extLst>
          </p:cNvPr>
          <p:cNvSpPr txBox="1">
            <a:spLocks/>
          </p:cNvSpPr>
          <p:nvPr userDrawn="1"/>
        </p:nvSpPr>
        <p:spPr>
          <a:xfrm>
            <a:off x="9110638"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BA0C2F"/>
                </a:solidFill>
              </a:rPr>
              <a:t>JUNE ’22</a:t>
            </a:r>
          </a:p>
        </p:txBody>
      </p:sp>
      <p:sp>
        <p:nvSpPr>
          <p:cNvPr id="12" name="Text Placeholder 3">
            <a:extLst>
              <a:ext uri="{FF2B5EF4-FFF2-40B4-BE49-F238E27FC236}">
                <a16:creationId xmlns:a16="http://schemas.microsoft.com/office/drawing/2014/main" id="{B2558125-C653-4F44-933D-862C0C8DF1D0}"/>
              </a:ext>
            </a:extLst>
          </p:cNvPr>
          <p:cNvSpPr txBox="1">
            <a:spLocks/>
          </p:cNvSpPr>
          <p:nvPr userDrawn="1"/>
        </p:nvSpPr>
        <p:spPr>
          <a:xfrm>
            <a:off x="6667997" y="2668468"/>
            <a:ext cx="1753386" cy="528215"/>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14443"/>
                </a:solidFill>
              </a:rPr>
              <a:t>Lorem ipsum dolor sit </a:t>
            </a:r>
            <a:r>
              <a:rPr lang="en-US" dirty="0" err="1">
                <a:solidFill>
                  <a:srgbClr val="414443"/>
                </a:solidFill>
              </a:rPr>
              <a:t>amet</a:t>
            </a:r>
            <a:r>
              <a:rPr lang="en-US" dirty="0">
                <a:solidFill>
                  <a:srgbClr val="414443"/>
                </a:solidFill>
              </a:rPr>
              <a:t>, </a:t>
            </a:r>
            <a:r>
              <a:rPr lang="en-US" dirty="0" err="1">
                <a:solidFill>
                  <a:srgbClr val="414443"/>
                </a:solidFill>
              </a:rPr>
              <a:t>consectetur</a:t>
            </a:r>
            <a:r>
              <a:rPr lang="en-US" dirty="0">
                <a:solidFill>
                  <a:srgbClr val="414443"/>
                </a:solidFill>
              </a:rPr>
              <a:t> </a:t>
            </a:r>
            <a:r>
              <a:rPr lang="en-US" dirty="0" err="1">
                <a:solidFill>
                  <a:srgbClr val="414443"/>
                </a:solidFill>
              </a:rPr>
              <a:t>adipiscing</a:t>
            </a:r>
            <a:r>
              <a:rPr lang="en-US" dirty="0">
                <a:solidFill>
                  <a:srgbClr val="414443"/>
                </a:solidFill>
              </a:rPr>
              <a:t> </a:t>
            </a:r>
            <a:r>
              <a:rPr lang="en-US" dirty="0" err="1">
                <a:solidFill>
                  <a:srgbClr val="414443"/>
                </a:solidFill>
              </a:rPr>
              <a:t>elit</a:t>
            </a:r>
            <a:r>
              <a:rPr lang="en-US" dirty="0">
                <a:solidFill>
                  <a:srgbClr val="414443"/>
                </a:solidFill>
              </a:rPr>
              <a:t>, sed do </a:t>
            </a:r>
            <a:r>
              <a:rPr lang="en-US" dirty="0" err="1">
                <a:solidFill>
                  <a:srgbClr val="414443"/>
                </a:solidFill>
              </a:rPr>
              <a:t>eiusmod</a:t>
            </a:r>
            <a:r>
              <a:rPr lang="en-US" dirty="0">
                <a:solidFill>
                  <a:srgbClr val="414443"/>
                </a:solidFill>
              </a:rPr>
              <a:t> </a:t>
            </a:r>
            <a:r>
              <a:rPr lang="en-US" dirty="0" err="1">
                <a:solidFill>
                  <a:srgbClr val="414443"/>
                </a:solidFill>
              </a:rPr>
              <a:t>tempor</a:t>
            </a:r>
            <a:r>
              <a:rPr lang="en-US" dirty="0">
                <a:solidFill>
                  <a:srgbClr val="414443"/>
                </a:solidFill>
              </a:rPr>
              <a:t>.</a:t>
            </a:r>
          </a:p>
        </p:txBody>
      </p:sp>
      <p:sp>
        <p:nvSpPr>
          <p:cNvPr id="11" name="Text Placeholder 4">
            <a:extLst>
              <a:ext uri="{FF2B5EF4-FFF2-40B4-BE49-F238E27FC236}">
                <a16:creationId xmlns:a16="http://schemas.microsoft.com/office/drawing/2014/main" id="{BD7D2516-4AA0-8A48-A8D3-4AA49035E149}"/>
              </a:ext>
            </a:extLst>
          </p:cNvPr>
          <p:cNvSpPr txBox="1">
            <a:spLocks/>
          </p:cNvSpPr>
          <p:nvPr userDrawn="1"/>
        </p:nvSpPr>
        <p:spPr>
          <a:xfrm>
            <a:off x="6667997"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Subhead here</a:t>
            </a:r>
          </a:p>
        </p:txBody>
      </p:sp>
      <p:sp>
        <p:nvSpPr>
          <p:cNvPr id="10" name="Text Placeholder 4">
            <a:extLst>
              <a:ext uri="{FF2B5EF4-FFF2-40B4-BE49-F238E27FC236}">
                <a16:creationId xmlns:a16="http://schemas.microsoft.com/office/drawing/2014/main" id="{8A6C81A7-70D8-FD4F-9551-9B26A6AB17A2}"/>
              </a:ext>
            </a:extLst>
          </p:cNvPr>
          <p:cNvSpPr txBox="1">
            <a:spLocks/>
          </p:cNvSpPr>
          <p:nvPr userDrawn="1"/>
        </p:nvSpPr>
        <p:spPr>
          <a:xfrm>
            <a:off x="6667997"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BA0C2F"/>
                </a:solidFill>
              </a:rPr>
              <a:t>APRIL ’22</a:t>
            </a:r>
          </a:p>
        </p:txBody>
      </p:sp>
      <p:sp>
        <p:nvSpPr>
          <p:cNvPr id="57" name="Text Placeholder 3">
            <a:extLst>
              <a:ext uri="{FF2B5EF4-FFF2-40B4-BE49-F238E27FC236}">
                <a16:creationId xmlns:a16="http://schemas.microsoft.com/office/drawing/2014/main" id="{009ADAAB-7E14-E94E-933B-88F32306121E}"/>
              </a:ext>
            </a:extLst>
          </p:cNvPr>
          <p:cNvSpPr txBox="1">
            <a:spLocks/>
          </p:cNvSpPr>
          <p:nvPr userDrawn="1"/>
        </p:nvSpPr>
        <p:spPr>
          <a:xfrm>
            <a:off x="6103314" y="4839019"/>
            <a:ext cx="2185718" cy="588063"/>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14443"/>
                </a:solidFill>
              </a:rPr>
              <a:t>Lorem ipsum dolor sit </a:t>
            </a:r>
            <a:r>
              <a:rPr lang="en-US" dirty="0" err="1">
                <a:solidFill>
                  <a:srgbClr val="414443"/>
                </a:solidFill>
              </a:rPr>
              <a:t>amet</a:t>
            </a:r>
            <a:r>
              <a:rPr lang="en-US" dirty="0">
                <a:solidFill>
                  <a:srgbClr val="414443"/>
                </a:solidFill>
              </a:rPr>
              <a:t>, con sec </a:t>
            </a:r>
            <a:r>
              <a:rPr lang="en-US" dirty="0" err="1">
                <a:solidFill>
                  <a:srgbClr val="414443"/>
                </a:solidFill>
              </a:rPr>
              <a:t>tetur</a:t>
            </a:r>
            <a:r>
              <a:rPr lang="en-US" dirty="0">
                <a:solidFill>
                  <a:srgbClr val="414443"/>
                </a:solidFill>
              </a:rPr>
              <a:t> </a:t>
            </a:r>
            <a:r>
              <a:rPr lang="en-US" dirty="0" err="1">
                <a:solidFill>
                  <a:srgbClr val="414443"/>
                </a:solidFill>
              </a:rPr>
              <a:t>adipiscing</a:t>
            </a:r>
            <a:r>
              <a:rPr lang="en-US" dirty="0">
                <a:solidFill>
                  <a:srgbClr val="414443"/>
                </a:solidFill>
              </a:rPr>
              <a:t> </a:t>
            </a:r>
            <a:r>
              <a:rPr lang="en-US" dirty="0" err="1">
                <a:solidFill>
                  <a:srgbClr val="414443"/>
                </a:solidFill>
              </a:rPr>
              <a:t>elit</a:t>
            </a:r>
            <a:r>
              <a:rPr lang="en-US" dirty="0">
                <a:solidFill>
                  <a:srgbClr val="414443"/>
                </a:solidFill>
              </a:rPr>
              <a:t>, sed do </a:t>
            </a:r>
            <a:r>
              <a:rPr lang="en-US" dirty="0" err="1">
                <a:solidFill>
                  <a:srgbClr val="414443"/>
                </a:solidFill>
              </a:rPr>
              <a:t>eiusmod</a:t>
            </a:r>
            <a:r>
              <a:rPr lang="en-US" dirty="0">
                <a:solidFill>
                  <a:srgbClr val="414443"/>
                </a:solidFill>
              </a:rPr>
              <a:t> </a:t>
            </a:r>
            <a:r>
              <a:rPr lang="en-US" dirty="0" err="1">
                <a:solidFill>
                  <a:srgbClr val="414443"/>
                </a:solidFill>
              </a:rPr>
              <a:t>tempor</a:t>
            </a:r>
            <a:r>
              <a:rPr lang="en-US" dirty="0">
                <a:solidFill>
                  <a:srgbClr val="414443"/>
                </a:solidFill>
              </a:rPr>
              <a:t> </a:t>
            </a:r>
            <a:r>
              <a:rPr lang="en-US" dirty="0" err="1">
                <a:solidFill>
                  <a:srgbClr val="414443"/>
                </a:solidFill>
              </a:rPr>
              <a:t>incididunt</a:t>
            </a:r>
            <a:r>
              <a:rPr lang="en-US" dirty="0">
                <a:solidFill>
                  <a:srgbClr val="414443"/>
                </a:solidFill>
              </a:rPr>
              <a:t> </a:t>
            </a:r>
            <a:r>
              <a:rPr lang="en-US" dirty="0" err="1">
                <a:solidFill>
                  <a:srgbClr val="414443"/>
                </a:solidFill>
              </a:rPr>
              <a:t>ut</a:t>
            </a:r>
            <a:r>
              <a:rPr lang="en-US" dirty="0">
                <a:solidFill>
                  <a:srgbClr val="414443"/>
                </a:solidFill>
              </a:rPr>
              <a:t> </a:t>
            </a:r>
            <a:r>
              <a:rPr lang="en-US" dirty="0" err="1">
                <a:solidFill>
                  <a:srgbClr val="414443"/>
                </a:solidFill>
              </a:rPr>
              <a:t>labore</a:t>
            </a:r>
            <a:r>
              <a:rPr lang="en-US" dirty="0">
                <a:solidFill>
                  <a:srgbClr val="414443"/>
                </a:solidFill>
              </a:rPr>
              <a:t> et dolore.</a:t>
            </a:r>
          </a:p>
        </p:txBody>
      </p:sp>
      <p:sp>
        <p:nvSpPr>
          <p:cNvPr id="56" name="Text Placeholder 4">
            <a:extLst>
              <a:ext uri="{FF2B5EF4-FFF2-40B4-BE49-F238E27FC236}">
                <a16:creationId xmlns:a16="http://schemas.microsoft.com/office/drawing/2014/main" id="{FBFE7901-3D48-0548-A36D-610AF44BD442}"/>
              </a:ext>
            </a:extLst>
          </p:cNvPr>
          <p:cNvSpPr txBox="1">
            <a:spLocks/>
          </p:cNvSpPr>
          <p:nvPr userDrawn="1"/>
        </p:nvSpPr>
        <p:spPr>
          <a:xfrm>
            <a:off x="6103314"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Subhead here</a:t>
            </a:r>
          </a:p>
        </p:txBody>
      </p:sp>
      <p:sp>
        <p:nvSpPr>
          <p:cNvPr id="55" name="Text Placeholder 4">
            <a:extLst>
              <a:ext uri="{FF2B5EF4-FFF2-40B4-BE49-F238E27FC236}">
                <a16:creationId xmlns:a16="http://schemas.microsoft.com/office/drawing/2014/main" id="{831A7F19-65ED-E745-8072-6DC2948E5D45}"/>
              </a:ext>
            </a:extLst>
          </p:cNvPr>
          <p:cNvSpPr txBox="1">
            <a:spLocks/>
          </p:cNvSpPr>
          <p:nvPr userDrawn="1"/>
        </p:nvSpPr>
        <p:spPr>
          <a:xfrm>
            <a:off x="6103314"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BA0C2F"/>
                </a:solidFill>
              </a:rPr>
              <a:t>MARCH ’22</a:t>
            </a:r>
          </a:p>
        </p:txBody>
      </p:sp>
      <p:sp>
        <p:nvSpPr>
          <p:cNvPr id="9" name="Text Placeholder 3">
            <a:extLst>
              <a:ext uri="{FF2B5EF4-FFF2-40B4-BE49-F238E27FC236}">
                <a16:creationId xmlns:a16="http://schemas.microsoft.com/office/drawing/2014/main" id="{5F95554B-45FC-164F-862B-DA6DFDB5C466}"/>
              </a:ext>
            </a:extLst>
          </p:cNvPr>
          <p:cNvSpPr txBox="1">
            <a:spLocks/>
          </p:cNvSpPr>
          <p:nvPr userDrawn="1"/>
        </p:nvSpPr>
        <p:spPr>
          <a:xfrm>
            <a:off x="4326172" y="2668468"/>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14443"/>
                </a:solidFill>
              </a:rPr>
              <a:t>Lorem ipsum dolor sit </a:t>
            </a:r>
            <a:r>
              <a:rPr lang="en-US" dirty="0" err="1">
                <a:solidFill>
                  <a:srgbClr val="414443"/>
                </a:solidFill>
              </a:rPr>
              <a:t>amet</a:t>
            </a:r>
            <a:r>
              <a:rPr lang="en-US" dirty="0">
                <a:solidFill>
                  <a:srgbClr val="414443"/>
                </a:solidFill>
              </a:rPr>
              <a:t>, </a:t>
            </a:r>
            <a:r>
              <a:rPr lang="en-US" dirty="0" err="1">
                <a:solidFill>
                  <a:srgbClr val="414443"/>
                </a:solidFill>
              </a:rPr>
              <a:t>consectetur</a:t>
            </a:r>
            <a:r>
              <a:rPr lang="en-US" dirty="0">
                <a:solidFill>
                  <a:srgbClr val="414443"/>
                </a:solidFill>
              </a:rPr>
              <a:t> </a:t>
            </a:r>
            <a:r>
              <a:rPr lang="en-US" dirty="0" err="1">
                <a:solidFill>
                  <a:srgbClr val="414443"/>
                </a:solidFill>
              </a:rPr>
              <a:t>adipiscing</a:t>
            </a:r>
            <a:r>
              <a:rPr lang="en-US" dirty="0">
                <a:solidFill>
                  <a:srgbClr val="414443"/>
                </a:solidFill>
              </a:rPr>
              <a:t> </a:t>
            </a:r>
            <a:r>
              <a:rPr lang="en-US" dirty="0" err="1">
                <a:solidFill>
                  <a:srgbClr val="414443"/>
                </a:solidFill>
              </a:rPr>
              <a:t>elit</a:t>
            </a:r>
            <a:r>
              <a:rPr lang="en-US" dirty="0">
                <a:solidFill>
                  <a:srgbClr val="414443"/>
                </a:solidFill>
              </a:rPr>
              <a:t>, sed do </a:t>
            </a:r>
            <a:r>
              <a:rPr lang="en-US" dirty="0" err="1">
                <a:solidFill>
                  <a:srgbClr val="414443"/>
                </a:solidFill>
              </a:rPr>
              <a:t>eiusmod</a:t>
            </a:r>
            <a:r>
              <a:rPr lang="en-US" dirty="0">
                <a:solidFill>
                  <a:srgbClr val="414443"/>
                </a:solidFill>
              </a:rPr>
              <a:t> </a:t>
            </a:r>
            <a:r>
              <a:rPr lang="en-US" dirty="0" err="1">
                <a:solidFill>
                  <a:srgbClr val="414443"/>
                </a:solidFill>
              </a:rPr>
              <a:t>tempor</a:t>
            </a:r>
            <a:r>
              <a:rPr lang="en-US" dirty="0">
                <a:solidFill>
                  <a:srgbClr val="414443"/>
                </a:solidFill>
              </a:rPr>
              <a:t> </a:t>
            </a:r>
            <a:r>
              <a:rPr lang="en-US" dirty="0" err="1">
                <a:solidFill>
                  <a:srgbClr val="414443"/>
                </a:solidFill>
              </a:rPr>
              <a:t>incididunt</a:t>
            </a:r>
            <a:r>
              <a:rPr lang="en-US" dirty="0">
                <a:solidFill>
                  <a:srgbClr val="414443"/>
                </a:solidFill>
              </a:rPr>
              <a:t> </a:t>
            </a:r>
            <a:r>
              <a:rPr lang="en-US" dirty="0" err="1">
                <a:solidFill>
                  <a:srgbClr val="414443"/>
                </a:solidFill>
              </a:rPr>
              <a:t>ut</a:t>
            </a:r>
            <a:r>
              <a:rPr lang="en-US" dirty="0">
                <a:solidFill>
                  <a:srgbClr val="414443"/>
                </a:solidFill>
              </a:rPr>
              <a:t> </a:t>
            </a:r>
            <a:r>
              <a:rPr lang="en-US" dirty="0" err="1">
                <a:solidFill>
                  <a:srgbClr val="414443"/>
                </a:solidFill>
              </a:rPr>
              <a:t>labore</a:t>
            </a:r>
            <a:r>
              <a:rPr lang="en-US" dirty="0">
                <a:solidFill>
                  <a:srgbClr val="414443"/>
                </a:solidFill>
              </a:rPr>
              <a:t> et dolore magna et.</a:t>
            </a:r>
          </a:p>
        </p:txBody>
      </p:sp>
      <p:sp>
        <p:nvSpPr>
          <p:cNvPr id="8" name="Text Placeholder 4">
            <a:extLst>
              <a:ext uri="{FF2B5EF4-FFF2-40B4-BE49-F238E27FC236}">
                <a16:creationId xmlns:a16="http://schemas.microsoft.com/office/drawing/2014/main" id="{380849B0-A846-6E41-A01D-BB4BFFC16515}"/>
              </a:ext>
            </a:extLst>
          </p:cNvPr>
          <p:cNvSpPr txBox="1">
            <a:spLocks/>
          </p:cNvSpPr>
          <p:nvPr userDrawn="1"/>
        </p:nvSpPr>
        <p:spPr>
          <a:xfrm>
            <a:off x="4326172"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Subhead here</a:t>
            </a:r>
          </a:p>
        </p:txBody>
      </p:sp>
      <p:sp>
        <p:nvSpPr>
          <p:cNvPr id="7" name="Text Placeholder 4">
            <a:extLst>
              <a:ext uri="{FF2B5EF4-FFF2-40B4-BE49-F238E27FC236}">
                <a16:creationId xmlns:a16="http://schemas.microsoft.com/office/drawing/2014/main" id="{ED7A3491-5DDC-D346-9E00-F96F44D4D8F2}"/>
              </a:ext>
            </a:extLst>
          </p:cNvPr>
          <p:cNvSpPr txBox="1">
            <a:spLocks/>
          </p:cNvSpPr>
          <p:nvPr userDrawn="1"/>
        </p:nvSpPr>
        <p:spPr>
          <a:xfrm>
            <a:off x="4326172"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BA0C2F"/>
                </a:solidFill>
              </a:rPr>
              <a:t>FEBRUARY ’22</a:t>
            </a:r>
          </a:p>
        </p:txBody>
      </p:sp>
      <p:sp>
        <p:nvSpPr>
          <p:cNvPr id="54" name="Text Placeholder 3">
            <a:extLst>
              <a:ext uri="{FF2B5EF4-FFF2-40B4-BE49-F238E27FC236}">
                <a16:creationId xmlns:a16="http://schemas.microsoft.com/office/drawing/2014/main" id="{12CE547F-6ABA-EA4E-AF3A-4A50D06BB559}"/>
              </a:ext>
            </a:extLst>
          </p:cNvPr>
          <p:cNvSpPr txBox="1">
            <a:spLocks/>
          </p:cNvSpPr>
          <p:nvPr userDrawn="1"/>
        </p:nvSpPr>
        <p:spPr>
          <a:xfrm>
            <a:off x="3423473" y="4839019"/>
            <a:ext cx="2132140" cy="81626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14443"/>
                </a:solidFill>
              </a:rPr>
              <a:t>Lorem ipsum dolor sit </a:t>
            </a:r>
            <a:r>
              <a:rPr lang="en-US" dirty="0" err="1">
                <a:solidFill>
                  <a:srgbClr val="414443"/>
                </a:solidFill>
              </a:rPr>
              <a:t>amet</a:t>
            </a:r>
            <a:r>
              <a:rPr lang="en-US" dirty="0">
                <a:solidFill>
                  <a:srgbClr val="414443"/>
                </a:solidFill>
              </a:rPr>
              <a:t>, con sec </a:t>
            </a:r>
            <a:r>
              <a:rPr lang="en-US" dirty="0" err="1">
                <a:solidFill>
                  <a:srgbClr val="414443"/>
                </a:solidFill>
              </a:rPr>
              <a:t>tetur</a:t>
            </a:r>
            <a:r>
              <a:rPr lang="en-US" dirty="0">
                <a:solidFill>
                  <a:srgbClr val="414443"/>
                </a:solidFill>
              </a:rPr>
              <a:t> </a:t>
            </a:r>
            <a:r>
              <a:rPr lang="en-US" dirty="0" err="1">
                <a:solidFill>
                  <a:srgbClr val="414443"/>
                </a:solidFill>
              </a:rPr>
              <a:t>adipiscing</a:t>
            </a:r>
            <a:r>
              <a:rPr lang="en-US" dirty="0">
                <a:solidFill>
                  <a:srgbClr val="414443"/>
                </a:solidFill>
              </a:rPr>
              <a:t> </a:t>
            </a:r>
            <a:r>
              <a:rPr lang="en-US" dirty="0" err="1">
                <a:solidFill>
                  <a:srgbClr val="414443"/>
                </a:solidFill>
              </a:rPr>
              <a:t>elit</a:t>
            </a:r>
            <a:r>
              <a:rPr lang="en-US" dirty="0">
                <a:solidFill>
                  <a:srgbClr val="414443"/>
                </a:solidFill>
              </a:rPr>
              <a:t>, sed do </a:t>
            </a:r>
            <a:r>
              <a:rPr lang="en-US" dirty="0" err="1">
                <a:solidFill>
                  <a:srgbClr val="414443"/>
                </a:solidFill>
              </a:rPr>
              <a:t>eiusmod</a:t>
            </a:r>
            <a:r>
              <a:rPr lang="en-US" dirty="0">
                <a:solidFill>
                  <a:srgbClr val="414443"/>
                </a:solidFill>
              </a:rPr>
              <a:t> </a:t>
            </a:r>
            <a:r>
              <a:rPr lang="en-US" dirty="0" err="1">
                <a:solidFill>
                  <a:srgbClr val="414443"/>
                </a:solidFill>
              </a:rPr>
              <a:t>tempor</a:t>
            </a:r>
            <a:r>
              <a:rPr lang="en-US" dirty="0">
                <a:solidFill>
                  <a:srgbClr val="414443"/>
                </a:solidFill>
              </a:rPr>
              <a:t> </a:t>
            </a:r>
            <a:r>
              <a:rPr lang="en-US" dirty="0" err="1">
                <a:solidFill>
                  <a:srgbClr val="414443"/>
                </a:solidFill>
              </a:rPr>
              <a:t>incididunt</a:t>
            </a:r>
            <a:r>
              <a:rPr lang="en-US" dirty="0">
                <a:solidFill>
                  <a:srgbClr val="414443"/>
                </a:solidFill>
              </a:rPr>
              <a:t> </a:t>
            </a:r>
            <a:r>
              <a:rPr lang="en-US" dirty="0" err="1">
                <a:solidFill>
                  <a:srgbClr val="414443"/>
                </a:solidFill>
              </a:rPr>
              <a:t>ut</a:t>
            </a:r>
            <a:r>
              <a:rPr lang="en-US" dirty="0">
                <a:solidFill>
                  <a:srgbClr val="414443"/>
                </a:solidFill>
              </a:rPr>
              <a:t> labore et dolore magna et </a:t>
            </a:r>
            <a:r>
              <a:rPr lang="en-US" dirty="0" err="1">
                <a:solidFill>
                  <a:srgbClr val="414443"/>
                </a:solidFill>
              </a:rPr>
              <a:t>aliqua</a:t>
            </a:r>
            <a:r>
              <a:rPr lang="en-US" dirty="0">
                <a:solidFill>
                  <a:srgbClr val="414443"/>
                </a:solidFill>
              </a:rPr>
              <a:t>. Ut </a:t>
            </a:r>
            <a:r>
              <a:rPr lang="en-US" dirty="0" err="1">
                <a:solidFill>
                  <a:srgbClr val="414443"/>
                </a:solidFill>
              </a:rPr>
              <a:t>enim</a:t>
            </a:r>
            <a:r>
              <a:rPr lang="en-US" dirty="0">
                <a:solidFill>
                  <a:srgbClr val="414443"/>
                </a:solidFill>
              </a:rPr>
              <a:t> ad minim </a:t>
            </a:r>
            <a:r>
              <a:rPr lang="en-US" dirty="0" err="1">
                <a:solidFill>
                  <a:srgbClr val="414443"/>
                </a:solidFill>
              </a:rPr>
              <a:t>veniam</a:t>
            </a:r>
            <a:r>
              <a:rPr lang="en-US" dirty="0">
                <a:solidFill>
                  <a:srgbClr val="414443"/>
                </a:solidFill>
              </a:rPr>
              <a:t>, </a:t>
            </a:r>
            <a:r>
              <a:rPr lang="en-US" dirty="0" err="1">
                <a:solidFill>
                  <a:srgbClr val="414443"/>
                </a:solidFill>
              </a:rPr>
              <a:t>quis</a:t>
            </a:r>
            <a:r>
              <a:rPr lang="en-US" dirty="0">
                <a:solidFill>
                  <a:srgbClr val="414443"/>
                </a:solidFill>
              </a:rPr>
              <a:t> </a:t>
            </a:r>
            <a:r>
              <a:rPr lang="en-US" dirty="0" err="1">
                <a:solidFill>
                  <a:srgbClr val="414443"/>
                </a:solidFill>
              </a:rPr>
              <a:t>nostrud</a:t>
            </a:r>
            <a:r>
              <a:rPr lang="en-US" dirty="0">
                <a:solidFill>
                  <a:srgbClr val="414443"/>
                </a:solidFill>
              </a:rPr>
              <a:t> </a:t>
            </a:r>
            <a:r>
              <a:rPr lang="en-US" dirty="0" err="1">
                <a:solidFill>
                  <a:srgbClr val="414443"/>
                </a:solidFill>
              </a:rPr>
              <a:t>tempor</a:t>
            </a:r>
            <a:r>
              <a:rPr lang="en-US" dirty="0">
                <a:solidFill>
                  <a:srgbClr val="414443"/>
                </a:solidFill>
              </a:rPr>
              <a:t>.</a:t>
            </a:r>
          </a:p>
        </p:txBody>
      </p:sp>
      <p:sp>
        <p:nvSpPr>
          <p:cNvPr id="53" name="Text Placeholder 4">
            <a:extLst>
              <a:ext uri="{FF2B5EF4-FFF2-40B4-BE49-F238E27FC236}">
                <a16:creationId xmlns:a16="http://schemas.microsoft.com/office/drawing/2014/main" id="{03E3233D-D159-8E40-85EB-340D826827D5}"/>
              </a:ext>
            </a:extLst>
          </p:cNvPr>
          <p:cNvSpPr txBox="1">
            <a:spLocks/>
          </p:cNvSpPr>
          <p:nvPr userDrawn="1"/>
        </p:nvSpPr>
        <p:spPr>
          <a:xfrm>
            <a:off x="3423473"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Subhead here</a:t>
            </a:r>
          </a:p>
        </p:txBody>
      </p:sp>
      <p:sp>
        <p:nvSpPr>
          <p:cNvPr id="52" name="Text Placeholder 4">
            <a:extLst>
              <a:ext uri="{FF2B5EF4-FFF2-40B4-BE49-F238E27FC236}">
                <a16:creationId xmlns:a16="http://schemas.microsoft.com/office/drawing/2014/main" id="{ABA00626-4AEA-1E44-AC25-4EDD77F3CBEE}"/>
              </a:ext>
            </a:extLst>
          </p:cNvPr>
          <p:cNvSpPr txBox="1">
            <a:spLocks/>
          </p:cNvSpPr>
          <p:nvPr userDrawn="1"/>
        </p:nvSpPr>
        <p:spPr>
          <a:xfrm>
            <a:off x="3423473"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BA0C2F"/>
                </a:solidFill>
              </a:rPr>
              <a:t>JANUARY ’22</a:t>
            </a:r>
          </a:p>
        </p:txBody>
      </p:sp>
      <p:sp>
        <p:nvSpPr>
          <p:cNvPr id="6" name="Text Placeholder 3">
            <a:extLst>
              <a:ext uri="{FF2B5EF4-FFF2-40B4-BE49-F238E27FC236}">
                <a16:creationId xmlns:a16="http://schemas.microsoft.com/office/drawing/2014/main" id="{385C126A-A3D5-A04C-8205-FF319C2E9FAB}"/>
              </a:ext>
            </a:extLst>
          </p:cNvPr>
          <p:cNvSpPr txBox="1">
            <a:spLocks/>
          </p:cNvSpPr>
          <p:nvPr userDrawn="1"/>
        </p:nvSpPr>
        <p:spPr>
          <a:xfrm>
            <a:off x="1850471" y="2668467"/>
            <a:ext cx="1745763" cy="674245"/>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14443"/>
                </a:solidFill>
              </a:rPr>
              <a:t>Lorem ipsum dolor sit </a:t>
            </a:r>
            <a:r>
              <a:rPr lang="en-US" dirty="0" err="1">
                <a:solidFill>
                  <a:srgbClr val="414443"/>
                </a:solidFill>
              </a:rPr>
              <a:t>amet</a:t>
            </a:r>
            <a:r>
              <a:rPr lang="en-US" dirty="0">
                <a:solidFill>
                  <a:srgbClr val="414443"/>
                </a:solidFill>
              </a:rPr>
              <a:t>, </a:t>
            </a:r>
            <a:r>
              <a:rPr lang="en-US" dirty="0" err="1">
                <a:solidFill>
                  <a:srgbClr val="414443"/>
                </a:solidFill>
              </a:rPr>
              <a:t>consectetur</a:t>
            </a:r>
            <a:r>
              <a:rPr lang="en-US" dirty="0">
                <a:solidFill>
                  <a:srgbClr val="414443"/>
                </a:solidFill>
              </a:rPr>
              <a:t> </a:t>
            </a:r>
            <a:r>
              <a:rPr lang="en-US" dirty="0" err="1">
                <a:solidFill>
                  <a:srgbClr val="414443"/>
                </a:solidFill>
              </a:rPr>
              <a:t>adipiscing</a:t>
            </a:r>
            <a:r>
              <a:rPr lang="en-US" dirty="0">
                <a:solidFill>
                  <a:srgbClr val="414443"/>
                </a:solidFill>
              </a:rPr>
              <a:t> </a:t>
            </a:r>
            <a:r>
              <a:rPr lang="en-US" dirty="0" err="1">
                <a:solidFill>
                  <a:srgbClr val="414443"/>
                </a:solidFill>
              </a:rPr>
              <a:t>elit</a:t>
            </a:r>
            <a:r>
              <a:rPr lang="en-US" dirty="0">
                <a:solidFill>
                  <a:srgbClr val="414443"/>
                </a:solidFill>
              </a:rPr>
              <a:t>, sed do </a:t>
            </a:r>
            <a:r>
              <a:rPr lang="en-US" dirty="0" err="1">
                <a:solidFill>
                  <a:srgbClr val="414443"/>
                </a:solidFill>
              </a:rPr>
              <a:t>eiusmod</a:t>
            </a:r>
            <a:r>
              <a:rPr lang="en-US" dirty="0">
                <a:solidFill>
                  <a:srgbClr val="414443"/>
                </a:solidFill>
              </a:rPr>
              <a:t> </a:t>
            </a:r>
            <a:r>
              <a:rPr lang="en-US" dirty="0" err="1">
                <a:solidFill>
                  <a:srgbClr val="414443"/>
                </a:solidFill>
              </a:rPr>
              <a:t>tempor</a:t>
            </a:r>
            <a:r>
              <a:rPr lang="en-US" dirty="0">
                <a:solidFill>
                  <a:srgbClr val="414443"/>
                </a:solidFill>
              </a:rPr>
              <a:t> </a:t>
            </a:r>
            <a:r>
              <a:rPr lang="en-US" dirty="0" err="1">
                <a:solidFill>
                  <a:srgbClr val="414443"/>
                </a:solidFill>
              </a:rPr>
              <a:t>incididunt</a:t>
            </a:r>
            <a:r>
              <a:rPr lang="en-US" dirty="0">
                <a:solidFill>
                  <a:srgbClr val="414443"/>
                </a:solidFill>
              </a:rPr>
              <a:t> </a:t>
            </a:r>
            <a:r>
              <a:rPr lang="en-US" dirty="0" err="1">
                <a:solidFill>
                  <a:srgbClr val="414443"/>
                </a:solidFill>
              </a:rPr>
              <a:t>ut</a:t>
            </a:r>
            <a:r>
              <a:rPr lang="en-US" dirty="0">
                <a:solidFill>
                  <a:srgbClr val="414443"/>
                </a:solidFill>
              </a:rPr>
              <a:t> labore et dolore magna et.</a:t>
            </a:r>
          </a:p>
        </p:txBody>
      </p:sp>
      <p:sp>
        <p:nvSpPr>
          <p:cNvPr id="5" name="Text Placeholder 4">
            <a:extLst>
              <a:ext uri="{FF2B5EF4-FFF2-40B4-BE49-F238E27FC236}">
                <a16:creationId xmlns:a16="http://schemas.microsoft.com/office/drawing/2014/main" id="{0F2D5840-C239-DF40-BFE9-DBD04767EA05}"/>
              </a:ext>
            </a:extLst>
          </p:cNvPr>
          <p:cNvSpPr txBox="1">
            <a:spLocks/>
          </p:cNvSpPr>
          <p:nvPr userDrawn="1"/>
        </p:nvSpPr>
        <p:spPr>
          <a:xfrm>
            <a:off x="1850471"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Subhead here</a:t>
            </a:r>
          </a:p>
        </p:txBody>
      </p:sp>
      <p:sp>
        <p:nvSpPr>
          <p:cNvPr id="4" name="Text Placeholder 4">
            <a:extLst>
              <a:ext uri="{FF2B5EF4-FFF2-40B4-BE49-F238E27FC236}">
                <a16:creationId xmlns:a16="http://schemas.microsoft.com/office/drawing/2014/main" id="{5BD414BC-0B7E-C343-AA39-707CFA224B0F}"/>
              </a:ext>
            </a:extLst>
          </p:cNvPr>
          <p:cNvSpPr txBox="1">
            <a:spLocks/>
          </p:cNvSpPr>
          <p:nvPr userDrawn="1"/>
        </p:nvSpPr>
        <p:spPr>
          <a:xfrm>
            <a:off x="1850471" y="2284680"/>
            <a:ext cx="1753386" cy="158010"/>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BA0C2F"/>
                </a:solidFill>
              </a:rPr>
              <a:t>NOVEMBER ’21</a:t>
            </a:r>
          </a:p>
        </p:txBody>
      </p:sp>
      <p:sp>
        <p:nvSpPr>
          <p:cNvPr id="51" name="Text Placeholder 3">
            <a:extLst>
              <a:ext uri="{FF2B5EF4-FFF2-40B4-BE49-F238E27FC236}">
                <a16:creationId xmlns:a16="http://schemas.microsoft.com/office/drawing/2014/main" id="{3CE5B0E8-81C7-6349-98B7-1687FF2E9147}"/>
              </a:ext>
            </a:extLst>
          </p:cNvPr>
          <p:cNvSpPr txBox="1">
            <a:spLocks/>
          </p:cNvSpPr>
          <p:nvPr userDrawn="1"/>
        </p:nvSpPr>
        <p:spPr>
          <a:xfrm>
            <a:off x="1122386" y="4839019"/>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14443"/>
                </a:solidFill>
              </a:rPr>
              <a:t>Lorem ipsum dolor sit </a:t>
            </a:r>
            <a:r>
              <a:rPr lang="en-US" dirty="0" err="1">
                <a:solidFill>
                  <a:srgbClr val="414443"/>
                </a:solidFill>
              </a:rPr>
              <a:t>amet</a:t>
            </a:r>
            <a:r>
              <a:rPr lang="en-US" dirty="0">
                <a:solidFill>
                  <a:srgbClr val="414443"/>
                </a:solidFill>
              </a:rPr>
              <a:t>, </a:t>
            </a:r>
            <a:r>
              <a:rPr lang="en-US" dirty="0" err="1">
                <a:solidFill>
                  <a:srgbClr val="414443"/>
                </a:solidFill>
              </a:rPr>
              <a:t>consectetur</a:t>
            </a:r>
            <a:r>
              <a:rPr lang="en-US" dirty="0">
                <a:solidFill>
                  <a:srgbClr val="414443"/>
                </a:solidFill>
              </a:rPr>
              <a:t> </a:t>
            </a:r>
            <a:r>
              <a:rPr lang="en-US" dirty="0" err="1">
                <a:solidFill>
                  <a:srgbClr val="414443"/>
                </a:solidFill>
              </a:rPr>
              <a:t>adipiscing</a:t>
            </a:r>
            <a:r>
              <a:rPr lang="en-US" dirty="0">
                <a:solidFill>
                  <a:srgbClr val="414443"/>
                </a:solidFill>
              </a:rPr>
              <a:t> </a:t>
            </a:r>
            <a:r>
              <a:rPr lang="en-US" dirty="0" err="1">
                <a:solidFill>
                  <a:srgbClr val="414443"/>
                </a:solidFill>
              </a:rPr>
              <a:t>elit</a:t>
            </a:r>
            <a:r>
              <a:rPr lang="en-US" dirty="0">
                <a:solidFill>
                  <a:srgbClr val="414443"/>
                </a:solidFill>
              </a:rPr>
              <a:t>, sed do </a:t>
            </a:r>
            <a:r>
              <a:rPr lang="en-US" dirty="0" err="1">
                <a:solidFill>
                  <a:srgbClr val="414443"/>
                </a:solidFill>
              </a:rPr>
              <a:t>eiusmod</a:t>
            </a:r>
            <a:r>
              <a:rPr lang="en-US" dirty="0">
                <a:solidFill>
                  <a:srgbClr val="414443"/>
                </a:solidFill>
              </a:rPr>
              <a:t> </a:t>
            </a:r>
            <a:r>
              <a:rPr lang="en-US" dirty="0" err="1">
                <a:solidFill>
                  <a:srgbClr val="414443"/>
                </a:solidFill>
              </a:rPr>
              <a:t>tempor</a:t>
            </a:r>
            <a:r>
              <a:rPr lang="en-US" dirty="0">
                <a:solidFill>
                  <a:srgbClr val="414443"/>
                </a:solidFill>
              </a:rPr>
              <a:t> </a:t>
            </a:r>
            <a:r>
              <a:rPr lang="en-US" dirty="0" err="1">
                <a:solidFill>
                  <a:srgbClr val="414443"/>
                </a:solidFill>
              </a:rPr>
              <a:t>incididunt</a:t>
            </a:r>
            <a:r>
              <a:rPr lang="en-US" dirty="0">
                <a:solidFill>
                  <a:srgbClr val="414443"/>
                </a:solidFill>
              </a:rPr>
              <a:t> </a:t>
            </a:r>
            <a:r>
              <a:rPr lang="en-US" dirty="0" err="1">
                <a:solidFill>
                  <a:srgbClr val="414443"/>
                </a:solidFill>
              </a:rPr>
              <a:t>ut</a:t>
            </a:r>
            <a:r>
              <a:rPr lang="en-US" dirty="0">
                <a:solidFill>
                  <a:srgbClr val="414443"/>
                </a:solidFill>
              </a:rPr>
              <a:t> labore et dolore.</a:t>
            </a:r>
          </a:p>
        </p:txBody>
      </p:sp>
      <p:sp>
        <p:nvSpPr>
          <p:cNvPr id="50" name="Text Placeholder 4">
            <a:extLst>
              <a:ext uri="{FF2B5EF4-FFF2-40B4-BE49-F238E27FC236}">
                <a16:creationId xmlns:a16="http://schemas.microsoft.com/office/drawing/2014/main" id="{ECE96A79-2DBF-B148-B259-7F4BEB644590}"/>
              </a:ext>
            </a:extLst>
          </p:cNvPr>
          <p:cNvSpPr txBox="1">
            <a:spLocks/>
          </p:cNvSpPr>
          <p:nvPr userDrawn="1"/>
        </p:nvSpPr>
        <p:spPr>
          <a:xfrm>
            <a:off x="1122386"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Subhead here</a:t>
            </a:r>
          </a:p>
        </p:txBody>
      </p:sp>
      <p:sp>
        <p:nvSpPr>
          <p:cNvPr id="49" name="Text Placeholder 4">
            <a:extLst>
              <a:ext uri="{FF2B5EF4-FFF2-40B4-BE49-F238E27FC236}">
                <a16:creationId xmlns:a16="http://schemas.microsoft.com/office/drawing/2014/main" id="{1B8BC20A-5C83-8640-A50B-280EAAE834BB}"/>
              </a:ext>
            </a:extLst>
          </p:cNvPr>
          <p:cNvSpPr txBox="1">
            <a:spLocks/>
          </p:cNvSpPr>
          <p:nvPr userDrawn="1"/>
        </p:nvSpPr>
        <p:spPr>
          <a:xfrm>
            <a:off x="1122386"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BA0C2F"/>
                </a:solidFill>
              </a:rPr>
              <a:t>OCTOBER ’21</a:t>
            </a:r>
          </a:p>
        </p:txBody>
      </p:sp>
      <p:sp>
        <p:nvSpPr>
          <p:cNvPr id="66" name="Title Placeholder 1">
            <a:extLst>
              <a:ext uri="{FF2B5EF4-FFF2-40B4-BE49-F238E27FC236}">
                <a16:creationId xmlns:a16="http://schemas.microsoft.com/office/drawing/2014/main" id="{C396FA5D-E7D0-3846-AD46-D8193C99F1C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71307625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Content and 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DFF990A3-BCA7-E247-9CE3-3F405CBF95AD}"/>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sp>
        <p:nvSpPr>
          <p:cNvPr id="10" name="Slide Number Placeholder 5">
            <a:extLst>
              <a:ext uri="{FF2B5EF4-FFF2-40B4-BE49-F238E27FC236}">
                <a16:creationId xmlns:a16="http://schemas.microsoft.com/office/drawing/2014/main" id="{61405598-97B6-8843-8B61-8DB71042AA1B}"/>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1" name="Straight Connector 10">
            <a:extLst>
              <a:ext uri="{FF2B5EF4-FFF2-40B4-BE49-F238E27FC236}">
                <a16:creationId xmlns:a16="http://schemas.microsoft.com/office/drawing/2014/main" id="{C0BE5E76-B4A1-B44E-9927-E06AA1129C92}"/>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BE9AA74-64CA-3945-B7C7-281D21FD2F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B4B06C4A-6F26-7C46-B776-DBC8F511A5A8}"/>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30361" y="363538"/>
            <a:ext cx="5417546" cy="5580062"/>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1" y="2483216"/>
            <a:ext cx="4572488" cy="3670057"/>
          </a:xfrm>
        </p:spPr>
        <p:txBody>
          <a:bodyPr numCol="1" spcCol="0">
            <a:noAutofit/>
          </a:bodyPr>
          <a:lstStyle>
            <a:lvl1pPr marL="0" indent="0">
              <a:lnSpc>
                <a:spcPct val="100000"/>
              </a:lnSpc>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6000" y="1143000"/>
            <a:ext cx="4525596"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418451665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Content and Multiple Photos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BF47302-981E-0E4E-A1EC-56B467114DB6}"/>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sp>
        <p:nvSpPr>
          <p:cNvPr id="13" name="Slide Number Placeholder 5">
            <a:extLst>
              <a:ext uri="{FF2B5EF4-FFF2-40B4-BE49-F238E27FC236}">
                <a16:creationId xmlns:a16="http://schemas.microsoft.com/office/drawing/2014/main" id="{0390F330-2150-C849-8617-48602EC3DB7E}"/>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4" name="Straight Connector 13">
            <a:extLst>
              <a:ext uri="{FF2B5EF4-FFF2-40B4-BE49-F238E27FC236}">
                <a16:creationId xmlns:a16="http://schemas.microsoft.com/office/drawing/2014/main" id="{4E3109E0-04F9-104D-BD30-B4898DAB3D8E}"/>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09EF5C2-DA6B-E947-975B-A2037722A8A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6" name="TextBox 15">
            <a:extLst>
              <a:ext uri="{FF2B5EF4-FFF2-40B4-BE49-F238E27FC236}">
                <a16:creationId xmlns:a16="http://schemas.microsoft.com/office/drawing/2014/main" id="{2044D2F1-565D-4F47-8183-06DC25682AF1}"/>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0" name="Picture Placeholder 11">
            <a:extLst>
              <a:ext uri="{FF2B5EF4-FFF2-40B4-BE49-F238E27FC236}">
                <a16:creationId xmlns:a16="http://schemas.microsoft.com/office/drawing/2014/main" id="{0A2CFE2F-14D5-364C-BFC4-CD3B69032824}"/>
              </a:ext>
            </a:extLst>
          </p:cNvPr>
          <p:cNvSpPr>
            <a:spLocks noGrp="1"/>
          </p:cNvSpPr>
          <p:nvPr>
            <p:ph type="pic" sz="quarter" idx="16" hasCustomPrompt="1"/>
          </p:nvPr>
        </p:nvSpPr>
        <p:spPr>
          <a:xfrm>
            <a:off x="3051545" y="3429000"/>
            <a:ext cx="2600428" cy="2429540"/>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7" name="Picture Placeholder 11">
            <a:extLst>
              <a:ext uri="{FF2B5EF4-FFF2-40B4-BE49-F238E27FC236}">
                <a16:creationId xmlns:a16="http://schemas.microsoft.com/office/drawing/2014/main" id="{DB736BB0-367D-824F-974F-BE6450E6144A}"/>
              </a:ext>
            </a:extLst>
          </p:cNvPr>
          <p:cNvSpPr>
            <a:spLocks noGrp="1"/>
          </p:cNvSpPr>
          <p:nvPr>
            <p:ph type="pic" sz="quarter" idx="15" hasCustomPrompt="1"/>
          </p:nvPr>
        </p:nvSpPr>
        <p:spPr>
          <a:xfrm>
            <a:off x="440994" y="3428999"/>
            <a:ext cx="2504225" cy="2418907"/>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40994" y="363538"/>
            <a:ext cx="5194262" cy="2989262"/>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0" y="2483216"/>
            <a:ext cx="4572488" cy="3670057"/>
          </a:xfrm>
        </p:spPr>
        <p:txBody>
          <a:bodyPr numCol="1" spcCol="0">
            <a:noAutofit/>
          </a:bodyPr>
          <a:lstStyle>
            <a:lvl1pPr marL="0" indent="0">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5999" y="1143000"/>
            <a:ext cx="4525596"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70679608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Full Image Slid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013C2662-698E-D641-B473-88E6AE50B2C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dirty="0"/>
              <a:t>Click to edit</a:t>
            </a:r>
          </a:p>
        </p:txBody>
      </p:sp>
      <p:sp>
        <p:nvSpPr>
          <p:cNvPr id="5" name="Freeform 4">
            <a:extLst>
              <a:ext uri="{FF2B5EF4-FFF2-40B4-BE49-F238E27FC236}">
                <a16:creationId xmlns:a16="http://schemas.microsoft.com/office/drawing/2014/main" id="{0607BCB9-FFF2-5C47-80B4-E4FE8282DF7B}"/>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sp>
        <p:nvSpPr>
          <p:cNvPr id="7" name="Slide Number Placeholder 5">
            <a:extLst>
              <a:ext uri="{FF2B5EF4-FFF2-40B4-BE49-F238E27FC236}">
                <a16:creationId xmlns:a16="http://schemas.microsoft.com/office/drawing/2014/main" id="{6FF5CDC5-F41C-1141-A7D5-BB67F7C231E2}"/>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8" name="Straight Connector 7">
            <a:extLst>
              <a:ext uri="{FF2B5EF4-FFF2-40B4-BE49-F238E27FC236}">
                <a16:creationId xmlns:a16="http://schemas.microsoft.com/office/drawing/2014/main" id="{8C4EC07F-EBC2-CB48-B3BC-2002AEF09EAF}"/>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903285-901F-E641-9F3D-C04BFC89038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0" name="TextBox 9">
            <a:extLst>
              <a:ext uri="{FF2B5EF4-FFF2-40B4-BE49-F238E27FC236}">
                <a16:creationId xmlns:a16="http://schemas.microsoft.com/office/drawing/2014/main" id="{4E6C43A0-0001-F047-A43F-92F0766926AC}"/>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 • (INSERT NAME) COUNTY</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0" y="0"/>
            <a:ext cx="12192000" cy="6858000"/>
          </a:xfrm>
          <a:solidFill>
            <a:srgbClr val="BFC6CB"/>
          </a:solidFill>
          <a:ln w="50800">
            <a:noFill/>
            <a:miter lim="800000"/>
          </a:ln>
        </p:spPr>
        <p:txBody>
          <a:bodyPr>
            <a:normAutofit/>
          </a:bodyPr>
          <a:lstStyle>
            <a:lvl1pPr marL="0" indent="0">
              <a:buFontTx/>
              <a:buNone/>
              <a:defRPr sz="1600"/>
            </a:lvl1pPr>
          </a:lstStyle>
          <a:p>
            <a:r>
              <a:rPr lang="en-US" dirty="0"/>
              <a:t>Drag picture to placeholder or icon to add.</a:t>
            </a:r>
          </a:p>
        </p:txBody>
      </p:sp>
    </p:spTree>
    <p:extLst>
      <p:ext uri="{BB962C8B-B14F-4D97-AF65-F5344CB8AC3E}">
        <p14:creationId xmlns:p14="http://schemas.microsoft.com/office/powerpoint/2010/main" val="3467950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39" name="Freeform 38"/>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itle 1"/>
          <p:cNvSpPr>
            <a:spLocks noGrp="1"/>
          </p:cNvSpPr>
          <p:nvPr>
            <p:ph type="title" hasCustomPrompt="1"/>
          </p:nvPr>
        </p:nvSpPr>
        <p:spPr>
          <a:xfrm>
            <a:off x="693641" y="713529"/>
            <a:ext cx="10779221" cy="660348"/>
          </a:xfrm>
        </p:spPr>
        <p:txBody>
          <a:bodyPr/>
          <a:lstStyle>
            <a:lvl1pPr>
              <a:defRPr baseline="0"/>
            </a:lvl1pPr>
          </a:lstStyle>
          <a:p>
            <a:r>
              <a:rPr lang="en-US" dirty="0"/>
              <a:t>This is an example of a one-line title</a:t>
            </a:r>
          </a:p>
        </p:txBody>
      </p:sp>
      <p:sp>
        <p:nvSpPr>
          <p:cNvPr id="44" name="Rectangle 43"/>
          <p:cNvSpPr/>
          <p:nvPr userDrawn="1"/>
        </p:nvSpPr>
        <p:spPr>
          <a:xfrm>
            <a:off x="778164" y="1643840"/>
            <a:ext cx="1919377" cy="45719"/>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userDrawn="1"/>
        </p:nvSpPr>
        <p:spPr>
          <a:xfrm>
            <a:off x="9049732" y="7466029"/>
            <a:ext cx="184731" cy="369332"/>
          </a:xfrm>
          <a:prstGeom prst="rect">
            <a:avLst/>
          </a:prstGeom>
          <a:noFill/>
        </p:spPr>
        <p:txBody>
          <a:bodyPr wrap="none" rtlCol="0">
            <a:spAutoFit/>
          </a:bodyPr>
          <a:lstStyle/>
          <a:p>
            <a:endParaRPr lang="en-US" dirty="0"/>
          </a:p>
        </p:txBody>
      </p:sp>
      <p:sp>
        <p:nvSpPr>
          <p:cNvPr id="48" name="Text Placeholder 14"/>
          <p:cNvSpPr>
            <a:spLocks noGrp="1"/>
          </p:cNvSpPr>
          <p:nvPr>
            <p:ph type="body" sz="quarter" idx="11" hasCustomPrompt="1"/>
          </p:nvPr>
        </p:nvSpPr>
        <p:spPr>
          <a:xfrm>
            <a:off x="664751" y="1989138"/>
            <a:ext cx="5095026" cy="3638550"/>
          </a:xfrm>
        </p:spPr>
        <p:txBody>
          <a:bodyPr/>
          <a:lstStyle>
            <a:lvl2pPr>
              <a:defRPr/>
            </a:lvl2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 name="Content Placeholder 12"/>
          <p:cNvSpPr>
            <a:spLocks noGrp="1"/>
          </p:cNvSpPr>
          <p:nvPr>
            <p:ph sz="quarter" idx="10"/>
          </p:nvPr>
        </p:nvSpPr>
        <p:spPr>
          <a:xfrm>
            <a:off x="5995988" y="1989139"/>
            <a:ext cx="5476875" cy="3638550"/>
          </a:xfrm>
        </p:spPr>
        <p:txBody>
          <a:bodyPr/>
          <a:lstStyle/>
          <a:p>
            <a:pPr lvl="0"/>
            <a:endParaRPr lang="en-US" dirty="0"/>
          </a:p>
        </p:txBody>
      </p:sp>
      <p:grpSp>
        <p:nvGrpSpPr>
          <p:cNvPr id="11" name="Group 10"/>
          <p:cNvGrpSpPr/>
          <p:nvPr userDrawn="1"/>
        </p:nvGrpSpPr>
        <p:grpSpPr>
          <a:xfrm>
            <a:off x="693642" y="5855526"/>
            <a:ext cx="1889302" cy="839904"/>
            <a:chOff x="693642" y="5855526"/>
            <a:chExt cx="1889302" cy="839904"/>
          </a:xfrm>
        </p:grpSpPr>
        <p:sp>
          <p:nvSpPr>
            <p:cNvPr id="12" name="Rectangle 11"/>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71047699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0095902-FF5F-8541-8D80-CD72E66FBA02}"/>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Slide Number Placeholder 5">
            <a:extLst>
              <a:ext uri="{FF2B5EF4-FFF2-40B4-BE49-F238E27FC236}">
                <a16:creationId xmlns:a16="http://schemas.microsoft.com/office/drawing/2014/main" id="{F945A203-152A-D042-B3C9-A10868213283}"/>
              </a:ext>
              <a:ext uri="{C183D7F6-B498-43B3-948B-1728B52AA6E4}">
                <adec:decorative xmlns:adec="http://schemas.microsoft.com/office/drawing/2017/decorative" val="1"/>
              </a:ext>
            </a:extLst>
          </p:cNvPr>
          <p:cNvSpPr>
            <a:spLocks noGrp="1"/>
          </p:cNvSpPr>
          <p:nvPr>
            <p:ph type="sldNum" sz="quarter" idx="4"/>
          </p:nvPr>
        </p:nvSpPr>
        <p:spPr>
          <a:xfrm>
            <a:off x="466438" y="6054533"/>
            <a:ext cx="497378" cy="365125"/>
          </a:xfrm>
          <a:prstGeom prst="rect">
            <a:avLst/>
          </a:prstGeom>
        </p:spPr>
        <p:txBody>
          <a:bodyPr vert="horz" lIns="0" tIns="0" rIns="0" bIns="0" rtlCol="0" anchor="b" anchorCtr="0"/>
          <a:lstStyle>
            <a:lvl1pPr algn="l">
              <a:defRPr sz="1100">
                <a:solidFill>
                  <a:srgbClr val="A2AAAD"/>
                </a:solidFill>
              </a:defRPr>
            </a:lvl1pPr>
          </a:lstStyle>
          <a:p>
            <a:fld id="{DFA4CD3D-26C8-47FF-8D13-9B32BAAB4735}" type="slidenum">
              <a:rPr lang="en-US" smtClean="0"/>
              <a:pPr/>
              <a:t>‹#›</a:t>
            </a:fld>
            <a:endParaRPr lang="en-US" dirty="0"/>
          </a:p>
        </p:txBody>
      </p:sp>
      <p:cxnSp>
        <p:nvCxnSpPr>
          <p:cNvPr id="6" name="Straight Connector 5">
            <a:extLst>
              <a:ext uri="{FF2B5EF4-FFF2-40B4-BE49-F238E27FC236}">
                <a16:creationId xmlns:a16="http://schemas.microsoft.com/office/drawing/2014/main" id="{412E2413-F7DD-C046-B453-EF7882A43CE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D22D837-25C5-504A-80FF-E43188E7DF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Box 7">
            <a:extLst>
              <a:ext uri="{FF2B5EF4-FFF2-40B4-BE49-F238E27FC236}">
                <a16:creationId xmlns:a16="http://schemas.microsoft.com/office/drawing/2014/main" id="{BFBEE776-233E-7A41-867F-BDE49FBD4D2D}"/>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 • farmoffice.osu.edu</a:t>
            </a:r>
          </a:p>
        </p:txBody>
      </p:sp>
      <p:sp>
        <p:nvSpPr>
          <p:cNvPr id="13" name="Title Placeholder 1">
            <a:extLst>
              <a:ext uri="{FF2B5EF4-FFF2-40B4-BE49-F238E27FC236}">
                <a16:creationId xmlns:a16="http://schemas.microsoft.com/office/drawing/2014/main" id="{B986FC63-ACD6-4B4C-ADB3-9FC4E559870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dirty="0"/>
              <a:t>Click to edit</a:t>
            </a:r>
          </a:p>
        </p:txBody>
      </p:sp>
    </p:spTree>
    <p:extLst>
      <p:ext uri="{BB962C8B-B14F-4D97-AF65-F5344CB8AC3E}">
        <p14:creationId xmlns:p14="http://schemas.microsoft.com/office/powerpoint/2010/main" val="133005259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dirty="0"/>
          </a:p>
        </p:txBody>
      </p:sp>
      <p:sp>
        <p:nvSpPr>
          <p:cNvPr id="3"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dirty="0"/>
          </a:p>
        </p:txBody>
      </p:sp>
      <p:sp>
        <p:nvSpPr>
          <p:cNvPr id="4"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6892690F-9DE9-4122-8052-E11884F9EBE1}" type="slidenum">
              <a:rPr lang="en-US"/>
              <a:pPr>
                <a:defRPr/>
              </a:pPr>
              <a:t>‹#›</a:t>
            </a:fld>
            <a:endParaRPr lang="en-US" dirty="0"/>
          </a:p>
        </p:txBody>
      </p:sp>
    </p:spTree>
    <p:extLst>
      <p:ext uri="{BB962C8B-B14F-4D97-AF65-F5344CB8AC3E}">
        <p14:creationId xmlns:p14="http://schemas.microsoft.com/office/powerpoint/2010/main" val="398799459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799F2836-6309-4A8F-AD12-5E38445D4166}" type="slidenum">
              <a:rPr lang="en-US" altLang="en-US"/>
              <a:pPr>
                <a:defRPr/>
              </a:pPr>
              <a:t>‹#›</a:t>
            </a:fld>
            <a:endParaRPr lang="en-US" altLang="en-US"/>
          </a:p>
        </p:txBody>
      </p:sp>
    </p:spTree>
    <p:extLst>
      <p:ext uri="{BB962C8B-B14F-4D97-AF65-F5344CB8AC3E}">
        <p14:creationId xmlns:p14="http://schemas.microsoft.com/office/powerpoint/2010/main" val="293397070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1_Title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93331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1_Presentation Titl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C113724-7455-C542-BEC6-687265D051C1}"/>
              </a:ext>
            </a:extLst>
          </p:cNvPr>
          <p:cNvSpPr/>
          <p:nvPr userDrawn="1"/>
        </p:nvSpPr>
        <p:spPr>
          <a:xfrm>
            <a:off x="26235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blipFill dpi="0" rotWithShape="1">
            <a:blip r:embed="rId2">
              <a:alphaModFix amt="39700"/>
              <a:extLst>
                <a:ext uri="{28A0092B-C50C-407E-A947-70E740481C1C}">
                  <a14:useLocalDpi xmlns:a14="http://schemas.microsoft.com/office/drawing/2010/main" val="0"/>
                </a:ext>
              </a:extLst>
            </a:blip>
            <a:srcRect/>
            <a:stretch>
              <a:fillRect l="51470" t="4246" r="3045" b="-16784"/>
            </a:stretch>
          </a:blip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ollege of Food, Agricultural, and Environmental Sciences identification tag.">
            <a:extLst>
              <a:ext uri="{FF2B5EF4-FFF2-40B4-BE49-F238E27FC236}">
                <a16:creationId xmlns:a16="http://schemas.microsoft.com/office/drawing/2014/main" id="{B14C2A2A-3E21-4D47-BCC2-1B24112ACF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 y="0"/>
            <a:ext cx="1191810" cy="865632"/>
          </a:xfrm>
          <a:prstGeom prst="rect">
            <a:avLst/>
          </a:prstGeom>
        </p:spPr>
      </p:pic>
      <p:sp>
        <p:nvSpPr>
          <p:cNvPr id="5" name="Rectangle 4">
            <a:extLst>
              <a:ext uri="{FF2B5EF4-FFF2-40B4-BE49-F238E27FC236}">
                <a16:creationId xmlns:a16="http://schemas.microsoft.com/office/drawing/2014/main" id="{2B8293D8-2031-EF4C-9BA3-3EAD2C25E444}"/>
              </a:ext>
            </a:extLst>
          </p:cNvPr>
          <p:cNvSpPr/>
          <p:nvPr userDrawn="1"/>
        </p:nvSpPr>
        <p:spPr>
          <a:xfrm>
            <a:off x="284258" y="1934924"/>
            <a:ext cx="9626658" cy="3175000"/>
          </a:xfrm>
          <a:prstGeom prst="rect">
            <a:avLst/>
          </a:prstGeom>
          <a:solidFill>
            <a:srgbClr val="FFFFFF">
              <a:alpha val="747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C9F4DFB-5FEF-4443-B100-BDAFF98C292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746760" y="5638703"/>
            <a:ext cx="3338593" cy="478695"/>
          </a:xfrm>
          <a:prstGeom prst="rect">
            <a:avLst/>
          </a:prstGeom>
        </p:spPr>
      </p:pic>
      <p:cxnSp>
        <p:nvCxnSpPr>
          <p:cNvPr id="7" name="Straight Connector 6">
            <a:extLst>
              <a:ext uri="{FF2B5EF4-FFF2-40B4-BE49-F238E27FC236}">
                <a16:creationId xmlns:a16="http://schemas.microsoft.com/office/drawing/2014/main" id="{FD07F65F-844A-B44B-9891-4BA1552B25B1}"/>
              </a:ext>
              <a:ext uri="{C183D7F6-B498-43B3-948B-1728B52AA6E4}">
                <adec:decorative xmlns:adec="http://schemas.microsoft.com/office/drawing/2017/decorative" val="1"/>
              </a:ext>
            </a:extLst>
          </p:cNvPr>
          <p:cNvCxnSpPr>
            <a:cxnSpLocks/>
          </p:cNvCxnSpPr>
          <p:nvPr userDrawn="1"/>
        </p:nvCxnSpPr>
        <p:spPr>
          <a:xfrm>
            <a:off x="749300" y="3897801"/>
            <a:ext cx="1694688"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6F9E75A-B207-2A45-BC22-B31A3AB04686}"/>
              </a:ext>
            </a:extLst>
          </p:cNvPr>
          <p:cNvSpPr>
            <a:spLocks noGrp="1"/>
          </p:cNvSpPr>
          <p:nvPr>
            <p:ph type="title"/>
          </p:nvPr>
        </p:nvSpPr>
        <p:spPr>
          <a:xfrm>
            <a:off x="723900" y="2397125"/>
            <a:ext cx="8846820" cy="757093"/>
          </a:xfrm>
        </p:spPr>
        <p:txBody>
          <a:bodyPr/>
          <a:lstStyle>
            <a:lvl1pPr>
              <a:defRPr sz="5000"/>
            </a:lvl1pPr>
          </a:lstStyle>
          <a:p>
            <a:r>
              <a:rPr lang="en-US" dirty="0"/>
              <a:t>Click to edit Master title style</a:t>
            </a:r>
          </a:p>
        </p:txBody>
      </p:sp>
      <p:sp>
        <p:nvSpPr>
          <p:cNvPr id="9" name="Text Placeholder 8">
            <a:extLst>
              <a:ext uri="{FF2B5EF4-FFF2-40B4-BE49-F238E27FC236}">
                <a16:creationId xmlns:a16="http://schemas.microsoft.com/office/drawing/2014/main" id="{B35F23F4-22DB-0345-92B8-98F3E40E92DF}"/>
              </a:ext>
            </a:extLst>
          </p:cNvPr>
          <p:cNvSpPr>
            <a:spLocks noGrp="1"/>
          </p:cNvSpPr>
          <p:nvPr>
            <p:ph type="body" sz="quarter" idx="10"/>
          </p:nvPr>
        </p:nvSpPr>
        <p:spPr>
          <a:xfrm>
            <a:off x="723900" y="4195763"/>
            <a:ext cx="6683375" cy="731837"/>
          </a:xfr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408636261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1_Divider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16020C2-A681-7845-A333-FF20F40D13ED}"/>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pic>
        <p:nvPicPr>
          <p:cNvPr id="5" name="Picture 4">
            <a:extLst>
              <a:ext uri="{FF2B5EF4-FFF2-40B4-BE49-F238E27FC236}">
                <a16:creationId xmlns:a16="http://schemas.microsoft.com/office/drawing/2014/main" id="{D0F45D6E-9DF3-E743-B537-6FA5827A3BD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 name="TextBox 5">
            <a:extLst>
              <a:ext uri="{FF2B5EF4-FFF2-40B4-BE49-F238E27FC236}">
                <a16:creationId xmlns:a16="http://schemas.microsoft.com/office/drawing/2014/main" id="{35196BBC-46F8-EC4F-B2D7-6AD29C12B4D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21" name="Text Placeholder 20">
            <a:extLst>
              <a:ext uri="{FF2B5EF4-FFF2-40B4-BE49-F238E27FC236}">
                <a16:creationId xmlns:a16="http://schemas.microsoft.com/office/drawing/2014/main" id="{2E1CA68F-CBAA-3B45-8851-26BB184E1EE9}"/>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6A6CA8FE-044A-054F-936D-68971E91AA82}"/>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dirty="0"/>
              <a:t>Click to edit</a:t>
            </a:r>
            <a:br>
              <a:rPr lang="en-US" dirty="0"/>
            </a:br>
            <a:r>
              <a:rPr lang="en-US" dirty="0"/>
              <a:t>Master title style</a:t>
            </a:r>
          </a:p>
        </p:txBody>
      </p:sp>
      <p:sp>
        <p:nvSpPr>
          <p:cNvPr id="7" name="Slide Number Placeholder 5">
            <a:extLst>
              <a:ext uri="{FF2B5EF4-FFF2-40B4-BE49-F238E27FC236}">
                <a16:creationId xmlns:a16="http://schemas.microsoft.com/office/drawing/2014/main" id="{569A1EC7-B946-6643-AE35-132E876A275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spTree>
    <p:extLst>
      <p:ext uri="{BB962C8B-B14F-4D97-AF65-F5344CB8AC3E}">
        <p14:creationId xmlns:p14="http://schemas.microsoft.com/office/powerpoint/2010/main" val="1616326280"/>
      </p:ext>
    </p:extLst>
  </p:cSld>
  <p:clrMapOvr>
    <a:masterClrMapping/>
  </p:clrMapOvr>
  <p:extLst>
    <p:ext uri="{DCECCB84-F9BA-43D5-87BE-67443E8EF086}">
      <p15:sldGuideLst xmlns:p15="http://schemas.microsoft.com/office/powerpoint/2012/main">
        <p15:guide id="1" orient="horz" pos="1296">
          <p15:clr>
            <a:srgbClr val="FBAE40"/>
          </p15:clr>
        </p15:guide>
        <p15:guide id="2" pos="96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1_Quote Slid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4B56EA9-413E-5A4B-B387-6F839DDFA39C}"/>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pic>
        <p:nvPicPr>
          <p:cNvPr id="7" name="Picture 6">
            <a:extLst>
              <a:ext uri="{FF2B5EF4-FFF2-40B4-BE49-F238E27FC236}">
                <a16:creationId xmlns:a16="http://schemas.microsoft.com/office/drawing/2014/main" id="{A1B602A8-483F-6F4B-83C2-1712C10533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Box 7">
            <a:extLst>
              <a:ext uri="{FF2B5EF4-FFF2-40B4-BE49-F238E27FC236}">
                <a16:creationId xmlns:a16="http://schemas.microsoft.com/office/drawing/2014/main" id="{50DB693F-D967-1D49-9977-3D29AF538E1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17" name="Text Placeholder 20">
            <a:extLst>
              <a:ext uri="{FF2B5EF4-FFF2-40B4-BE49-F238E27FC236}">
                <a16:creationId xmlns:a16="http://schemas.microsoft.com/office/drawing/2014/main" id="{E82F8AFB-7C5F-B04D-A449-5F0887FB9EA5}"/>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dirty="0"/>
              <a:t>Click to edit Master text styles</a:t>
            </a:r>
          </a:p>
        </p:txBody>
      </p:sp>
      <p:sp>
        <p:nvSpPr>
          <p:cNvPr id="5" name="TextBox 4">
            <a:extLst>
              <a:ext uri="{FF2B5EF4-FFF2-40B4-BE49-F238E27FC236}">
                <a16:creationId xmlns:a16="http://schemas.microsoft.com/office/drawing/2014/main" id="{6359E448-8616-B348-8FC0-681BE6555AD0}"/>
              </a:ext>
            </a:extLst>
          </p:cNvPr>
          <p:cNvSpPr txBox="1"/>
          <p:nvPr userDrawn="1"/>
        </p:nvSpPr>
        <p:spPr>
          <a:xfrm>
            <a:off x="595423" y="233917"/>
            <a:ext cx="1424763" cy="3170099"/>
          </a:xfrm>
          <a:prstGeom prst="rect">
            <a:avLst/>
          </a:prstGeom>
          <a:noFill/>
        </p:spPr>
        <p:txBody>
          <a:bodyPr wrap="square" rtlCol="0">
            <a:spAutoFit/>
          </a:bodyPr>
          <a:lstStyle/>
          <a:p>
            <a:r>
              <a:rPr lang="en-US" sz="20000" b="1" i="0" dirty="0">
                <a:solidFill>
                  <a:srgbClr val="BFC6CB"/>
                </a:solidFill>
                <a:latin typeface="Buckeye Serif Black" pitchFamily="2" charset="0"/>
                <a:ea typeface="Buckeye Serif Black" pitchFamily="2" charset="0"/>
              </a:rPr>
              <a:t>“</a:t>
            </a:r>
          </a:p>
        </p:txBody>
      </p:sp>
      <p:sp>
        <p:nvSpPr>
          <p:cNvPr id="18" name="TextBox 17">
            <a:extLst>
              <a:ext uri="{FF2B5EF4-FFF2-40B4-BE49-F238E27FC236}">
                <a16:creationId xmlns:a16="http://schemas.microsoft.com/office/drawing/2014/main" id="{2E332ABA-95DF-CB4D-9E14-D64E1ECA41F6}"/>
              </a:ext>
            </a:extLst>
          </p:cNvPr>
          <p:cNvSpPr txBox="1"/>
          <p:nvPr userDrawn="1"/>
        </p:nvSpPr>
        <p:spPr>
          <a:xfrm flipV="1">
            <a:off x="10162953" y="3221666"/>
            <a:ext cx="1424763" cy="3170099"/>
          </a:xfrm>
          <a:prstGeom prst="rect">
            <a:avLst/>
          </a:prstGeom>
          <a:noFill/>
        </p:spPr>
        <p:txBody>
          <a:bodyPr wrap="square" rtlCol="0">
            <a:spAutoFit/>
          </a:bodyPr>
          <a:lstStyle/>
          <a:p>
            <a:r>
              <a:rPr lang="en-US" sz="20000" b="1" i="0" dirty="0">
                <a:solidFill>
                  <a:srgbClr val="BFC6CB"/>
                </a:solidFill>
                <a:latin typeface="Buckeye Serif Black" pitchFamily="2" charset="0"/>
                <a:ea typeface="Buckeye Serif Black" pitchFamily="2" charset="0"/>
              </a:rPr>
              <a:t>“</a:t>
            </a:r>
          </a:p>
        </p:txBody>
      </p:sp>
      <p:sp>
        <p:nvSpPr>
          <p:cNvPr id="16" name="Title Placeholder 1">
            <a:extLst>
              <a:ext uri="{FF2B5EF4-FFF2-40B4-BE49-F238E27FC236}">
                <a16:creationId xmlns:a16="http://schemas.microsoft.com/office/drawing/2014/main" id="{4D5690FC-10DB-E347-9591-2A653CE14729}"/>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dirty="0"/>
              <a:t>Click to edit</a:t>
            </a:r>
            <a:br>
              <a:rPr lang="en-US" dirty="0"/>
            </a:br>
            <a:r>
              <a:rPr lang="en-US" dirty="0"/>
              <a:t>Master title style</a:t>
            </a:r>
          </a:p>
        </p:txBody>
      </p:sp>
      <p:sp>
        <p:nvSpPr>
          <p:cNvPr id="9" name="Slide Number Placeholder 5">
            <a:extLst>
              <a:ext uri="{FF2B5EF4-FFF2-40B4-BE49-F238E27FC236}">
                <a16:creationId xmlns:a16="http://schemas.microsoft.com/office/drawing/2014/main" id="{75AF3063-44BA-EC4C-B631-27289322E3E9}"/>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spTree>
    <p:extLst>
      <p:ext uri="{BB962C8B-B14F-4D97-AF65-F5344CB8AC3E}">
        <p14:creationId xmlns:p14="http://schemas.microsoft.com/office/powerpoint/2010/main" val="3247909202"/>
      </p:ext>
    </p:extLst>
  </p:cSld>
  <p:clrMapOvr>
    <a:masterClrMapping/>
  </p:clrMapOvr>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B0EAA7A-0872-EF40-A0B8-6A92B3F6F1FF}"/>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5">
            <a:extLst>
              <a:ext uri="{FF2B5EF4-FFF2-40B4-BE49-F238E27FC236}">
                <a16:creationId xmlns:a16="http://schemas.microsoft.com/office/drawing/2014/main" id="{6A71B90C-DB03-3D48-9CF4-FAEC2FB3D4F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1" name="Straight Connector 10">
            <a:extLst>
              <a:ext uri="{FF2B5EF4-FFF2-40B4-BE49-F238E27FC236}">
                <a16:creationId xmlns:a16="http://schemas.microsoft.com/office/drawing/2014/main" id="{D638163A-62D1-A742-897D-205EFAB2F34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17ED887-20B8-9143-93A9-741B70CBAF8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8567C26-5DC5-3745-AE6E-6153A82DE53B}"/>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86D71CDF-2BA0-4B12-BAB3-F078D4D10D7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8C702ADA-344D-4C5C-97AD-978608FF7B5A}" type="slidenum">
              <a:rPr lang="en-US" smtClean="0"/>
              <a:pPr/>
              <a:t>‹#›</a:t>
            </a:fld>
            <a:endParaRPr lang="en-US" dirty="0"/>
          </a:p>
        </p:txBody>
      </p:sp>
      <p:sp>
        <p:nvSpPr>
          <p:cNvPr id="10" name="Text Placeholder 9">
            <a:extLst>
              <a:ext uri="{FF2B5EF4-FFF2-40B4-BE49-F238E27FC236}">
                <a16:creationId xmlns:a16="http://schemas.microsoft.com/office/drawing/2014/main" id="{271F439C-1B95-B54B-A171-4A59290E02F6}"/>
              </a:ext>
            </a:extLst>
          </p:cNvPr>
          <p:cNvSpPr>
            <a:spLocks noGrp="1"/>
          </p:cNvSpPr>
          <p:nvPr>
            <p:ph type="body" sz="quarter" idx="13"/>
          </p:nvPr>
        </p:nvSpPr>
        <p:spPr>
          <a:xfrm>
            <a:off x="831851" y="2483216"/>
            <a:ext cx="9404350" cy="3371483"/>
          </a:xfrm>
        </p:spPr>
        <p:txBody>
          <a:bodyPr>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2EF2F390-EC9D-2B4B-9E0C-1EF26E92150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8" name="Title Placeholder 1">
            <a:extLst>
              <a:ext uri="{FF2B5EF4-FFF2-40B4-BE49-F238E27FC236}">
                <a16:creationId xmlns:a16="http://schemas.microsoft.com/office/drawing/2014/main" id="{8A662B4E-B003-754B-A855-88695236AD9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993731182"/>
      </p:ext>
    </p:extLst>
  </p:cSld>
  <p:clrMapOvr>
    <a:masterClrMapping/>
  </p:clrMapOvr>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1_Two-column 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44153BD8-04AD-B643-BDF7-8BAF603D90F8}"/>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Slide Number Placeholder 5">
            <a:extLst>
              <a:ext uri="{FF2B5EF4-FFF2-40B4-BE49-F238E27FC236}">
                <a16:creationId xmlns:a16="http://schemas.microsoft.com/office/drawing/2014/main" id="{8F194CD9-C523-094B-939C-4B5EDCFFB4DE}"/>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2" name="Straight Connector 11">
            <a:extLst>
              <a:ext uri="{FF2B5EF4-FFF2-40B4-BE49-F238E27FC236}">
                <a16:creationId xmlns:a16="http://schemas.microsoft.com/office/drawing/2014/main" id="{4611402B-A61A-AE46-BB30-605E356348B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5F7C545-9731-6C4E-9491-492809C81A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DF845D4F-8426-CA40-A6D0-276FCE976F3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9">
            <a:extLst>
              <a:ext uri="{FF2B5EF4-FFF2-40B4-BE49-F238E27FC236}">
                <a16:creationId xmlns:a16="http://schemas.microsoft.com/office/drawing/2014/main" id="{0DEE6220-C310-EA45-813E-627336EB17FF}"/>
              </a:ext>
            </a:extLst>
          </p:cNvPr>
          <p:cNvSpPr>
            <a:spLocks noGrp="1"/>
          </p:cNvSpPr>
          <p:nvPr>
            <p:ph type="body" sz="quarter" idx="13"/>
          </p:nvPr>
        </p:nvSpPr>
        <p:spPr>
          <a:xfrm>
            <a:off x="831850" y="2483216"/>
            <a:ext cx="10550525" cy="3670057"/>
          </a:xfrm>
        </p:spPr>
        <p:txBody>
          <a:bodyPr numCol="2"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9" name="Text Placeholder 11">
            <a:extLst>
              <a:ext uri="{FF2B5EF4-FFF2-40B4-BE49-F238E27FC236}">
                <a16:creationId xmlns:a16="http://schemas.microsoft.com/office/drawing/2014/main" id="{FCA9E2BA-35EB-704E-910B-8478F32F80D4}"/>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7" name="Title Placeholder 1">
            <a:extLst>
              <a:ext uri="{FF2B5EF4-FFF2-40B4-BE49-F238E27FC236}">
                <a16:creationId xmlns:a16="http://schemas.microsoft.com/office/drawing/2014/main" id="{79B04999-595F-3A42-9C8A-162F8B9A6E0D}"/>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51762273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1_Three-column 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688E12A-9FCA-F048-A6F6-062A79774044}"/>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E29DA956-62FE-1D47-A264-C19F2D6848E2}"/>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9" name="Straight Connector 8">
            <a:extLst>
              <a:ext uri="{FF2B5EF4-FFF2-40B4-BE49-F238E27FC236}">
                <a16:creationId xmlns:a16="http://schemas.microsoft.com/office/drawing/2014/main" id="{37EE529B-B542-8046-BB49-E0AC00EC43BB}"/>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60729E9-2E97-8C4D-ACFA-EF38F6E6E1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4C1532F-8EA2-4040-B6F0-B9716A122D6D}"/>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dirty="0"/>
          </a:p>
        </p:txBody>
      </p:sp>
      <p:sp>
        <p:nvSpPr>
          <p:cNvPr id="11" name="Text Placeholder 9">
            <a:extLst>
              <a:ext uri="{FF2B5EF4-FFF2-40B4-BE49-F238E27FC236}">
                <a16:creationId xmlns:a16="http://schemas.microsoft.com/office/drawing/2014/main" id="{EEE12CB0-BBBE-0849-A619-23D85837ED9F}"/>
              </a:ext>
            </a:extLst>
          </p:cNvPr>
          <p:cNvSpPr>
            <a:spLocks noGrp="1"/>
          </p:cNvSpPr>
          <p:nvPr>
            <p:ph type="body" sz="quarter" idx="13"/>
          </p:nvPr>
        </p:nvSpPr>
        <p:spPr>
          <a:xfrm>
            <a:off x="831850" y="2483216"/>
            <a:ext cx="10550525" cy="3670057"/>
          </a:xfrm>
        </p:spPr>
        <p:txBody>
          <a:bodyPr numCol="3"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70EF7D51-CFF1-2240-B525-B2EE49449B2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D3A49F5E-8651-AE42-A1E2-36C1598F9CF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69691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93642" y="713528"/>
            <a:ext cx="10779221" cy="1244641"/>
          </a:xfrm>
        </p:spPr>
        <p:txBody>
          <a:bodyPr/>
          <a:lstStyle>
            <a:lvl1pPr>
              <a:defRPr baseline="0"/>
            </a:lvl1pPr>
          </a:lstStyle>
          <a:p>
            <a:r>
              <a:rPr lang="en-US" dirty="0"/>
              <a:t>This is an example of a really long title that takes up two whole lines</a:t>
            </a:r>
          </a:p>
        </p:txBody>
      </p:sp>
      <p:sp>
        <p:nvSpPr>
          <p:cNvPr id="13" name="Rectangle 12"/>
          <p:cNvSpPr/>
          <p:nvPr userDrawn="1"/>
        </p:nvSpPr>
        <p:spPr>
          <a:xfrm>
            <a:off x="778164" y="2235490"/>
            <a:ext cx="1919377" cy="45719"/>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4"/>
          <p:cNvSpPr>
            <a:spLocks noGrp="1"/>
          </p:cNvSpPr>
          <p:nvPr>
            <p:ph type="body" sz="quarter" idx="11" hasCustomPrompt="1"/>
          </p:nvPr>
        </p:nvSpPr>
        <p:spPr>
          <a:xfrm>
            <a:off x="664751" y="2621669"/>
            <a:ext cx="5311843" cy="3024677"/>
          </a:xfrm>
        </p:spPr>
        <p:txBody>
          <a:bodyPr/>
          <a:lstStyle/>
          <a:p>
            <a:pPr lvl="0"/>
            <a:r>
              <a:rPr lang="en-US"/>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ontent Placeholder 12"/>
          <p:cNvSpPr>
            <a:spLocks noGrp="1"/>
          </p:cNvSpPr>
          <p:nvPr>
            <p:ph sz="quarter" idx="10"/>
          </p:nvPr>
        </p:nvSpPr>
        <p:spPr>
          <a:xfrm>
            <a:off x="6221691" y="2610457"/>
            <a:ext cx="5251172" cy="3035889"/>
          </a:xfrm>
        </p:spPr>
        <p:txBody>
          <a:bodyPr/>
          <a:lstStyle/>
          <a:p>
            <a:pPr lvl="0"/>
            <a:endParaRPr lang="en-US" dirty="0"/>
          </a:p>
        </p:txBody>
      </p:sp>
      <p:grpSp>
        <p:nvGrpSpPr>
          <p:cNvPr id="10" name="Group 9"/>
          <p:cNvGrpSpPr/>
          <p:nvPr userDrawn="1"/>
        </p:nvGrpSpPr>
        <p:grpSpPr>
          <a:xfrm>
            <a:off x="693642" y="5855526"/>
            <a:ext cx="1889302" cy="839904"/>
            <a:chOff x="693642" y="5855526"/>
            <a:chExt cx="1889302" cy="839904"/>
          </a:xfrm>
        </p:grpSpPr>
        <p:sp>
          <p:nvSpPr>
            <p:cNvPr id="11" name="Rectangle 10"/>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8762742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1_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9B96CE-7E97-254F-A8C7-D813ACF2CB9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428EDB8B-E1B7-574A-BCC7-46D528390BE7}"/>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9" name="Straight Connector 8">
            <a:extLst>
              <a:ext uri="{FF2B5EF4-FFF2-40B4-BE49-F238E27FC236}">
                <a16:creationId xmlns:a16="http://schemas.microsoft.com/office/drawing/2014/main" id="{B9E3C4EE-6666-1A40-A5EC-14B0DF1D01A4}"/>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E827C36-59ED-8144-ADBA-892BD4139C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151CA0B0-D93F-C047-B90C-CDFB8C7BC3F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 • farmoffice.osu.edu</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73471009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1_Two-column Comparison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55951596-919A-3343-80D9-34AFA70FF7B9}"/>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lide Number Placeholder 5">
            <a:extLst>
              <a:ext uri="{FF2B5EF4-FFF2-40B4-BE49-F238E27FC236}">
                <a16:creationId xmlns:a16="http://schemas.microsoft.com/office/drawing/2014/main" id="{50830B1B-7B59-EE46-96CA-194E928E76B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6" name="Straight Connector 15">
            <a:extLst>
              <a:ext uri="{FF2B5EF4-FFF2-40B4-BE49-F238E27FC236}">
                <a16:creationId xmlns:a16="http://schemas.microsoft.com/office/drawing/2014/main" id="{0026BED3-5CAA-2940-B12F-799C81CD221F}"/>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79ED083-4947-284F-AB6B-631094A2285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8" name="TextBox 17">
            <a:extLst>
              <a:ext uri="{FF2B5EF4-FFF2-40B4-BE49-F238E27FC236}">
                <a16:creationId xmlns:a16="http://schemas.microsoft.com/office/drawing/2014/main" id="{51E41223-2DDA-9C46-9F07-D5E8872C07D6}"/>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3" name="Straight Connector 2">
            <a:extLst>
              <a:ext uri="{FF2B5EF4-FFF2-40B4-BE49-F238E27FC236}">
                <a16:creationId xmlns:a16="http://schemas.microsoft.com/office/drawing/2014/main" id="{ADA2131B-1F74-FF48-BCAE-7574DF9B05B6}"/>
              </a:ext>
              <a:ext uri="{C183D7F6-B498-43B3-948B-1728B52AA6E4}">
                <adec:decorative xmlns:adec="http://schemas.microsoft.com/office/drawing/2017/decorative" val="1"/>
              </a:ext>
            </a:extLst>
          </p:cNvPr>
          <p:cNvCxnSpPr/>
          <p:nvPr userDrawn="1"/>
        </p:nvCxnSpPr>
        <p:spPr>
          <a:xfrm>
            <a:off x="5404338" y="2038474"/>
            <a:ext cx="0" cy="4126523"/>
          </a:xfrm>
          <a:prstGeom prst="line">
            <a:avLst/>
          </a:prstGeom>
          <a:ln w="12700">
            <a:solidFill>
              <a:srgbClr val="BFC6CB"/>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806B9709-D47F-8244-84CF-E7A6E07BB03E}"/>
              </a:ext>
            </a:extLst>
          </p:cNvPr>
          <p:cNvSpPr>
            <a:spLocks noGrp="1"/>
          </p:cNvSpPr>
          <p:nvPr>
            <p:ph sz="half" idx="17"/>
          </p:nvPr>
        </p:nvSpPr>
        <p:spPr>
          <a:xfrm>
            <a:off x="5791200"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a:extLst>
              <a:ext uri="{FF2B5EF4-FFF2-40B4-BE49-F238E27FC236}">
                <a16:creationId xmlns:a16="http://schemas.microsoft.com/office/drawing/2014/main" id="{87EFCDFB-7048-5643-AC3D-1B775FF92BD5}"/>
              </a:ext>
            </a:extLst>
          </p:cNvPr>
          <p:cNvSpPr>
            <a:spLocks noGrp="1"/>
          </p:cNvSpPr>
          <p:nvPr>
            <p:ph type="body" sz="quarter" idx="16" hasCustomPrompt="1"/>
          </p:nvPr>
        </p:nvSpPr>
        <p:spPr>
          <a:xfrm>
            <a:off x="5791200" y="2026874"/>
            <a:ext cx="4150458" cy="292954"/>
          </a:xfrm>
        </p:spPr>
        <p:txBody>
          <a:bodyPr>
            <a:normAutofit/>
          </a:bodyPr>
          <a:lstStyle>
            <a:lvl1pPr marL="0" indent="0">
              <a:buNone/>
              <a:defRPr sz="1600" b="1" i="0">
                <a:latin typeface="Buckeye Sans ExtraBold" pitchFamily="2" charset="77"/>
              </a:defRPr>
            </a:lvl1pPr>
          </a:lstStyle>
          <a:p>
            <a:pPr lvl="0"/>
            <a:r>
              <a:rPr lang="en-US" dirty="0"/>
              <a:t>CLICK TO EDIT MASTER TEXT STYLES</a:t>
            </a:r>
          </a:p>
        </p:txBody>
      </p:sp>
      <p:sp>
        <p:nvSpPr>
          <p:cNvPr id="14" name="Content Placeholder 3">
            <a:extLst>
              <a:ext uri="{FF2B5EF4-FFF2-40B4-BE49-F238E27FC236}">
                <a16:creationId xmlns:a16="http://schemas.microsoft.com/office/drawing/2014/main" id="{59CB54DC-B279-5A42-8B13-00B74FEE7A63}"/>
              </a:ext>
            </a:extLst>
          </p:cNvPr>
          <p:cNvSpPr>
            <a:spLocks noGrp="1"/>
          </p:cNvSpPr>
          <p:nvPr>
            <p:ph sz="half" idx="2"/>
          </p:nvPr>
        </p:nvSpPr>
        <p:spPr>
          <a:xfrm>
            <a:off x="839788"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1">
            <a:extLst>
              <a:ext uri="{FF2B5EF4-FFF2-40B4-BE49-F238E27FC236}">
                <a16:creationId xmlns:a16="http://schemas.microsoft.com/office/drawing/2014/main" id="{AD267245-C79B-974C-B0B2-B3A68A0875B9}"/>
              </a:ext>
            </a:extLst>
          </p:cNvPr>
          <p:cNvSpPr>
            <a:spLocks noGrp="1"/>
          </p:cNvSpPr>
          <p:nvPr>
            <p:ph type="body" sz="quarter" idx="14" hasCustomPrompt="1"/>
          </p:nvPr>
        </p:nvSpPr>
        <p:spPr>
          <a:xfrm>
            <a:off x="831850" y="2026874"/>
            <a:ext cx="4150458" cy="292954"/>
          </a:xfrm>
        </p:spPr>
        <p:txBody>
          <a:bodyPr>
            <a:normAutofit/>
          </a:bodyPr>
          <a:lstStyle>
            <a:lvl1pPr marL="0" indent="0">
              <a:buNone/>
              <a:defRPr sz="1600" b="1" i="0">
                <a:latin typeface="Buckeye Sans ExtraBold" pitchFamily="2" charset="77"/>
              </a:defRPr>
            </a:lvl1pPr>
          </a:lstStyle>
          <a:p>
            <a:pPr lvl="0"/>
            <a:r>
              <a:rPr lang="en-US" dirty="0"/>
              <a:t>CLICK TO EDIT MASTER TEXT STYLES</a:t>
            </a:r>
          </a:p>
        </p:txBody>
      </p:sp>
      <p:sp>
        <p:nvSpPr>
          <p:cNvPr id="9" name="Title Placeholder 1">
            <a:extLst>
              <a:ext uri="{FF2B5EF4-FFF2-40B4-BE49-F238E27FC236}">
                <a16:creationId xmlns:a16="http://schemas.microsoft.com/office/drawing/2014/main" id="{005551C3-4628-B240-A12C-B38D5F922CCE}"/>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53765875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1_Three-Column Comparison Slid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CE199715-6DCC-0A45-AE23-EFCD03E6C6B6}"/>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Slide Number Placeholder 5">
            <a:extLst>
              <a:ext uri="{FF2B5EF4-FFF2-40B4-BE49-F238E27FC236}">
                <a16:creationId xmlns:a16="http://schemas.microsoft.com/office/drawing/2014/main" id="{17671424-DA51-D542-9FB9-6E5EC9660AC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6" name="Straight Connector 15">
            <a:extLst>
              <a:ext uri="{FF2B5EF4-FFF2-40B4-BE49-F238E27FC236}">
                <a16:creationId xmlns:a16="http://schemas.microsoft.com/office/drawing/2014/main" id="{A773F602-FD1B-7648-AA21-072E1002544E}"/>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7633375-F1B5-0549-B442-E4BE824169F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3" name="TextBox 22">
            <a:extLst>
              <a:ext uri="{FF2B5EF4-FFF2-40B4-BE49-F238E27FC236}">
                <a16:creationId xmlns:a16="http://schemas.microsoft.com/office/drawing/2014/main" id="{A99B9DCA-45F3-8142-AFF5-5CDCDFA6F375}"/>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4" name="Straight Connector 13">
            <a:extLst>
              <a:ext uri="{FF2B5EF4-FFF2-40B4-BE49-F238E27FC236}">
                <a16:creationId xmlns:a16="http://schemas.microsoft.com/office/drawing/2014/main" id="{6240F89D-2F52-4A06-A26B-F81A4CCA049C}"/>
              </a:ext>
              <a:ext uri="{C183D7F6-B498-43B3-948B-1728B52AA6E4}">
                <adec:decorative xmlns:adec="http://schemas.microsoft.com/office/drawing/2017/decorative" val="1"/>
              </a:ext>
            </a:extLst>
          </p:cNvPr>
          <p:cNvCxnSpPr>
            <a:cxnSpLocks/>
          </p:cNvCxnSpPr>
          <p:nvPr userDrawn="1"/>
        </p:nvCxnSpPr>
        <p:spPr>
          <a:xfrm flipV="1">
            <a:off x="4246764"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C10AE9-62EC-AD40-8DA3-0ED9E14F41A7}"/>
              </a:ext>
              <a:ext uri="{C183D7F6-B498-43B3-948B-1728B52AA6E4}">
                <adec:decorative xmlns:adec="http://schemas.microsoft.com/office/drawing/2017/decorative" val="1"/>
              </a:ext>
            </a:extLst>
          </p:cNvPr>
          <p:cNvCxnSpPr>
            <a:cxnSpLocks/>
          </p:cNvCxnSpPr>
          <p:nvPr userDrawn="1"/>
        </p:nvCxnSpPr>
        <p:spPr>
          <a:xfrm flipV="1">
            <a:off x="7924800"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15DC47ED-65AF-468C-B064-C602467FDF9F}"/>
              </a:ext>
            </a:extLst>
          </p:cNvPr>
          <p:cNvSpPr>
            <a:spLocks noGrp="1"/>
          </p:cNvSpPr>
          <p:nvPr>
            <p:ph sz="quarter" idx="14"/>
          </p:nvPr>
        </p:nvSpPr>
        <p:spPr>
          <a:xfrm>
            <a:off x="8151812"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1">
            <a:extLst>
              <a:ext uri="{FF2B5EF4-FFF2-40B4-BE49-F238E27FC236}">
                <a16:creationId xmlns:a16="http://schemas.microsoft.com/office/drawing/2014/main" id="{516F4E05-C49C-6A4D-A9FF-2449FE07F7C4}"/>
              </a:ext>
            </a:extLst>
          </p:cNvPr>
          <p:cNvSpPr>
            <a:spLocks noGrp="1"/>
          </p:cNvSpPr>
          <p:nvPr>
            <p:ph type="body" sz="quarter" idx="19" hasCustomPrompt="1"/>
          </p:nvPr>
        </p:nvSpPr>
        <p:spPr>
          <a:xfrm>
            <a:off x="8151812" y="2026874"/>
            <a:ext cx="3212612" cy="292954"/>
          </a:xfrm>
        </p:spPr>
        <p:txBody>
          <a:bodyPr>
            <a:normAutofit/>
          </a:bodyPr>
          <a:lstStyle>
            <a:lvl1pPr marL="0" indent="0">
              <a:buNone/>
              <a:defRPr sz="1600" b="1" i="0">
                <a:latin typeface="Buckeye Sans ExtraBold" pitchFamily="2" charset="77"/>
              </a:defRPr>
            </a:lvl1pPr>
          </a:lstStyle>
          <a:p>
            <a:pPr lvl="0"/>
            <a:r>
              <a:rPr lang="en-US" dirty="0"/>
              <a:t>CLICK TO EDIT</a:t>
            </a:r>
            <a:br>
              <a:rPr lang="en-US" dirty="0"/>
            </a:br>
            <a:r>
              <a:rPr lang="en-US" dirty="0"/>
              <a:t>MASTER TEXT STYLES</a:t>
            </a:r>
          </a:p>
        </p:txBody>
      </p:sp>
      <p:sp>
        <p:nvSpPr>
          <p:cNvPr id="13" name="Content Placeholder 5">
            <a:extLst>
              <a:ext uri="{FF2B5EF4-FFF2-40B4-BE49-F238E27FC236}">
                <a16:creationId xmlns:a16="http://schemas.microsoft.com/office/drawing/2014/main" id="{F19B7547-6851-4E06-A147-72DEB3E25657}"/>
              </a:ext>
            </a:extLst>
          </p:cNvPr>
          <p:cNvSpPr>
            <a:spLocks noGrp="1"/>
          </p:cNvSpPr>
          <p:nvPr>
            <p:ph sz="quarter" idx="16"/>
          </p:nvPr>
        </p:nvSpPr>
        <p:spPr>
          <a:xfrm>
            <a:off x="4475124" y="2670668"/>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1">
            <a:extLst>
              <a:ext uri="{FF2B5EF4-FFF2-40B4-BE49-F238E27FC236}">
                <a16:creationId xmlns:a16="http://schemas.microsoft.com/office/drawing/2014/main" id="{C9FF9C85-7555-6345-9178-FCD5246B668F}"/>
              </a:ext>
            </a:extLst>
          </p:cNvPr>
          <p:cNvSpPr>
            <a:spLocks noGrp="1"/>
          </p:cNvSpPr>
          <p:nvPr>
            <p:ph type="body" sz="quarter" idx="18" hasCustomPrompt="1"/>
          </p:nvPr>
        </p:nvSpPr>
        <p:spPr>
          <a:xfrm>
            <a:off x="4475124" y="2026874"/>
            <a:ext cx="3212612" cy="292954"/>
          </a:xfrm>
        </p:spPr>
        <p:txBody>
          <a:bodyPr>
            <a:normAutofit/>
          </a:bodyPr>
          <a:lstStyle>
            <a:lvl1pPr marL="0" indent="0">
              <a:buNone/>
              <a:defRPr sz="1600" b="1" i="0">
                <a:latin typeface="Buckeye Sans ExtraBold" pitchFamily="2" charset="77"/>
              </a:defRPr>
            </a:lvl1pPr>
          </a:lstStyle>
          <a:p>
            <a:pPr lvl="0"/>
            <a:r>
              <a:rPr lang="en-US" dirty="0"/>
              <a:t>CLICK TO EDIT</a:t>
            </a:r>
            <a:br>
              <a:rPr lang="en-US" dirty="0"/>
            </a:br>
            <a:r>
              <a:rPr lang="en-US" dirty="0"/>
              <a:t>MASTER TEXT STYLES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8"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1">
            <a:extLst>
              <a:ext uri="{FF2B5EF4-FFF2-40B4-BE49-F238E27FC236}">
                <a16:creationId xmlns:a16="http://schemas.microsoft.com/office/drawing/2014/main" id="{9540926D-FD66-994E-A785-30AB85ADD4CD}"/>
              </a:ext>
            </a:extLst>
          </p:cNvPr>
          <p:cNvSpPr>
            <a:spLocks noGrp="1"/>
          </p:cNvSpPr>
          <p:nvPr>
            <p:ph type="body" sz="quarter" idx="17" hasCustomPrompt="1"/>
          </p:nvPr>
        </p:nvSpPr>
        <p:spPr>
          <a:xfrm>
            <a:off x="831850" y="2026874"/>
            <a:ext cx="3212612" cy="292954"/>
          </a:xfrm>
        </p:spPr>
        <p:txBody>
          <a:bodyPr>
            <a:normAutofit/>
          </a:bodyPr>
          <a:lstStyle>
            <a:lvl1pPr marL="0" indent="0">
              <a:buNone/>
              <a:defRPr sz="1600" b="1" i="0">
                <a:latin typeface="Buckeye Sans ExtraBold" pitchFamily="2" charset="77"/>
              </a:defRPr>
            </a:lvl1pPr>
          </a:lstStyle>
          <a:p>
            <a:pPr lvl="0"/>
            <a:r>
              <a:rPr lang="en-US" dirty="0"/>
              <a:t>CLICK TO EDIT</a:t>
            </a:r>
            <a:br>
              <a:rPr lang="en-US" dirty="0"/>
            </a:br>
            <a:r>
              <a:rPr lang="en-US" dirty="0"/>
              <a:t>MASTER TEXT STYLES</a:t>
            </a:r>
          </a:p>
        </p:txBody>
      </p:sp>
      <p:sp>
        <p:nvSpPr>
          <p:cNvPr id="18" name="Title Placeholder 1">
            <a:extLst>
              <a:ext uri="{FF2B5EF4-FFF2-40B4-BE49-F238E27FC236}">
                <a16:creationId xmlns:a16="http://schemas.microsoft.com/office/drawing/2014/main" id="{DCA6E5B1-C633-8349-8E10-F27EBAC41067}"/>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30365928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1_Icons with Text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6B2B0CAD-0153-8645-8B69-A46C761DB758}"/>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Slide Number Placeholder 5">
            <a:extLst>
              <a:ext uri="{FF2B5EF4-FFF2-40B4-BE49-F238E27FC236}">
                <a16:creationId xmlns:a16="http://schemas.microsoft.com/office/drawing/2014/main" id="{B2D432B0-9FEB-4E41-AE88-2AC69FE17BF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26" name="Straight Connector 25">
            <a:extLst>
              <a:ext uri="{FF2B5EF4-FFF2-40B4-BE49-F238E27FC236}">
                <a16:creationId xmlns:a16="http://schemas.microsoft.com/office/drawing/2014/main" id="{5B8D21BA-110F-A34F-9EE0-07ABF06F5A26}"/>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06174C47-4751-A949-B217-A958FE4EAB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8" name="TextBox 27">
            <a:extLst>
              <a:ext uri="{FF2B5EF4-FFF2-40B4-BE49-F238E27FC236}">
                <a16:creationId xmlns:a16="http://schemas.microsoft.com/office/drawing/2014/main" id="{26FE7220-A899-8947-A039-D703C9848EF6}"/>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4982055" y="1355651"/>
            <a:ext cx="0" cy="470578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2A0E534F-F82F-491F-A155-625F7F13DD81}"/>
              </a:ext>
            </a:extLst>
          </p:cNvPr>
          <p:cNvSpPr>
            <a:spLocks noGrp="1"/>
          </p:cNvSpPr>
          <p:nvPr>
            <p:ph sz="half" idx="25"/>
          </p:nvPr>
        </p:nvSpPr>
        <p:spPr>
          <a:xfrm>
            <a:off x="6561809" y="4291906"/>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23" name="Text Placeholder 4">
            <a:extLst>
              <a:ext uri="{FF2B5EF4-FFF2-40B4-BE49-F238E27FC236}">
                <a16:creationId xmlns:a16="http://schemas.microsoft.com/office/drawing/2014/main" id="{6EC31054-F323-447E-A250-00C70D033246}"/>
              </a:ext>
            </a:extLst>
          </p:cNvPr>
          <p:cNvSpPr>
            <a:spLocks noGrp="1"/>
          </p:cNvSpPr>
          <p:nvPr>
            <p:ph type="body" sz="quarter" idx="24" hasCustomPrompt="1"/>
          </p:nvPr>
        </p:nvSpPr>
        <p:spPr>
          <a:xfrm>
            <a:off x="6561816" y="3994920"/>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5495822" y="3984098"/>
            <a:ext cx="914400" cy="914400"/>
          </a:xfrm>
        </p:spPr>
        <p:txBody>
          <a:bodyPr/>
          <a:lstStyle>
            <a:lvl3pPr marL="9525" indent="0">
              <a:buNone/>
              <a:defRPr/>
            </a:lvl3pPr>
          </a:lstStyle>
          <a:p>
            <a:pPr lvl="2"/>
            <a:endParaRPr lang="en-US" dirty="0"/>
          </a:p>
        </p:txBody>
      </p:sp>
      <p:sp>
        <p:nvSpPr>
          <p:cNvPr id="21" name="Content Placeholder 3">
            <a:extLst>
              <a:ext uri="{FF2B5EF4-FFF2-40B4-BE49-F238E27FC236}">
                <a16:creationId xmlns:a16="http://schemas.microsoft.com/office/drawing/2014/main" id="{6A62EE4C-12CF-4CD9-A03E-75610F65D462}"/>
              </a:ext>
            </a:extLst>
          </p:cNvPr>
          <p:cNvSpPr>
            <a:spLocks noGrp="1"/>
          </p:cNvSpPr>
          <p:nvPr>
            <p:ph sz="half" idx="22"/>
          </p:nvPr>
        </p:nvSpPr>
        <p:spPr>
          <a:xfrm>
            <a:off x="6561809" y="2933014"/>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20" name="Text Placeholder 4">
            <a:extLst>
              <a:ext uri="{FF2B5EF4-FFF2-40B4-BE49-F238E27FC236}">
                <a16:creationId xmlns:a16="http://schemas.microsoft.com/office/drawing/2014/main" id="{98CA5EED-CA8D-41CE-A9A2-2D0FD1FFEA2F}"/>
              </a:ext>
            </a:extLst>
          </p:cNvPr>
          <p:cNvSpPr>
            <a:spLocks noGrp="1"/>
          </p:cNvSpPr>
          <p:nvPr>
            <p:ph type="body" sz="quarter" idx="21" hasCustomPrompt="1"/>
          </p:nvPr>
        </p:nvSpPr>
        <p:spPr>
          <a:xfrm>
            <a:off x="6561816" y="2636028"/>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5495822" y="2625206"/>
            <a:ext cx="914400" cy="914400"/>
          </a:xfrm>
        </p:spPr>
        <p:txBody>
          <a:bodyPr/>
          <a:lstStyle>
            <a:lvl1pPr marL="0" indent="0">
              <a:buNone/>
              <a:defRPr/>
            </a:lvl1pPr>
            <a:lvl3pPr marL="9525" indent="0">
              <a:buNone/>
              <a:defRPr/>
            </a:lvl3pPr>
          </a:lstStyle>
          <a:p>
            <a:pPr lvl="2"/>
            <a:endParaRPr lang="en-US" dirty="0"/>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p:nvPr>
        </p:nvSpPr>
        <p:spPr>
          <a:xfrm>
            <a:off x="6561816" y="1494459"/>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15" name="Text Placeholder 4">
            <a:extLst>
              <a:ext uri="{FF2B5EF4-FFF2-40B4-BE49-F238E27FC236}">
                <a16:creationId xmlns:a16="http://schemas.microsoft.com/office/drawing/2014/main" id="{5B9DF506-FA73-4B69-BFF8-9508CCD1B341}"/>
              </a:ext>
            </a:extLst>
          </p:cNvPr>
          <p:cNvSpPr>
            <a:spLocks noGrp="1"/>
          </p:cNvSpPr>
          <p:nvPr>
            <p:ph type="body" sz="quarter" idx="16" hasCustomPrompt="1"/>
          </p:nvPr>
        </p:nvSpPr>
        <p:spPr>
          <a:xfrm>
            <a:off x="6561823" y="1197473"/>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5495829" y="1186651"/>
            <a:ext cx="914400" cy="914400"/>
          </a:xfrm>
        </p:spPr>
        <p:txBody>
          <a:bodyPr/>
          <a:lstStyle>
            <a:lvl3pPr marL="9525" indent="0">
              <a:buNone/>
              <a:defRPr/>
            </a:lvl3pPr>
          </a:lstStyle>
          <a:p>
            <a:pPr lvl="2"/>
            <a:endParaRPr lang="en-US" dirty="0"/>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3244137"/>
            <a:ext cx="3637944" cy="1055802"/>
          </a:xfrm>
        </p:spPr>
        <p:txBody>
          <a:bodyPr>
            <a:noAutofit/>
          </a:bodyPr>
          <a:lstStyle>
            <a:lvl1pPr marL="0" indent="0">
              <a:buNone/>
              <a:defRPr sz="2400" b="0" baseline="0">
                <a:latin typeface="Buckeye Sans" pitchFamily="2" charset="77"/>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sp>
        <p:nvSpPr>
          <p:cNvPr id="17" name="Title Placeholder 1">
            <a:extLst>
              <a:ext uri="{FF2B5EF4-FFF2-40B4-BE49-F238E27FC236}">
                <a16:creationId xmlns:a16="http://schemas.microsoft.com/office/drawing/2014/main" id="{2ACA3846-6A0B-5D4D-B5F9-85BB8EA52FB9}"/>
              </a:ext>
            </a:extLst>
          </p:cNvPr>
          <p:cNvSpPr>
            <a:spLocks noGrp="1"/>
          </p:cNvSpPr>
          <p:nvPr>
            <p:ph type="title"/>
          </p:nvPr>
        </p:nvSpPr>
        <p:spPr>
          <a:xfrm>
            <a:off x="831850" y="1143000"/>
            <a:ext cx="356743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429145180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1_Statistics with Text Slid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D870044C-78E4-8645-A30D-3CE13296CEB4}"/>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5">
            <a:extLst>
              <a:ext uri="{FF2B5EF4-FFF2-40B4-BE49-F238E27FC236}">
                <a16:creationId xmlns:a16="http://schemas.microsoft.com/office/drawing/2014/main" id="{6326DF4A-85E9-A241-B4CE-FFD65AC9CF0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29" name="Straight Connector 28">
            <a:extLst>
              <a:ext uri="{FF2B5EF4-FFF2-40B4-BE49-F238E27FC236}">
                <a16:creationId xmlns:a16="http://schemas.microsoft.com/office/drawing/2014/main" id="{32057CA4-9AFB-AF4A-B918-05A66D9EEF58}"/>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9EB59E3-6797-A647-B056-894F8D7AF51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31" name="TextBox 30">
            <a:extLst>
              <a:ext uri="{FF2B5EF4-FFF2-40B4-BE49-F238E27FC236}">
                <a16:creationId xmlns:a16="http://schemas.microsoft.com/office/drawing/2014/main" id="{46176C87-8C2B-1346-9FDA-C0C24A9B02F0}"/>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610462"/>
            <a:ext cx="3200400" cy="1555750"/>
          </a:xfrm>
        </p:spPr>
        <p:txBody>
          <a:bodyPr anchor="ctr" anchorCtr="0">
            <a:noAutofit/>
          </a:bodyPr>
          <a:lstStyle>
            <a:lvl1pPr marL="0" indent="0" algn="ctr">
              <a:buNone/>
              <a:defRPr sz="7500">
                <a:latin typeface="+mj-lt"/>
              </a:defRPr>
            </a:lvl1pPr>
          </a:lstStyle>
          <a:p>
            <a:pPr lvl="0"/>
            <a:r>
              <a:rPr lang="en-US" dirty="0"/>
              <a:t>00</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610462"/>
            <a:ext cx="3200400" cy="1555750"/>
          </a:xfrm>
        </p:spPr>
        <p:txBody>
          <a:bodyPr anchor="ctr" anchorCtr="0">
            <a:noAutofit/>
          </a:bodyPr>
          <a:lstStyle>
            <a:lvl1pPr marL="0" indent="0" algn="ctr">
              <a:buNone/>
              <a:defRPr sz="7500">
                <a:latin typeface="+mj-lt"/>
              </a:defRPr>
            </a:lvl1pPr>
          </a:lstStyle>
          <a:p>
            <a:pPr lvl="0"/>
            <a:r>
              <a:rPr lang="en-US" dirty="0"/>
              <a:t>00</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610462"/>
            <a:ext cx="3200400" cy="1555750"/>
          </a:xfrm>
        </p:spPr>
        <p:txBody>
          <a:bodyPr anchor="ctr" anchorCtr="0">
            <a:noAutofit/>
          </a:bodyPr>
          <a:lstStyle>
            <a:lvl1pPr marL="0" indent="0" algn="ctr">
              <a:buNone/>
              <a:defRPr sz="7500">
                <a:latin typeface="+mj-lt"/>
              </a:defRPr>
            </a:lvl1pPr>
          </a:lstStyle>
          <a:p>
            <a:pPr lvl="0"/>
            <a:r>
              <a:rPr lang="en-US" dirty="0"/>
              <a:t>00</a:t>
            </a:r>
          </a:p>
        </p:txBody>
      </p:sp>
      <p:sp>
        <p:nvSpPr>
          <p:cNvPr id="28" name="Text Placeholder 11">
            <a:extLst>
              <a:ext uri="{FF2B5EF4-FFF2-40B4-BE49-F238E27FC236}">
                <a16:creationId xmlns:a16="http://schemas.microsoft.com/office/drawing/2014/main" id="{68CA66E8-5492-C54F-A11E-0E6B99B9C2C3}"/>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27" name="Title Placeholder 1">
            <a:extLst>
              <a:ext uri="{FF2B5EF4-FFF2-40B4-BE49-F238E27FC236}">
                <a16:creationId xmlns:a16="http://schemas.microsoft.com/office/drawing/2014/main" id="{CE0809EF-3F59-4043-A1B8-AEF871D89686}"/>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37301683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1_Facts and Figures Char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2B33762-6113-3148-9376-7C6AB94542DF}"/>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6B970D15-0479-3F48-AF39-665B62C4026D}"/>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1" name="Straight Connector 10">
            <a:extLst>
              <a:ext uri="{FF2B5EF4-FFF2-40B4-BE49-F238E27FC236}">
                <a16:creationId xmlns:a16="http://schemas.microsoft.com/office/drawing/2014/main" id="{7F8D276C-E0F8-BD48-AF09-4D7E383E173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25CD0E2-84C8-164B-AD5C-C2367BC13B0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515661F-4E84-A947-8B40-69A0737A9F47}"/>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6" name="Content Placeholder 5">
            <a:extLst>
              <a:ext uri="{FF2B5EF4-FFF2-40B4-BE49-F238E27FC236}">
                <a16:creationId xmlns:a16="http://schemas.microsoft.com/office/drawing/2014/main" id="{F9AB3712-421D-4D44-A208-FCFD9F142B33}"/>
              </a:ext>
            </a:extLst>
          </p:cNvPr>
          <p:cNvSpPr>
            <a:spLocks noGrp="1"/>
          </p:cNvSpPr>
          <p:nvPr>
            <p:ph sz="quarter" idx="15" hasCustomPrompt="1"/>
          </p:nvPr>
        </p:nvSpPr>
        <p:spPr>
          <a:xfrm>
            <a:off x="4579938" y="2764450"/>
            <a:ext cx="6608762" cy="3278998"/>
          </a:xfrm>
        </p:spPr>
        <p:txBody>
          <a:bodyPr>
            <a:noAutofit/>
          </a:bodyPr>
          <a:lstStyle>
            <a:lvl1pPr>
              <a:defRPr sz="1800" baseline="0">
                <a:latin typeface="Buckeye Sans" pitchFamily="2" charset="77"/>
              </a:defRPr>
            </a:lvl1pPr>
          </a:lstStyle>
          <a:p>
            <a:pPr lvl="0"/>
            <a:r>
              <a:rPr lang="en-US" dirty="0"/>
              <a:t>Click to add a chart or table</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2751768"/>
            <a:ext cx="3637944" cy="2428368"/>
          </a:xfrm>
        </p:spPr>
        <p:txBody>
          <a:bodyPr>
            <a:noAutofit/>
          </a:bodyPr>
          <a:lstStyle>
            <a:lvl1pPr marL="0" inden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D7A9AC07-0E34-8641-9EC5-C864146C9CA5}"/>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12A8CFF-B192-674F-A2ED-D501F199D3F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25397247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1_Timeline Slide">
    <p:spTree>
      <p:nvGrpSpPr>
        <p:cNvPr id="1" name=""/>
        <p:cNvGrpSpPr/>
        <p:nvPr/>
      </p:nvGrpSpPr>
      <p:grpSpPr>
        <a:xfrm>
          <a:off x="0" y="0"/>
          <a:ext cx="0" cy="0"/>
          <a:chOff x="0" y="0"/>
          <a:chExt cx="0" cy="0"/>
        </a:xfrm>
      </p:grpSpPr>
      <p:sp>
        <p:nvSpPr>
          <p:cNvPr id="62" name="Slide Number Placeholder 5">
            <a:extLst>
              <a:ext uri="{FF2B5EF4-FFF2-40B4-BE49-F238E27FC236}">
                <a16:creationId xmlns:a16="http://schemas.microsoft.com/office/drawing/2014/main" id="{3EDEAE72-3E6C-FD4B-B287-BE5C23FD1E1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63" name="Straight Connector 62">
            <a:extLst>
              <a:ext uri="{FF2B5EF4-FFF2-40B4-BE49-F238E27FC236}">
                <a16:creationId xmlns:a16="http://schemas.microsoft.com/office/drawing/2014/main" id="{74E7BE41-5696-174D-B17B-8094B0E62C4D}"/>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229BAE92-0486-E14B-9FBD-8D359D71FD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5" name="TextBox 64">
            <a:extLst>
              <a:ext uri="{FF2B5EF4-FFF2-40B4-BE49-F238E27FC236}">
                <a16:creationId xmlns:a16="http://schemas.microsoft.com/office/drawing/2014/main" id="{F888932E-0473-6942-BFB3-AE898F1C4293}"/>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 </a:t>
            </a:r>
          </a:p>
        </p:txBody>
      </p:sp>
      <p:sp>
        <p:nvSpPr>
          <p:cNvPr id="3" name="Slide Number Placeholder 2">
            <a:extLst>
              <a:ext uri="{FF2B5EF4-FFF2-40B4-BE49-F238E27FC236}">
                <a16:creationId xmlns:a16="http://schemas.microsoft.com/office/drawing/2014/main" id="{CBF89960-3C15-CC45-B415-59FD67A082E3}"/>
              </a:ext>
              <a:ext uri="{C183D7F6-B498-43B3-948B-1728B52AA6E4}">
                <adec:decorative xmlns:adec="http://schemas.microsoft.com/office/drawing/2017/decorative" val="1"/>
              </a:ext>
            </a:extLst>
          </p:cNvPr>
          <p:cNvSpPr>
            <a:spLocks noGrp="1"/>
          </p:cNvSpPr>
          <p:nvPr>
            <p:ph type="sldNum" sz="quarter" idx="10"/>
          </p:nvPr>
        </p:nvSpPr>
        <p:spPr/>
        <p:txBody>
          <a:bodyPr/>
          <a:lstStyle/>
          <a:p>
            <a:fld id="{DFA4CD3D-26C8-47FF-8D13-9B32BAAB4735}" type="slidenum">
              <a:rPr lang="en-US" smtClean="0"/>
              <a:pPr/>
              <a:t>‹#›</a:t>
            </a:fld>
            <a:endParaRPr lang="en-US" dirty="0"/>
          </a:p>
        </p:txBody>
      </p:sp>
      <p:cxnSp>
        <p:nvCxnSpPr>
          <p:cNvPr id="16" name="Straight Connector 15">
            <a:extLst>
              <a:ext uri="{FF2B5EF4-FFF2-40B4-BE49-F238E27FC236}">
                <a16:creationId xmlns:a16="http://schemas.microsoft.com/office/drawing/2014/main" id="{9E184FE3-DD67-424C-9280-83C17C6E8FA6}"/>
              </a:ext>
              <a:ext uri="{C183D7F6-B498-43B3-948B-1728B52AA6E4}">
                <adec:decorative xmlns:adec="http://schemas.microsoft.com/office/drawing/2017/decorative" val="1"/>
              </a:ext>
            </a:extLst>
          </p:cNvPr>
          <p:cNvCxnSpPr>
            <a:cxnSpLocks/>
          </p:cNvCxnSpPr>
          <p:nvPr userDrawn="1"/>
        </p:nvCxnSpPr>
        <p:spPr>
          <a:xfrm>
            <a:off x="1122386" y="3862313"/>
            <a:ext cx="9938110" cy="0"/>
          </a:xfrm>
          <a:prstGeom prst="line">
            <a:avLst/>
          </a:prstGeom>
          <a:ln w="222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014D48-27EB-784B-BCAA-6DB63A7D199D}"/>
              </a:ext>
              <a:ext uri="{C183D7F6-B498-43B3-948B-1728B52AA6E4}">
                <adec:decorative xmlns:adec="http://schemas.microsoft.com/office/drawing/2017/decorative" val="1"/>
              </a:ext>
            </a:extLst>
          </p:cNvPr>
          <p:cNvCxnSpPr>
            <a:cxnSpLocks/>
          </p:cNvCxnSpPr>
          <p:nvPr/>
        </p:nvCxnSpPr>
        <p:spPr>
          <a:xfrm>
            <a:off x="1475915" y="3912015"/>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51E0E9-3EDE-1A4A-8259-0589CC43F967}"/>
              </a:ext>
              <a:ext uri="{C183D7F6-B498-43B3-948B-1728B52AA6E4}">
                <adec:decorative xmlns:adec="http://schemas.microsoft.com/office/drawing/2017/decorative" val="1"/>
              </a:ext>
            </a:extLst>
          </p:cNvPr>
          <p:cNvCxnSpPr>
            <a:cxnSpLocks/>
          </p:cNvCxnSpPr>
          <p:nvPr/>
        </p:nvCxnSpPr>
        <p:spPr>
          <a:xfrm>
            <a:off x="1122387"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DDE620-8CAC-6D4C-B633-D871F24D42F5}"/>
              </a:ext>
              <a:ext uri="{C183D7F6-B498-43B3-948B-1728B52AA6E4}">
                <adec:decorative xmlns:adec="http://schemas.microsoft.com/office/drawing/2017/decorative" val="1"/>
              </a:ext>
            </a:extLst>
          </p:cNvPr>
          <p:cNvCxnSpPr>
            <a:cxnSpLocks/>
          </p:cNvCxnSpPr>
          <p:nvPr/>
        </p:nvCxnSpPr>
        <p:spPr>
          <a:xfrm>
            <a:off x="2724229" y="3385310"/>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87E061E-F03C-354E-BBE1-2593B6298EE8}"/>
              </a:ext>
              <a:ext uri="{C183D7F6-B498-43B3-948B-1728B52AA6E4}">
                <adec:decorative xmlns:adec="http://schemas.microsoft.com/office/drawing/2017/decorative" val="1"/>
              </a:ext>
            </a:extLst>
          </p:cNvPr>
          <p:cNvSpPr/>
          <p:nvPr/>
        </p:nvSpPr>
        <p:spPr>
          <a:xfrm>
            <a:off x="2816097" y="3771415"/>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 name="Elbow Connector 25">
            <a:extLst>
              <a:ext uri="{FF2B5EF4-FFF2-40B4-BE49-F238E27FC236}">
                <a16:creationId xmlns:a16="http://schemas.microsoft.com/office/drawing/2014/main" id="{22BF8E84-12F6-A344-A940-75F1F8B2AAC6}"/>
              </a:ext>
              <a:ext uri="{C183D7F6-B498-43B3-948B-1728B52AA6E4}">
                <adec:decorative xmlns:adec="http://schemas.microsoft.com/office/drawing/2017/decorative" val="1"/>
              </a:ext>
            </a:extLst>
          </p:cNvPr>
          <p:cNvCxnSpPr>
            <a:cxnSpLocks/>
          </p:cNvCxnSpPr>
          <p:nvPr/>
        </p:nvCxnSpPr>
        <p:spPr>
          <a:xfrm rot="16200000" flipH="1">
            <a:off x="3748156" y="3986836"/>
            <a:ext cx="429948" cy="356205"/>
          </a:xfrm>
          <a:prstGeom prst="bentConnector3">
            <a:avLst>
              <a:gd name="adj1" fmla="val 4561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8A6D5A5-1C0D-FB47-9651-F71B9A91AF8D}"/>
              </a:ext>
              <a:ext uri="{C183D7F6-B498-43B3-948B-1728B52AA6E4}">
                <adec:decorative xmlns:adec="http://schemas.microsoft.com/office/drawing/2017/decorative" val="1"/>
              </a:ext>
            </a:extLst>
          </p:cNvPr>
          <p:cNvCxnSpPr>
            <a:cxnSpLocks/>
          </p:cNvCxnSpPr>
          <p:nvPr/>
        </p:nvCxnSpPr>
        <p:spPr>
          <a:xfrm>
            <a:off x="3782124" y="4379913"/>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984FFD3-8B2E-F649-A8DE-76BDE2159D75}"/>
              </a:ext>
              <a:ext uri="{C183D7F6-B498-43B3-948B-1728B52AA6E4}">
                <adec:decorative xmlns:adec="http://schemas.microsoft.com/office/drawing/2017/decorative" val="1"/>
              </a:ext>
            </a:extLst>
          </p:cNvPr>
          <p:cNvSpPr/>
          <p:nvPr/>
        </p:nvSpPr>
        <p:spPr>
          <a:xfrm>
            <a:off x="3692422"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 name="Straight Connector 29">
            <a:extLst>
              <a:ext uri="{FF2B5EF4-FFF2-40B4-BE49-F238E27FC236}">
                <a16:creationId xmlns:a16="http://schemas.microsoft.com/office/drawing/2014/main" id="{6B259A97-67B7-1947-B18E-EAF8A1628F6E}"/>
              </a:ext>
              <a:ext uri="{C183D7F6-B498-43B3-948B-1728B52AA6E4}">
                <adec:decorative xmlns:adec="http://schemas.microsoft.com/office/drawing/2017/decorative" val="1"/>
              </a:ext>
            </a:extLst>
          </p:cNvPr>
          <p:cNvCxnSpPr>
            <a:cxnSpLocks/>
          </p:cNvCxnSpPr>
          <p:nvPr/>
        </p:nvCxnSpPr>
        <p:spPr>
          <a:xfrm>
            <a:off x="4664993" y="3385310"/>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9CF5E7-2CF8-EE4F-84AE-FEFB8D4D3838}"/>
              </a:ext>
              <a:ext uri="{C183D7F6-B498-43B3-948B-1728B52AA6E4}">
                <adec:decorative xmlns:adec="http://schemas.microsoft.com/office/drawing/2017/decorative" val="1"/>
              </a:ext>
            </a:extLst>
          </p:cNvPr>
          <p:cNvCxnSpPr>
            <a:cxnSpLocks/>
          </p:cNvCxnSpPr>
          <p:nvPr/>
        </p:nvCxnSpPr>
        <p:spPr>
          <a:xfrm>
            <a:off x="4309696" y="3395243"/>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ECD28BA0-627E-194D-89A4-E0249F66A86E}"/>
              </a:ext>
              <a:ext uri="{C183D7F6-B498-43B3-948B-1728B52AA6E4}">
                <adec:decorative xmlns:adec="http://schemas.microsoft.com/office/drawing/2017/decorative" val="1"/>
              </a:ext>
            </a:extLst>
          </p:cNvPr>
          <p:cNvSpPr/>
          <p:nvPr/>
        </p:nvSpPr>
        <p:spPr>
          <a:xfrm>
            <a:off x="4601374" y="3782467"/>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4" name="Elbow Connector 33">
            <a:extLst>
              <a:ext uri="{FF2B5EF4-FFF2-40B4-BE49-F238E27FC236}">
                <a16:creationId xmlns:a16="http://schemas.microsoft.com/office/drawing/2014/main" id="{C944BF9F-487A-BC49-A867-2B9561E39F39}"/>
              </a:ext>
              <a:ext uri="{C183D7F6-B498-43B3-948B-1728B52AA6E4}">
                <adec:decorative xmlns:adec="http://schemas.microsoft.com/office/drawing/2017/decorative" val="1"/>
              </a:ext>
            </a:extLst>
          </p:cNvPr>
          <p:cNvCxnSpPr>
            <a:cxnSpLocks/>
          </p:cNvCxnSpPr>
          <p:nvPr/>
        </p:nvCxnSpPr>
        <p:spPr>
          <a:xfrm rot="16200000" flipH="1">
            <a:off x="5650749"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12B175-89C9-C745-B096-BB01124937CF}"/>
              </a:ext>
              <a:ext uri="{C183D7F6-B498-43B3-948B-1728B52AA6E4}">
                <adec:decorative xmlns:adec="http://schemas.microsoft.com/office/drawing/2017/decorative" val="1"/>
              </a:ext>
            </a:extLst>
          </p:cNvPr>
          <p:cNvCxnSpPr>
            <a:cxnSpLocks/>
          </p:cNvCxnSpPr>
          <p:nvPr/>
        </p:nvCxnSpPr>
        <p:spPr>
          <a:xfrm>
            <a:off x="5954580"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1FBDC2AA-41C2-3743-A672-36196180445A}"/>
              </a:ext>
              <a:ext uri="{C183D7F6-B498-43B3-948B-1728B52AA6E4}">
                <adec:decorative xmlns:adec="http://schemas.microsoft.com/office/drawing/2017/decorative" val="1"/>
              </a:ext>
            </a:extLst>
          </p:cNvPr>
          <p:cNvSpPr/>
          <p:nvPr/>
        </p:nvSpPr>
        <p:spPr>
          <a:xfrm>
            <a:off x="5319265" y="3782467"/>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Elbow Connector 37">
            <a:extLst>
              <a:ext uri="{FF2B5EF4-FFF2-40B4-BE49-F238E27FC236}">
                <a16:creationId xmlns:a16="http://schemas.microsoft.com/office/drawing/2014/main" id="{DAE8742F-A103-BF41-A9D8-891D144B3794}"/>
              </a:ext>
              <a:ext uri="{C183D7F6-B498-43B3-948B-1728B52AA6E4}">
                <adec:decorative xmlns:adec="http://schemas.microsoft.com/office/drawing/2017/decorative" val="1"/>
              </a:ext>
            </a:extLst>
          </p:cNvPr>
          <p:cNvCxnSpPr>
            <a:cxnSpLocks/>
          </p:cNvCxnSpPr>
          <p:nvPr/>
        </p:nvCxnSpPr>
        <p:spPr>
          <a:xfrm rot="16200000" flipH="1">
            <a:off x="6222150" y="3146819"/>
            <a:ext cx="548640" cy="777240"/>
          </a:xfrm>
          <a:prstGeom prst="bentConnector3">
            <a:avLst>
              <a:gd name="adj1" fmla="val 51901"/>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A3B8E4-CD12-E144-BB1A-D280B2FD6256}"/>
              </a:ext>
              <a:ext uri="{C183D7F6-B498-43B3-948B-1728B52AA6E4}">
                <adec:decorative xmlns:adec="http://schemas.microsoft.com/office/drawing/2017/decorative" val="1"/>
              </a:ext>
            </a:extLst>
          </p:cNvPr>
          <p:cNvCxnSpPr>
            <a:cxnSpLocks/>
          </p:cNvCxnSpPr>
          <p:nvPr/>
        </p:nvCxnSpPr>
        <p:spPr>
          <a:xfrm>
            <a:off x="5797060" y="3241036"/>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F7928F04-570B-184F-ADF6-394A3D77C261}"/>
              </a:ext>
              <a:ext uri="{C183D7F6-B498-43B3-948B-1728B52AA6E4}">
                <adec:decorative xmlns:adec="http://schemas.microsoft.com/office/drawing/2017/decorative" val="1"/>
              </a:ext>
            </a:extLst>
          </p:cNvPr>
          <p:cNvSpPr/>
          <p:nvPr/>
        </p:nvSpPr>
        <p:spPr>
          <a:xfrm>
            <a:off x="6826301"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2" name="Elbow Connector 41">
            <a:extLst>
              <a:ext uri="{FF2B5EF4-FFF2-40B4-BE49-F238E27FC236}">
                <a16:creationId xmlns:a16="http://schemas.microsoft.com/office/drawing/2014/main" id="{7055B517-1D73-FE47-876E-2F1CBD33EF29}"/>
              </a:ext>
              <a:ext uri="{C183D7F6-B498-43B3-948B-1728B52AA6E4}">
                <adec:decorative xmlns:adec="http://schemas.microsoft.com/office/drawing/2017/decorative" val="1"/>
              </a:ext>
            </a:extLst>
          </p:cNvPr>
          <p:cNvCxnSpPr>
            <a:cxnSpLocks/>
          </p:cNvCxnSpPr>
          <p:nvPr/>
        </p:nvCxnSpPr>
        <p:spPr>
          <a:xfrm rot="16200000" flipH="1">
            <a:off x="8414057"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86D567-F224-F84B-A0A5-0485DF514803}"/>
              </a:ext>
              <a:ext uri="{C183D7F6-B498-43B3-948B-1728B52AA6E4}">
                <adec:decorative xmlns:adec="http://schemas.microsoft.com/office/drawing/2017/decorative" val="1"/>
              </a:ext>
            </a:extLst>
          </p:cNvPr>
          <p:cNvCxnSpPr>
            <a:cxnSpLocks/>
          </p:cNvCxnSpPr>
          <p:nvPr/>
        </p:nvCxnSpPr>
        <p:spPr>
          <a:xfrm>
            <a:off x="8664247" y="434239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BEC20500-CD00-5247-8292-B3E08DC97F12}"/>
              </a:ext>
              <a:ext uri="{C183D7F6-B498-43B3-948B-1728B52AA6E4}">
                <adec:decorative xmlns:adec="http://schemas.microsoft.com/office/drawing/2017/decorative" val="1"/>
              </a:ext>
            </a:extLst>
          </p:cNvPr>
          <p:cNvSpPr/>
          <p:nvPr/>
        </p:nvSpPr>
        <p:spPr>
          <a:xfrm>
            <a:off x="8068770" y="3777154"/>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6" name="Elbow Connector 45">
            <a:extLst>
              <a:ext uri="{FF2B5EF4-FFF2-40B4-BE49-F238E27FC236}">
                <a16:creationId xmlns:a16="http://schemas.microsoft.com/office/drawing/2014/main" id="{6E92AFE4-6314-054F-A92B-2FE55D427501}"/>
              </a:ext>
              <a:ext uri="{C183D7F6-B498-43B3-948B-1728B52AA6E4}">
                <adec:decorative xmlns:adec="http://schemas.microsoft.com/office/drawing/2017/decorative" val="1"/>
              </a:ext>
            </a:extLst>
          </p:cNvPr>
          <p:cNvCxnSpPr>
            <a:cxnSpLocks/>
          </p:cNvCxnSpPr>
          <p:nvPr/>
        </p:nvCxnSpPr>
        <p:spPr>
          <a:xfrm rot="16200000" flipH="1">
            <a:off x="9885268" y="3033759"/>
            <a:ext cx="411480" cy="1143000"/>
          </a:xfrm>
          <a:prstGeom prst="bentConnector3">
            <a:avLst>
              <a:gd name="adj1" fmla="val 5705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1E54265-A42B-404B-A7FA-D489364792DC}"/>
              </a:ext>
              <a:ext uri="{C183D7F6-B498-43B3-948B-1728B52AA6E4}">
                <adec:decorative xmlns:adec="http://schemas.microsoft.com/office/drawing/2017/decorative" val="1"/>
              </a:ext>
            </a:extLst>
          </p:cNvPr>
          <p:cNvCxnSpPr>
            <a:cxnSpLocks/>
          </p:cNvCxnSpPr>
          <p:nvPr/>
        </p:nvCxnSpPr>
        <p:spPr>
          <a:xfrm>
            <a:off x="9160399"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683F2D0-8C36-5D48-9931-9FC513DB364F}"/>
              </a:ext>
              <a:ext uri="{C183D7F6-B498-43B3-948B-1728B52AA6E4}">
                <adec:decorative xmlns:adec="http://schemas.microsoft.com/office/drawing/2017/decorative" val="1"/>
              </a:ext>
            </a:extLst>
          </p:cNvPr>
          <p:cNvSpPr/>
          <p:nvPr/>
        </p:nvSpPr>
        <p:spPr>
          <a:xfrm>
            <a:off x="10596975"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B5718342-7FA9-6246-9E49-28E3F2655FD9}"/>
              </a:ext>
              <a:ext uri="{C183D7F6-B498-43B3-948B-1728B52AA6E4}">
                <adec:decorative xmlns:adec="http://schemas.microsoft.com/office/drawing/2017/decorative" val="1"/>
              </a:ext>
            </a:extLst>
          </p:cNvPr>
          <p:cNvSpPr/>
          <p:nvPr/>
        </p:nvSpPr>
        <p:spPr>
          <a:xfrm>
            <a:off x="1412296"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 name="Straight Connector 21">
            <a:extLst>
              <a:ext uri="{FF2B5EF4-FFF2-40B4-BE49-F238E27FC236}">
                <a16:creationId xmlns:a16="http://schemas.microsoft.com/office/drawing/2014/main" id="{7B6A5106-ADBB-484D-A71E-F26F18206525}"/>
              </a:ext>
              <a:ext uri="{C183D7F6-B498-43B3-948B-1728B52AA6E4}">
                <adec:decorative xmlns:adec="http://schemas.microsoft.com/office/drawing/2017/decorative" val="1"/>
              </a:ext>
            </a:extLst>
          </p:cNvPr>
          <p:cNvCxnSpPr>
            <a:cxnSpLocks/>
          </p:cNvCxnSpPr>
          <p:nvPr/>
        </p:nvCxnSpPr>
        <p:spPr>
          <a:xfrm>
            <a:off x="2365120" y="3396626"/>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A46825BC-5526-5343-A0B7-5EED5734C5C6}"/>
              </a:ext>
            </a:extLst>
          </p:cNvPr>
          <p:cNvSpPr txBox="1">
            <a:spLocks/>
          </p:cNvSpPr>
          <p:nvPr userDrawn="1"/>
        </p:nvSpPr>
        <p:spPr>
          <a:xfrm>
            <a:off x="8702297" y="1792835"/>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September 2018</a:t>
            </a:r>
          </a:p>
        </p:txBody>
      </p:sp>
      <p:sp>
        <p:nvSpPr>
          <p:cNvPr id="58" name="Text Placeholder 4">
            <a:extLst>
              <a:ext uri="{FF2B5EF4-FFF2-40B4-BE49-F238E27FC236}">
                <a16:creationId xmlns:a16="http://schemas.microsoft.com/office/drawing/2014/main" id="{720DE8A7-2905-9D47-910F-A29537F8B85F}"/>
              </a:ext>
            </a:extLst>
          </p:cNvPr>
          <p:cNvSpPr txBox="1">
            <a:spLocks/>
          </p:cNvSpPr>
          <p:nvPr userDrawn="1"/>
        </p:nvSpPr>
        <p:spPr>
          <a:xfrm>
            <a:off x="8505771" y="4445166"/>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June 2010</a:t>
            </a:r>
          </a:p>
        </p:txBody>
      </p:sp>
      <p:sp>
        <p:nvSpPr>
          <p:cNvPr id="10" name="Text Placeholder 4">
            <a:extLst>
              <a:ext uri="{FF2B5EF4-FFF2-40B4-BE49-F238E27FC236}">
                <a16:creationId xmlns:a16="http://schemas.microsoft.com/office/drawing/2014/main" id="{8A6C81A7-70D8-FD4F-9551-9B26A6AB17A2}"/>
              </a:ext>
            </a:extLst>
          </p:cNvPr>
          <p:cNvSpPr txBox="1">
            <a:spLocks/>
          </p:cNvSpPr>
          <p:nvPr userDrawn="1"/>
        </p:nvSpPr>
        <p:spPr>
          <a:xfrm>
            <a:off x="5753492" y="1778508"/>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June 1997</a:t>
            </a:r>
          </a:p>
        </p:txBody>
      </p:sp>
      <p:sp>
        <p:nvSpPr>
          <p:cNvPr id="55" name="Text Placeholder 4">
            <a:extLst>
              <a:ext uri="{FF2B5EF4-FFF2-40B4-BE49-F238E27FC236}">
                <a16:creationId xmlns:a16="http://schemas.microsoft.com/office/drawing/2014/main" id="{831A7F19-65ED-E745-8072-6DC2948E5D45}"/>
              </a:ext>
            </a:extLst>
          </p:cNvPr>
          <p:cNvSpPr txBox="1">
            <a:spLocks/>
          </p:cNvSpPr>
          <p:nvPr userDrawn="1"/>
        </p:nvSpPr>
        <p:spPr>
          <a:xfrm>
            <a:off x="5856489"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June 1992</a:t>
            </a:r>
          </a:p>
        </p:txBody>
      </p:sp>
      <p:sp>
        <p:nvSpPr>
          <p:cNvPr id="7" name="Text Placeholder 4">
            <a:extLst>
              <a:ext uri="{FF2B5EF4-FFF2-40B4-BE49-F238E27FC236}">
                <a16:creationId xmlns:a16="http://schemas.microsoft.com/office/drawing/2014/main" id="{ED7A3491-5DDC-D346-9E00-F96F44D4D8F2}"/>
              </a:ext>
            </a:extLst>
          </p:cNvPr>
          <p:cNvSpPr txBox="1">
            <a:spLocks/>
          </p:cNvSpPr>
          <p:nvPr userDrawn="1"/>
        </p:nvSpPr>
        <p:spPr>
          <a:xfrm>
            <a:off x="3992568" y="1799932"/>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August 1990</a:t>
            </a:r>
          </a:p>
        </p:txBody>
      </p:sp>
      <p:sp>
        <p:nvSpPr>
          <p:cNvPr id="53" name="Text Placeholder 4">
            <a:extLst>
              <a:ext uri="{FF2B5EF4-FFF2-40B4-BE49-F238E27FC236}">
                <a16:creationId xmlns:a16="http://schemas.microsoft.com/office/drawing/2014/main" id="{03E3233D-D159-8E40-85EB-340D826827D5}"/>
              </a:ext>
            </a:extLst>
          </p:cNvPr>
          <p:cNvSpPr txBox="1">
            <a:spLocks/>
          </p:cNvSpPr>
          <p:nvPr userDrawn="1"/>
        </p:nvSpPr>
        <p:spPr>
          <a:xfrm>
            <a:off x="-1142779" y="4061540"/>
            <a:ext cx="334757" cy="45719"/>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Subhead here</a:t>
            </a:r>
          </a:p>
        </p:txBody>
      </p:sp>
      <p:sp>
        <p:nvSpPr>
          <p:cNvPr id="52" name="Text Placeholder 4">
            <a:extLst>
              <a:ext uri="{FF2B5EF4-FFF2-40B4-BE49-F238E27FC236}">
                <a16:creationId xmlns:a16="http://schemas.microsoft.com/office/drawing/2014/main" id="{ABA00626-4AEA-1E44-AC25-4EDD77F3CBEE}"/>
              </a:ext>
            </a:extLst>
          </p:cNvPr>
          <p:cNvSpPr txBox="1">
            <a:spLocks/>
          </p:cNvSpPr>
          <p:nvPr userDrawn="1"/>
        </p:nvSpPr>
        <p:spPr>
          <a:xfrm>
            <a:off x="3358630" y="4434289"/>
            <a:ext cx="2095496" cy="171306"/>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December 1990</a:t>
            </a:r>
          </a:p>
        </p:txBody>
      </p:sp>
      <p:sp>
        <p:nvSpPr>
          <p:cNvPr id="4" name="Text Placeholder 4">
            <a:extLst>
              <a:ext uri="{FF2B5EF4-FFF2-40B4-BE49-F238E27FC236}">
                <a16:creationId xmlns:a16="http://schemas.microsoft.com/office/drawing/2014/main" id="{5BD414BC-0B7E-C343-AA39-707CFA224B0F}"/>
              </a:ext>
            </a:extLst>
          </p:cNvPr>
          <p:cNvSpPr txBox="1">
            <a:spLocks/>
          </p:cNvSpPr>
          <p:nvPr userDrawn="1"/>
        </p:nvSpPr>
        <p:spPr>
          <a:xfrm>
            <a:off x="1879967" y="1806373"/>
            <a:ext cx="1753386" cy="158010"/>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September 1986</a:t>
            </a:r>
          </a:p>
        </p:txBody>
      </p:sp>
      <p:sp>
        <p:nvSpPr>
          <p:cNvPr id="49" name="Text Placeholder 4">
            <a:extLst>
              <a:ext uri="{FF2B5EF4-FFF2-40B4-BE49-F238E27FC236}">
                <a16:creationId xmlns:a16="http://schemas.microsoft.com/office/drawing/2014/main" id="{1B8BC20A-5C83-8640-A50B-280EAAE834BB}"/>
              </a:ext>
            </a:extLst>
          </p:cNvPr>
          <p:cNvSpPr txBox="1">
            <a:spLocks/>
          </p:cNvSpPr>
          <p:nvPr userDrawn="1"/>
        </p:nvSpPr>
        <p:spPr>
          <a:xfrm>
            <a:off x="1122386"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July 1968</a:t>
            </a:r>
          </a:p>
          <a:p>
            <a:endParaRPr lang="en-US" sz="1400" dirty="0">
              <a:solidFill>
                <a:srgbClr val="BA0C2F"/>
              </a:solidFill>
            </a:endParaRPr>
          </a:p>
        </p:txBody>
      </p:sp>
      <p:sp>
        <p:nvSpPr>
          <p:cNvPr id="66" name="Title Placeholder 1">
            <a:extLst>
              <a:ext uri="{FF2B5EF4-FFF2-40B4-BE49-F238E27FC236}">
                <a16:creationId xmlns:a16="http://schemas.microsoft.com/office/drawing/2014/main" id="{C396FA5D-E7D0-3846-AD46-D8193C99F1C5}"/>
              </a:ext>
            </a:extLst>
          </p:cNvPr>
          <p:cNvSpPr>
            <a:spLocks noGrp="1"/>
          </p:cNvSpPr>
          <p:nvPr>
            <p:ph type="title" hasCustomPrompt="1"/>
          </p:nvPr>
        </p:nvSpPr>
        <p:spPr>
          <a:xfrm>
            <a:off x="831850" y="1143000"/>
            <a:ext cx="10515600" cy="626548"/>
          </a:xfrm>
          <a:prstGeom prst="rect">
            <a:avLst/>
          </a:prstGeom>
        </p:spPr>
        <p:txBody>
          <a:bodyPr vert="horz" lIns="0" tIns="0" rIns="0" bIns="0" rtlCol="0" anchor="t">
            <a:noAutofit/>
          </a:bodyPr>
          <a:lstStyle>
            <a:lvl1pPr>
              <a:defRPr/>
            </a:lvl1pPr>
          </a:lstStyle>
          <a:p>
            <a:r>
              <a:rPr lang="en-US" dirty="0"/>
              <a:t>My Journey</a:t>
            </a:r>
          </a:p>
        </p:txBody>
      </p:sp>
    </p:spTree>
    <p:extLst>
      <p:ext uri="{BB962C8B-B14F-4D97-AF65-F5344CB8AC3E}">
        <p14:creationId xmlns:p14="http://schemas.microsoft.com/office/powerpoint/2010/main" val="362899061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1_Content and 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DFF990A3-BCA7-E247-9CE3-3F405CBF95AD}"/>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sp>
        <p:nvSpPr>
          <p:cNvPr id="10" name="Slide Number Placeholder 5">
            <a:extLst>
              <a:ext uri="{FF2B5EF4-FFF2-40B4-BE49-F238E27FC236}">
                <a16:creationId xmlns:a16="http://schemas.microsoft.com/office/drawing/2014/main" id="{61405598-97B6-8843-8B61-8DB71042AA1B}"/>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1" name="Straight Connector 10">
            <a:extLst>
              <a:ext uri="{FF2B5EF4-FFF2-40B4-BE49-F238E27FC236}">
                <a16:creationId xmlns:a16="http://schemas.microsoft.com/office/drawing/2014/main" id="{C0BE5E76-B4A1-B44E-9927-E06AA1129C92}"/>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BE9AA74-64CA-3945-B7C7-281D21FD2F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B4B06C4A-6F26-7C46-B776-DBC8F511A5A8}"/>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30361" y="363538"/>
            <a:ext cx="5417546" cy="5580062"/>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1" y="2483216"/>
            <a:ext cx="4572488" cy="3670057"/>
          </a:xfrm>
        </p:spPr>
        <p:txBody>
          <a:bodyPr numCol="1" spcCol="0">
            <a:noAutofit/>
          </a:bodyPr>
          <a:lstStyle>
            <a:lvl1pPr marL="0" indent="0">
              <a:lnSpc>
                <a:spcPct val="100000"/>
              </a:lnSpc>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6000" y="1143000"/>
            <a:ext cx="4525596"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16229254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1_Content and Multiple Photos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BF47302-981E-0E4E-A1EC-56B467114DB6}"/>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sp>
        <p:nvSpPr>
          <p:cNvPr id="13" name="Slide Number Placeholder 5">
            <a:extLst>
              <a:ext uri="{FF2B5EF4-FFF2-40B4-BE49-F238E27FC236}">
                <a16:creationId xmlns:a16="http://schemas.microsoft.com/office/drawing/2014/main" id="{0390F330-2150-C849-8617-48602EC3DB7E}"/>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4" name="Straight Connector 13">
            <a:extLst>
              <a:ext uri="{FF2B5EF4-FFF2-40B4-BE49-F238E27FC236}">
                <a16:creationId xmlns:a16="http://schemas.microsoft.com/office/drawing/2014/main" id="{4E3109E0-04F9-104D-BD30-B4898DAB3D8E}"/>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09EF5C2-DA6B-E947-975B-A2037722A8A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6" name="TextBox 15">
            <a:extLst>
              <a:ext uri="{FF2B5EF4-FFF2-40B4-BE49-F238E27FC236}">
                <a16:creationId xmlns:a16="http://schemas.microsoft.com/office/drawing/2014/main" id="{2044D2F1-565D-4F47-8183-06DC25682AF1}"/>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0" name="Picture Placeholder 11">
            <a:extLst>
              <a:ext uri="{FF2B5EF4-FFF2-40B4-BE49-F238E27FC236}">
                <a16:creationId xmlns:a16="http://schemas.microsoft.com/office/drawing/2014/main" id="{0A2CFE2F-14D5-364C-BFC4-CD3B69032824}"/>
              </a:ext>
            </a:extLst>
          </p:cNvPr>
          <p:cNvSpPr>
            <a:spLocks noGrp="1"/>
          </p:cNvSpPr>
          <p:nvPr>
            <p:ph type="pic" sz="quarter" idx="16" hasCustomPrompt="1"/>
          </p:nvPr>
        </p:nvSpPr>
        <p:spPr>
          <a:xfrm>
            <a:off x="3051545" y="3429000"/>
            <a:ext cx="2600428" cy="2429540"/>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7" name="Picture Placeholder 11">
            <a:extLst>
              <a:ext uri="{FF2B5EF4-FFF2-40B4-BE49-F238E27FC236}">
                <a16:creationId xmlns:a16="http://schemas.microsoft.com/office/drawing/2014/main" id="{DB736BB0-367D-824F-974F-BE6450E6144A}"/>
              </a:ext>
            </a:extLst>
          </p:cNvPr>
          <p:cNvSpPr>
            <a:spLocks noGrp="1"/>
          </p:cNvSpPr>
          <p:nvPr>
            <p:ph type="pic" sz="quarter" idx="15" hasCustomPrompt="1"/>
          </p:nvPr>
        </p:nvSpPr>
        <p:spPr>
          <a:xfrm>
            <a:off x="440994" y="3428999"/>
            <a:ext cx="2504225" cy="2418907"/>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40994" y="363538"/>
            <a:ext cx="5194262" cy="2989262"/>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0" y="2483216"/>
            <a:ext cx="4572488" cy="3670057"/>
          </a:xfrm>
        </p:spPr>
        <p:txBody>
          <a:bodyPr numCol="1" spcCol="0">
            <a:noAutofit/>
          </a:bodyPr>
          <a:lstStyle>
            <a:lvl1pPr marL="0" indent="0">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5999" y="1143000"/>
            <a:ext cx="4525596"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52610197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1_Full Image Slid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013C2662-698E-D641-B473-88E6AE50B2C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dirty="0"/>
              <a:t>Click to edit</a:t>
            </a:r>
          </a:p>
        </p:txBody>
      </p:sp>
      <p:sp>
        <p:nvSpPr>
          <p:cNvPr id="5" name="Freeform 4">
            <a:extLst>
              <a:ext uri="{FF2B5EF4-FFF2-40B4-BE49-F238E27FC236}">
                <a16:creationId xmlns:a16="http://schemas.microsoft.com/office/drawing/2014/main" id="{0607BCB9-FFF2-5C47-80B4-E4FE8282DF7B}"/>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sp>
        <p:nvSpPr>
          <p:cNvPr id="7" name="Slide Number Placeholder 5">
            <a:extLst>
              <a:ext uri="{FF2B5EF4-FFF2-40B4-BE49-F238E27FC236}">
                <a16:creationId xmlns:a16="http://schemas.microsoft.com/office/drawing/2014/main" id="{6FF5CDC5-F41C-1141-A7D5-BB67F7C231E2}"/>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8" name="Straight Connector 7">
            <a:extLst>
              <a:ext uri="{FF2B5EF4-FFF2-40B4-BE49-F238E27FC236}">
                <a16:creationId xmlns:a16="http://schemas.microsoft.com/office/drawing/2014/main" id="{8C4EC07F-EBC2-CB48-B3BC-2002AEF09EAF}"/>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903285-901F-E641-9F3D-C04BFC89038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0" name="TextBox 9">
            <a:extLst>
              <a:ext uri="{FF2B5EF4-FFF2-40B4-BE49-F238E27FC236}">
                <a16:creationId xmlns:a16="http://schemas.microsoft.com/office/drawing/2014/main" id="{4E6C43A0-0001-F047-A43F-92F0766926AC}"/>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 • (INSERT NAME) COUNTY</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0" y="0"/>
            <a:ext cx="12192000" cy="6858000"/>
          </a:xfrm>
          <a:solidFill>
            <a:srgbClr val="BFC6CB"/>
          </a:solidFill>
          <a:ln w="50800">
            <a:noFill/>
            <a:miter lim="800000"/>
          </a:ln>
        </p:spPr>
        <p:txBody>
          <a:bodyPr>
            <a:normAutofit/>
          </a:bodyPr>
          <a:lstStyle>
            <a:lvl1pPr marL="0" indent="0">
              <a:buFontTx/>
              <a:buNone/>
              <a:defRPr sz="1600"/>
            </a:lvl1pPr>
          </a:lstStyle>
          <a:p>
            <a:r>
              <a:rPr lang="en-US" dirty="0"/>
              <a:t>Drag picture to placeholder or icon to add.</a:t>
            </a:r>
          </a:p>
        </p:txBody>
      </p:sp>
    </p:spTree>
    <p:extLst>
      <p:ext uri="{BB962C8B-B14F-4D97-AF65-F5344CB8AC3E}">
        <p14:creationId xmlns:p14="http://schemas.microsoft.com/office/powerpoint/2010/main" val="1745498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Picture Placeholder 28"/>
          <p:cNvSpPr>
            <a:spLocks noGrp="1"/>
          </p:cNvSpPr>
          <p:nvPr>
            <p:ph type="pic" sz="quarter" idx="10" hasCustomPrompt="1"/>
          </p:nvPr>
        </p:nvSpPr>
        <p:spPr>
          <a:xfrm>
            <a:off x="5199320" y="1643598"/>
            <a:ext cx="6992680" cy="4691214"/>
          </a:xfrm>
          <a:solidFill>
            <a:schemeClr val="bg1">
              <a:lumMod val="75000"/>
            </a:schemeClr>
          </a:solidFill>
        </p:spPr>
        <p:txBody>
          <a:bodyPr/>
          <a:lstStyle/>
          <a:p>
            <a:r>
              <a:rPr lang="en-US" dirty="0"/>
              <a:t>Click to replace image</a:t>
            </a:r>
          </a:p>
        </p:txBody>
      </p:sp>
      <p:sp>
        <p:nvSpPr>
          <p:cNvPr id="20" name="Freeform 19"/>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p:cNvSpPr>
            <a:spLocks noGrp="1"/>
          </p:cNvSpPr>
          <p:nvPr>
            <p:ph type="title" hasCustomPrompt="1"/>
          </p:nvPr>
        </p:nvSpPr>
        <p:spPr>
          <a:xfrm>
            <a:off x="693642" y="713529"/>
            <a:ext cx="10533682" cy="660348"/>
          </a:xfrm>
        </p:spPr>
        <p:txBody>
          <a:bodyPr/>
          <a:lstStyle>
            <a:lvl1pPr>
              <a:defRPr baseline="0"/>
            </a:lvl1pPr>
          </a:lstStyle>
          <a:p>
            <a:r>
              <a:rPr lang="en-US" dirty="0"/>
              <a:t>This is an example of a one-line title</a:t>
            </a:r>
          </a:p>
        </p:txBody>
      </p:sp>
      <p:sp>
        <p:nvSpPr>
          <p:cNvPr id="25" name="Rectangle 24"/>
          <p:cNvSpPr/>
          <p:nvPr userDrawn="1"/>
        </p:nvSpPr>
        <p:spPr>
          <a:xfrm>
            <a:off x="778164" y="1643840"/>
            <a:ext cx="1919377" cy="45719"/>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4"/>
          <p:cNvSpPr>
            <a:spLocks noGrp="1"/>
          </p:cNvSpPr>
          <p:nvPr>
            <p:ph type="body" sz="quarter" idx="11" hasCustomPrompt="1"/>
          </p:nvPr>
        </p:nvSpPr>
        <p:spPr>
          <a:xfrm>
            <a:off x="664751" y="1989138"/>
            <a:ext cx="4199480" cy="3638550"/>
          </a:xfrm>
        </p:spPr>
        <p:txBody>
          <a:bodyPr/>
          <a:lstStyle/>
          <a:p>
            <a:pPr lvl="0"/>
            <a:r>
              <a:rPr lang="en-US"/>
              <a:t>First Level</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693642" y="5855526"/>
            <a:ext cx="1889302" cy="839904"/>
            <a:chOff x="693642" y="5855526"/>
            <a:chExt cx="1889302" cy="839904"/>
          </a:xfrm>
        </p:grpSpPr>
        <p:sp>
          <p:nvSpPr>
            <p:cNvPr id="11" name="Rectangle 10"/>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265647324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0095902-FF5F-8541-8D80-CD72E66FBA02}"/>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Slide Number Placeholder 5">
            <a:extLst>
              <a:ext uri="{FF2B5EF4-FFF2-40B4-BE49-F238E27FC236}">
                <a16:creationId xmlns:a16="http://schemas.microsoft.com/office/drawing/2014/main" id="{F945A203-152A-D042-B3C9-A10868213283}"/>
              </a:ext>
              <a:ext uri="{C183D7F6-B498-43B3-948B-1728B52AA6E4}">
                <adec:decorative xmlns:adec="http://schemas.microsoft.com/office/drawing/2017/decorative" val="1"/>
              </a:ext>
            </a:extLst>
          </p:cNvPr>
          <p:cNvSpPr>
            <a:spLocks noGrp="1"/>
          </p:cNvSpPr>
          <p:nvPr>
            <p:ph type="sldNum" sz="quarter" idx="4"/>
          </p:nvPr>
        </p:nvSpPr>
        <p:spPr>
          <a:xfrm>
            <a:off x="466438" y="6054533"/>
            <a:ext cx="497378" cy="365125"/>
          </a:xfrm>
          <a:prstGeom prst="rect">
            <a:avLst/>
          </a:prstGeom>
        </p:spPr>
        <p:txBody>
          <a:bodyPr vert="horz" lIns="0" tIns="0" rIns="0" bIns="0" rtlCol="0" anchor="b" anchorCtr="0"/>
          <a:lstStyle>
            <a:lvl1pPr algn="l">
              <a:defRPr sz="1100">
                <a:solidFill>
                  <a:srgbClr val="A2AAAD"/>
                </a:solidFill>
              </a:defRPr>
            </a:lvl1pPr>
          </a:lstStyle>
          <a:p>
            <a:fld id="{DFA4CD3D-26C8-47FF-8D13-9B32BAAB4735}" type="slidenum">
              <a:rPr lang="en-US" smtClean="0"/>
              <a:pPr/>
              <a:t>‹#›</a:t>
            </a:fld>
            <a:endParaRPr lang="en-US" dirty="0"/>
          </a:p>
        </p:txBody>
      </p:sp>
      <p:cxnSp>
        <p:nvCxnSpPr>
          <p:cNvPr id="6" name="Straight Connector 5">
            <a:extLst>
              <a:ext uri="{FF2B5EF4-FFF2-40B4-BE49-F238E27FC236}">
                <a16:creationId xmlns:a16="http://schemas.microsoft.com/office/drawing/2014/main" id="{412E2413-F7DD-C046-B453-EF7882A43CE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D22D837-25C5-504A-80FF-E43188E7DF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Box 7">
            <a:extLst>
              <a:ext uri="{FF2B5EF4-FFF2-40B4-BE49-F238E27FC236}">
                <a16:creationId xmlns:a16="http://schemas.microsoft.com/office/drawing/2014/main" id="{BFBEE776-233E-7A41-867F-BDE49FBD4D2D}"/>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13" name="Title Placeholder 1">
            <a:extLst>
              <a:ext uri="{FF2B5EF4-FFF2-40B4-BE49-F238E27FC236}">
                <a16:creationId xmlns:a16="http://schemas.microsoft.com/office/drawing/2014/main" id="{B986FC63-ACD6-4B4C-ADB3-9FC4E559870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dirty="0"/>
              <a:t>Click to edit</a:t>
            </a:r>
          </a:p>
        </p:txBody>
      </p:sp>
    </p:spTree>
    <p:extLst>
      <p:ext uri="{BB962C8B-B14F-4D97-AF65-F5344CB8AC3E}">
        <p14:creationId xmlns:p14="http://schemas.microsoft.com/office/powerpoint/2010/main" val="237057168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2_Title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05572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2_Presentation Titl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C113724-7455-C542-BEC6-687265D051C1}"/>
              </a:ext>
            </a:extLst>
          </p:cNvPr>
          <p:cNvSpPr/>
          <p:nvPr userDrawn="1"/>
        </p:nvSpPr>
        <p:spPr>
          <a:xfrm>
            <a:off x="26235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blipFill dpi="0" rotWithShape="1">
            <a:blip r:embed="rId2">
              <a:alphaModFix amt="39700"/>
              <a:extLst>
                <a:ext uri="{28A0092B-C50C-407E-A947-70E740481C1C}">
                  <a14:useLocalDpi xmlns:a14="http://schemas.microsoft.com/office/drawing/2010/main" val="0"/>
                </a:ext>
              </a:extLst>
            </a:blip>
            <a:srcRect/>
            <a:stretch>
              <a:fillRect l="51470" t="4246" r="3045" b="-16784"/>
            </a:stretch>
          </a:blip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ollege of Food, Agricultural, and Environmental Sciences identification tag.">
            <a:extLst>
              <a:ext uri="{FF2B5EF4-FFF2-40B4-BE49-F238E27FC236}">
                <a16:creationId xmlns:a16="http://schemas.microsoft.com/office/drawing/2014/main" id="{B14C2A2A-3E21-4D47-BCC2-1B24112ACF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 y="0"/>
            <a:ext cx="1191810" cy="865632"/>
          </a:xfrm>
          <a:prstGeom prst="rect">
            <a:avLst/>
          </a:prstGeom>
        </p:spPr>
      </p:pic>
      <p:sp>
        <p:nvSpPr>
          <p:cNvPr id="5" name="Rectangle 4">
            <a:extLst>
              <a:ext uri="{FF2B5EF4-FFF2-40B4-BE49-F238E27FC236}">
                <a16:creationId xmlns:a16="http://schemas.microsoft.com/office/drawing/2014/main" id="{2B8293D8-2031-EF4C-9BA3-3EAD2C25E444}"/>
              </a:ext>
            </a:extLst>
          </p:cNvPr>
          <p:cNvSpPr/>
          <p:nvPr userDrawn="1"/>
        </p:nvSpPr>
        <p:spPr>
          <a:xfrm>
            <a:off x="284258" y="1934924"/>
            <a:ext cx="9626658" cy="3175000"/>
          </a:xfrm>
          <a:prstGeom prst="rect">
            <a:avLst/>
          </a:prstGeom>
          <a:solidFill>
            <a:srgbClr val="FFFFFF">
              <a:alpha val="747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C9F4DFB-5FEF-4443-B100-BDAFF98C292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746760" y="5638703"/>
            <a:ext cx="3338593" cy="478695"/>
          </a:xfrm>
          <a:prstGeom prst="rect">
            <a:avLst/>
          </a:prstGeom>
        </p:spPr>
      </p:pic>
      <p:cxnSp>
        <p:nvCxnSpPr>
          <p:cNvPr id="7" name="Straight Connector 6">
            <a:extLst>
              <a:ext uri="{FF2B5EF4-FFF2-40B4-BE49-F238E27FC236}">
                <a16:creationId xmlns:a16="http://schemas.microsoft.com/office/drawing/2014/main" id="{FD07F65F-844A-B44B-9891-4BA1552B25B1}"/>
              </a:ext>
              <a:ext uri="{C183D7F6-B498-43B3-948B-1728B52AA6E4}">
                <adec:decorative xmlns:adec="http://schemas.microsoft.com/office/drawing/2017/decorative" val="1"/>
              </a:ext>
            </a:extLst>
          </p:cNvPr>
          <p:cNvCxnSpPr>
            <a:cxnSpLocks/>
          </p:cNvCxnSpPr>
          <p:nvPr userDrawn="1"/>
        </p:nvCxnSpPr>
        <p:spPr>
          <a:xfrm>
            <a:off x="749300" y="3897801"/>
            <a:ext cx="1694688"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6F9E75A-B207-2A45-BC22-B31A3AB04686}"/>
              </a:ext>
            </a:extLst>
          </p:cNvPr>
          <p:cNvSpPr>
            <a:spLocks noGrp="1"/>
          </p:cNvSpPr>
          <p:nvPr>
            <p:ph type="title"/>
          </p:nvPr>
        </p:nvSpPr>
        <p:spPr>
          <a:xfrm>
            <a:off x="723900" y="2397125"/>
            <a:ext cx="8846820" cy="757093"/>
          </a:xfrm>
        </p:spPr>
        <p:txBody>
          <a:bodyPr/>
          <a:lstStyle>
            <a:lvl1pPr>
              <a:defRPr sz="5000"/>
            </a:lvl1pPr>
          </a:lstStyle>
          <a:p>
            <a:r>
              <a:rPr lang="en-US"/>
              <a:t>Click to edit Master title style</a:t>
            </a:r>
          </a:p>
        </p:txBody>
      </p:sp>
      <p:sp>
        <p:nvSpPr>
          <p:cNvPr id="9" name="Text Placeholder 8">
            <a:extLst>
              <a:ext uri="{FF2B5EF4-FFF2-40B4-BE49-F238E27FC236}">
                <a16:creationId xmlns:a16="http://schemas.microsoft.com/office/drawing/2014/main" id="{B35F23F4-22DB-0345-92B8-98F3E40E92DF}"/>
              </a:ext>
            </a:extLst>
          </p:cNvPr>
          <p:cNvSpPr>
            <a:spLocks noGrp="1"/>
          </p:cNvSpPr>
          <p:nvPr>
            <p:ph type="body" sz="quarter" idx="10"/>
          </p:nvPr>
        </p:nvSpPr>
        <p:spPr>
          <a:xfrm>
            <a:off x="723900" y="4195763"/>
            <a:ext cx="6683375" cy="73183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428395774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2_Divider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16020C2-A681-7845-A333-FF20F40D13ED}"/>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pitchFamily="2" charset="77"/>
            </a:endParaRPr>
          </a:p>
        </p:txBody>
      </p:sp>
      <p:pic>
        <p:nvPicPr>
          <p:cNvPr id="5" name="Picture 4">
            <a:extLst>
              <a:ext uri="{FF2B5EF4-FFF2-40B4-BE49-F238E27FC236}">
                <a16:creationId xmlns:a16="http://schemas.microsoft.com/office/drawing/2014/main" id="{D0F45D6E-9DF3-E743-B537-6FA5827A3BD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 name="TextBox 5">
            <a:extLst>
              <a:ext uri="{FF2B5EF4-FFF2-40B4-BE49-F238E27FC236}">
                <a16:creationId xmlns:a16="http://schemas.microsoft.com/office/drawing/2014/main" id="{35196BBC-46F8-EC4F-B2D7-6AD29C12B4DA}"/>
              </a:ext>
              <a:ext uri="{C183D7F6-B498-43B3-948B-1728B52AA6E4}">
                <adec:decorative xmlns:adec="http://schemas.microsoft.com/office/drawing/2017/decorative" val="1"/>
              </a:ext>
            </a:extLst>
          </p:cNvPr>
          <p:cNvSpPr txBox="1"/>
          <p:nvPr userDrawn="1"/>
        </p:nvSpPr>
        <p:spPr>
          <a:xfrm>
            <a:off x="1414130" y="6387234"/>
            <a:ext cx="9527160" cy="43088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a:solidFill>
                  <a:srgbClr val="BFC6CB"/>
                </a:solidFill>
                <a:latin typeface="Buckeye Sans ExtraBold" pitchFamily="2" charset="77"/>
              </a:rPr>
              <a:t>OHIO STATE UNIVERSITY EXTENSION • </a:t>
            </a:r>
            <a:r>
              <a:rPr lang="en-US" sz="1400" b="1" i="0" err="1">
                <a:solidFill>
                  <a:srgbClr val="BFC6CB"/>
                </a:solidFill>
                <a:latin typeface="Buckeye Sans ExtraBold" pitchFamily="2" charset="77"/>
              </a:rPr>
              <a:t>farmoffice.osu.edu</a:t>
            </a:r>
            <a:endParaRPr lang="en-US" sz="1400" b="1" i="0">
              <a:solidFill>
                <a:srgbClr val="BFC6CB"/>
              </a:solidFill>
              <a:latin typeface="Buckeye Sans ExtraBold" pitchFamily="2" charset="77"/>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400" b="1" i="0">
              <a:solidFill>
                <a:srgbClr val="BFC6CB"/>
              </a:solidFill>
              <a:latin typeface="Buckeye Sans ExtraBold" pitchFamily="2" charset="77"/>
            </a:endParaRPr>
          </a:p>
        </p:txBody>
      </p:sp>
      <p:sp>
        <p:nvSpPr>
          <p:cNvPr id="21" name="Text Placeholder 20">
            <a:extLst>
              <a:ext uri="{FF2B5EF4-FFF2-40B4-BE49-F238E27FC236}">
                <a16:creationId xmlns:a16="http://schemas.microsoft.com/office/drawing/2014/main" id="{2E1CA68F-CBAA-3B45-8851-26BB184E1EE9}"/>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a:t>Click to edit Master text styles</a:t>
            </a:r>
          </a:p>
        </p:txBody>
      </p:sp>
      <p:sp>
        <p:nvSpPr>
          <p:cNvPr id="17" name="Title Placeholder 1">
            <a:extLst>
              <a:ext uri="{FF2B5EF4-FFF2-40B4-BE49-F238E27FC236}">
                <a16:creationId xmlns:a16="http://schemas.microsoft.com/office/drawing/2014/main" id="{6A6CA8FE-044A-054F-936D-68971E91AA82}"/>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a:t>Click to edit</a:t>
            </a:r>
            <a:br>
              <a:rPr lang="en-US"/>
            </a:br>
            <a:r>
              <a:rPr lang="en-US"/>
              <a:t>Master title style</a:t>
            </a:r>
          </a:p>
        </p:txBody>
      </p:sp>
      <p:sp>
        <p:nvSpPr>
          <p:cNvPr id="7" name="Slide Number Placeholder 5">
            <a:extLst>
              <a:ext uri="{FF2B5EF4-FFF2-40B4-BE49-F238E27FC236}">
                <a16:creationId xmlns:a16="http://schemas.microsoft.com/office/drawing/2014/main" id="{569A1EC7-B946-6643-AE35-132E876A275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spTree>
    <p:extLst>
      <p:ext uri="{BB962C8B-B14F-4D97-AF65-F5344CB8AC3E}">
        <p14:creationId xmlns:p14="http://schemas.microsoft.com/office/powerpoint/2010/main" val="1203684317"/>
      </p:ext>
    </p:extLst>
  </p:cSld>
  <p:clrMapOvr>
    <a:masterClrMapping/>
  </p:clrMapOvr>
  <p:extLst>
    <p:ext uri="{DCECCB84-F9BA-43D5-87BE-67443E8EF086}">
      <p15:sldGuideLst xmlns:p15="http://schemas.microsoft.com/office/powerpoint/2012/main">
        <p15:guide id="1" orient="horz" pos="1296">
          <p15:clr>
            <a:srgbClr val="FBAE40"/>
          </p15:clr>
        </p15:guide>
        <p15:guide id="2" pos="960">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2_Quote Slid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4B56EA9-413E-5A4B-B387-6F839DDFA39C}"/>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pitchFamily="2" charset="77"/>
            </a:endParaRPr>
          </a:p>
        </p:txBody>
      </p:sp>
      <p:pic>
        <p:nvPicPr>
          <p:cNvPr id="7" name="Picture 6">
            <a:extLst>
              <a:ext uri="{FF2B5EF4-FFF2-40B4-BE49-F238E27FC236}">
                <a16:creationId xmlns:a16="http://schemas.microsoft.com/office/drawing/2014/main" id="{A1B602A8-483F-6F4B-83C2-1712C10533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Box 7">
            <a:extLst>
              <a:ext uri="{FF2B5EF4-FFF2-40B4-BE49-F238E27FC236}">
                <a16:creationId xmlns:a16="http://schemas.microsoft.com/office/drawing/2014/main" id="{50DB693F-D967-1D49-9977-3D29AF538E1E}"/>
              </a:ext>
              <a:ext uri="{C183D7F6-B498-43B3-948B-1728B52AA6E4}">
                <adec:decorative xmlns:adec="http://schemas.microsoft.com/office/drawing/2017/decorative" val="1"/>
              </a:ext>
            </a:extLst>
          </p:cNvPr>
          <p:cNvSpPr txBox="1"/>
          <p:nvPr userDrawn="1"/>
        </p:nvSpPr>
        <p:spPr>
          <a:xfrm>
            <a:off x="1414130" y="6387234"/>
            <a:ext cx="9527160" cy="43088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a:solidFill>
                  <a:srgbClr val="BFC6CB"/>
                </a:solidFill>
                <a:latin typeface="Buckeye Sans ExtraBold" pitchFamily="2" charset="77"/>
              </a:rPr>
              <a:t>OHIO STATE UNIVERSITY EXTENSION • </a:t>
            </a:r>
            <a:r>
              <a:rPr lang="en-US" sz="1400" b="1" i="0" err="1">
                <a:solidFill>
                  <a:srgbClr val="BFC6CB"/>
                </a:solidFill>
                <a:latin typeface="Buckeye Sans ExtraBold" pitchFamily="2" charset="77"/>
              </a:rPr>
              <a:t>farmoffice.osu.edu</a:t>
            </a:r>
            <a:endParaRPr lang="en-US" sz="1400" b="1" i="0">
              <a:solidFill>
                <a:srgbClr val="BFC6CB"/>
              </a:solidFill>
              <a:latin typeface="Buckeye Sans ExtraBold" pitchFamily="2" charset="77"/>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400" b="1" i="0">
              <a:solidFill>
                <a:srgbClr val="BFC6CB"/>
              </a:solidFill>
              <a:latin typeface="Buckeye Sans ExtraBold" pitchFamily="2" charset="77"/>
            </a:endParaRPr>
          </a:p>
        </p:txBody>
      </p:sp>
      <p:sp>
        <p:nvSpPr>
          <p:cNvPr id="17" name="Text Placeholder 20">
            <a:extLst>
              <a:ext uri="{FF2B5EF4-FFF2-40B4-BE49-F238E27FC236}">
                <a16:creationId xmlns:a16="http://schemas.microsoft.com/office/drawing/2014/main" id="{E82F8AFB-7C5F-B04D-A449-5F0887FB9EA5}"/>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a:t>Click to edit Master text styles</a:t>
            </a:r>
          </a:p>
        </p:txBody>
      </p:sp>
      <p:sp>
        <p:nvSpPr>
          <p:cNvPr id="5" name="TextBox 4">
            <a:extLst>
              <a:ext uri="{FF2B5EF4-FFF2-40B4-BE49-F238E27FC236}">
                <a16:creationId xmlns:a16="http://schemas.microsoft.com/office/drawing/2014/main" id="{6359E448-8616-B348-8FC0-681BE6555AD0}"/>
              </a:ext>
            </a:extLst>
          </p:cNvPr>
          <p:cNvSpPr txBox="1"/>
          <p:nvPr userDrawn="1"/>
        </p:nvSpPr>
        <p:spPr>
          <a:xfrm>
            <a:off x="595423" y="233917"/>
            <a:ext cx="1424763" cy="3170099"/>
          </a:xfrm>
          <a:prstGeom prst="rect">
            <a:avLst/>
          </a:prstGeom>
          <a:noFill/>
        </p:spPr>
        <p:txBody>
          <a:bodyPr wrap="square" rtlCol="0">
            <a:spAutoFit/>
          </a:bodyPr>
          <a:lstStyle/>
          <a:p>
            <a:r>
              <a:rPr lang="en-US" sz="20000" b="1" i="0">
                <a:solidFill>
                  <a:srgbClr val="BFC6CB"/>
                </a:solidFill>
                <a:latin typeface="Buckeye Serif Black" pitchFamily="2" charset="0"/>
                <a:ea typeface="Buckeye Serif Black" pitchFamily="2" charset="0"/>
              </a:rPr>
              <a:t>“</a:t>
            </a:r>
          </a:p>
        </p:txBody>
      </p:sp>
      <p:sp>
        <p:nvSpPr>
          <p:cNvPr id="18" name="TextBox 17">
            <a:extLst>
              <a:ext uri="{FF2B5EF4-FFF2-40B4-BE49-F238E27FC236}">
                <a16:creationId xmlns:a16="http://schemas.microsoft.com/office/drawing/2014/main" id="{2E332ABA-95DF-CB4D-9E14-D64E1ECA41F6}"/>
              </a:ext>
            </a:extLst>
          </p:cNvPr>
          <p:cNvSpPr txBox="1"/>
          <p:nvPr userDrawn="1"/>
        </p:nvSpPr>
        <p:spPr>
          <a:xfrm flipV="1">
            <a:off x="10162953" y="3221666"/>
            <a:ext cx="1424763" cy="3170099"/>
          </a:xfrm>
          <a:prstGeom prst="rect">
            <a:avLst/>
          </a:prstGeom>
          <a:noFill/>
        </p:spPr>
        <p:txBody>
          <a:bodyPr wrap="square" rtlCol="0">
            <a:spAutoFit/>
          </a:bodyPr>
          <a:lstStyle/>
          <a:p>
            <a:r>
              <a:rPr lang="en-US" sz="20000" b="1" i="0">
                <a:solidFill>
                  <a:srgbClr val="BFC6CB"/>
                </a:solidFill>
                <a:latin typeface="Buckeye Serif Black" pitchFamily="2" charset="0"/>
                <a:ea typeface="Buckeye Serif Black" pitchFamily="2" charset="0"/>
              </a:rPr>
              <a:t>“</a:t>
            </a:r>
          </a:p>
        </p:txBody>
      </p:sp>
      <p:sp>
        <p:nvSpPr>
          <p:cNvPr id="16" name="Title Placeholder 1">
            <a:extLst>
              <a:ext uri="{FF2B5EF4-FFF2-40B4-BE49-F238E27FC236}">
                <a16:creationId xmlns:a16="http://schemas.microsoft.com/office/drawing/2014/main" id="{4D5690FC-10DB-E347-9591-2A653CE14729}"/>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a:t>Click to edit</a:t>
            </a:r>
            <a:br>
              <a:rPr lang="en-US"/>
            </a:br>
            <a:r>
              <a:rPr lang="en-US"/>
              <a:t>Master title style</a:t>
            </a:r>
          </a:p>
        </p:txBody>
      </p:sp>
      <p:sp>
        <p:nvSpPr>
          <p:cNvPr id="9" name="Slide Number Placeholder 5">
            <a:extLst>
              <a:ext uri="{FF2B5EF4-FFF2-40B4-BE49-F238E27FC236}">
                <a16:creationId xmlns:a16="http://schemas.microsoft.com/office/drawing/2014/main" id="{75AF3063-44BA-EC4C-B631-27289322E3E9}"/>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spTree>
    <p:extLst>
      <p:ext uri="{BB962C8B-B14F-4D97-AF65-F5344CB8AC3E}">
        <p14:creationId xmlns:p14="http://schemas.microsoft.com/office/powerpoint/2010/main" val="3857289778"/>
      </p:ext>
    </p:extLst>
  </p:cSld>
  <p:clrMapOvr>
    <a:masterClrMapping/>
  </p:clrMapOvr>
  <p:extLst>
    <p:ext uri="{DCECCB84-F9BA-43D5-87BE-67443E8EF086}">
      <p15:sldGuideLst xmlns:p15="http://schemas.microsoft.com/office/powerpoint/2012/main"/>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B0EAA7A-0872-EF40-A0B8-6A92B3F6F1FF}"/>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5">
            <a:extLst>
              <a:ext uri="{FF2B5EF4-FFF2-40B4-BE49-F238E27FC236}">
                <a16:creationId xmlns:a16="http://schemas.microsoft.com/office/drawing/2014/main" id="{6A71B90C-DB03-3D48-9CF4-FAEC2FB3D4F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1" name="Straight Connector 10">
            <a:extLst>
              <a:ext uri="{FF2B5EF4-FFF2-40B4-BE49-F238E27FC236}">
                <a16:creationId xmlns:a16="http://schemas.microsoft.com/office/drawing/2014/main" id="{D638163A-62D1-A742-897D-205EFAB2F34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17ED887-20B8-9143-93A9-741B70CBAF8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8567C26-5DC5-3745-AE6E-6153A82DE53B}"/>
              </a:ext>
              <a:ext uri="{C183D7F6-B498-43B3-948B-1728B52AA6E4}">
                <adec:decorative xmlns:adec="http://schemas.microsoft.com/office/drawing/2017/decorative" val="1"/>
              </a:ext>
            </a:extLst>
          </p:cNvPr>
          <p:cNvSpPr txBox="1"/>
          <p:nvPr userDrawn="1"/>
        </p:nvSpPr>
        <p:spPr>
          <a:xfrm>
            <a:off x="1414130" y="6387234"/>
            <a:ext cx="9527160" cy="43088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a:solidFill>
                  <a:srgbClr val="BFC6CB"/>
                </a:solidFill>
                <a:latin typeface="Buckeye Sans ExtraBold" pitchFamily="2" charset="77"/>
              </a:rPr>
              <a:t>OHIO STATE UNIVERSITY EXTENSION • </a:t>
            </a:r>
            <a:r>
              <a:rPr lang="en-US" sz="1400" b="1" i="0" err="1">
                <a:solidFill>
                  <a:srgbClr val="BFC6CB"/>
                </a:solidFill>
                <a:latin typeface="Buckeye Sans ExtraBold" pitchFamily="2" charset="77"/>
              </a:rPr>
              <a:t>farmoffice.osu.edu</a:t>
            </a:r>
            <a:endParaRPr lang="en-US" sz="1400" b="1" i="0">
              <a:solidFill>
                <a:srgbClr val="BFC6CB"/>
              </a:solidFill>
              <a:latin typeface="Buckeye Sans ExtraBold" pitchFamily="2" charset="77"/>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400" b="1" i="0">
              <a:solidFill>
                <a:srgbClr val="BFC6CB"/>
              </a:solidFill>
              <a:latin typeface="Buckeye Sans ExtraBold" pitchFamily="2" charset="77"/>
            </a:endParaRPr>
          </a:p>
        </p:txBody>
      </p:sp>
      <p:sp>
        <p:nvSpPr>
          <p:cNvPr id="6" name="Slide Number Placeholder 5">
            <a:extLst>
              <a:ext uri="{FF2B5EF4-FFF2-40B4-BE49-F238E27FC236}">
                <a16:creationId xmlns:a16="http://schemas.microsoft.com/office/drawing/2014/main" id="{86D71CDF-2BA0-4B12-BAB3-F078D4D10D7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8C702ADA-344D-4C5C-97AD-978608FF7B5A}" type="slidenum">
              <a:rPr lang="en-US" smtClean="0"/>
              <a:pPr/>
              <a:t>‹#›</a:t>
            </a:fld>
            <a:endParaRPr lang="en-US"/>
          </a:p>
        </p:txBody>
      </p:sp>
      <p:sp>
        <p:nvSpPr>
          <p:cNvPr id="10" name="Text Placeholder 9">
            <a:extLst>
              <a:ext uri="{FF2B5EF4-FFF2-40B4-BE49-F238E27FC236}">
                <a16:creationId xmlns:a16="http://schemas.microsoft.com/office/drawing/2014/main" id="{271F439C-1B95-B54B-A171-4A59290E02F6}"/>
              </a:ext>
            </a:extLst>
          </p:cNvPr>
          <p:cNvSpPr>
            <a:spLocks noGrp="1"/>
          </p:cNvSpPr>
          <p:nvPr>
            <p:ph type="body" sz="quarter" idx="13"/>
          </p:nvPr>
        </p:nvSpPr>
        <p:spPr>
          <a:xfrm>
            <a:off x="831851" y="2483216"/>
            <a:ext cx="9404350" cy="3371483"/>
          </a:xfrm>
        </p:spPr>
        <p:txBody>
          <a:bodyPr>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2" name="Text Placeholder 11">
            <a:extLst>
              <a:ext uri="{FF2B5EF4-FFF2-40B4-BE49-F238E27FC236}">
                <a16:creationId xmlns:a16="http://schemas.microsoft.com/office/drawing/2014/main" id="{2EF2F390-EC9D-2B4B-9E0C-1EF26E92150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8" name="Title Placeholder 1">
            <a:extLst>
              <a:ext uri="{FF2B5EF4-FFF2-40B4-BE49-F238E27FC236}">
                <a16:creationId xmlns:a16="http://schemas.microsoft.com/office/drawing/2014/main" id="{8A662B4E-B003-754B-A855-88695236AD9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302878358"/>
      </p:ext>
    </p:extLst>
  </p:cSld>
  <p:clrMapOvr>
    <a:masterClrMapping/>
  </p:clrMapOvr>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2_Two-column 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44153BD8-04AD-B643-BDF7-8BAF603D90F8}"/>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Slide Number Placeholder 5">
            <a:extLst>
              <a:ext uri="{FF2B5EF4-FFF2-40B4-BE49-F238E27FC236}">
                <a16:creationId xmlns:a16="http://schemas.microsoft.com/office/drawing/2014/main" id="{8F194CD9-C523-094B-939C-4B5EDCFFB4DE}"/>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2" name="Straight Connector 11">
            <a:extLst>
              <a:ext uri="{FF2B5EF4-FFF2-40B4-BE49-F238E27FC236}">
                <a16:creationId xmlns:a16="http://schemas.microsoft.com/office/drawing/2014/main" id="{4611402B-A61A-AE46-BB30-605E356348B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5F7C545-9731-6C4E-9491-492809C81A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DF845D4F-8426-CA40-A6D0-276FCE976F3A}"/>
              </a:ext>
              <a:ext uri="{C183D7F6-B498-43B3-948B-1728B52AA6E4}">
                <adec:decorative xmlns:adec="http://schemas.microsoft.com/office/drawing/2017/decorative" val="1"/>
              </a:ext>
            </a:extLst>
          </p:cNvPr>
          <p:cNvSpPr txBox="1"/>
          <p:nvPr userDrawn="1"/>
        </p:nvSpPr>
        <p:spPr>
          <a:xfrm>
            <a:off x="1414130" y="6387234"/>
            <a:ext cx="9527160" cy="43088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a:solidFill>
                  <a:srgbClr val="BFC6CB"/>
                </a:solidFill>
                <a:latin typeface="Buckeye Sans ExtraBold" pitchFamily="2" charset="77"/>
              </a:rPr>
              <a:t>OHIO STATE UNIVERSITY EXTENSION • </a:t>
            </a:r>
            <a:r>
              <a:rPr lang="en-US" sz="1400" b="1" i="0" err="1">
                <a:solidFill>
                  <a:srgbClr val="BFC6CB"/>
                </a:solidFill>
                <a:latin typeface="Buckeye Sans ExtraBold" pitchFamily="2" charset="77"/>
              </a:rPr>
              <a:t>farmoffice.osu.edu</a:t>
            </a:r>
            <a:endParaRPr lang="en-US" sz="1400" b="1" i="0">
              <a:solidFill>
                <a:srgbClr val="BFC6CB"/>
              </a:solidFill>
              <a:latin typeface="Buckeye Sans ExtraBold" pitchFamily="2" charset="77"/>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400" b="1" i="0">
              <a:solidFill>
                <a:srgbClr val="BFC6CB"/>
              </a:solidFill>
              <a:latin typeface="Buckeye Sans ExtraBold" pitchFamily="2" charset="77"/>
            </a:endParaRP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9">
            <a:extLst>
              <a:ext uri="{FF2B5EF4-FFF2-40B4-BE49-F238E27FC236}">
                <a16:creationId xmlns:a16="http://schemas.microsoft.com/office/drawing/2014/main" id="{0DEE6220-C310-EA45-813E-627336EB17FF}"/>
              </a:ext>
            </a:extLst>
          </p:cNvPr>
          <p:cNvSpPr>
            <a:spLocks noGrp="1"/>
          </p:cNvSpPr>
          <p:nvPr>
            <p:ph type="body" sz="quarter" idx="13"/>
          </p:nvPr>
        </p:nvSpPr>
        <p:spPr>
          <a:xfrm>
            <a:off x="831850" y="2483216"/>
            <a:ext cx="10550525" cy="3670057"/>
          </a:xfrm>
        </p:spPr>
        <p:txBody>
          <a:bodyPr numCol="2"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9" name="Text Placeholder 11">
            <a:extLst>
              <a:ext uri="{FF2B5EF4-FFF2-40B4-BE49-F238E27FC236}">
                <a16:creationId xmlns:a16="http://schemas.microsoft.com/office/drawing/2014/main" id="{FCA9E2BA-35EB-704E-910B-8478F32F80D4}"/>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7" name="Title Placeholder 1">
            <a:extLst>
              <a:ext uri="{FF2B5EF4-FFF2-40B4-BE49-F238E27FC236}">
                <a16:creationId xmlns:a16="http://schemas.microsoft.com/office/drawing/2014/main" id="{79B04999-595F-3A42-9C8A-162F8B9A6E0D}"/>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158403768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2_Three-column 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688E12A-9FCA-F048-A6F6-062A79774044}"/>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E29DA956-62FE-1D47-A264-C19F2D6848E2}"/>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9" name="Straight Connector 8">
            <a:extLst>
              <a:ext uri="{FF2B5EF4-FFF2-40B4-BE49-F238E27FC236}">
                <a16:creationId xmlns:a16="http://schemas.microsoft.com/office/drawing/2014/main" id="{37EE529B-B542-8046-BB49-E0AC00EC43BB}"/>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60729E9-2E97-8C4D-ACFA-EF38F6E6E1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4C1532F-8EA2-4040-B6F0-B9716A122D6D}"/>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a:solidFill>
                  <a:srgbClr val="BFC6CB"/>
                </a:solidFill>
                <a:latin typeface="Buckeye Sans ExtraBold" pitchFamily="2" charset="77"/>
              </a:rPr>
              <a:t>OHIO STATE UNIVERSITY EXTENSION • </a:t>
            </a:r>
            <a:r>
              <a:rPr lang="en-US" sz="1400" b="1" i="0" err="1">
                <a:solidFill>
                  <a:srgbClr val="BFC6CB"/>
                </a:solidFill>
                <a:latin typeface="Buckeye Sans ExtraBold" pitchFamily="2" charset="77"/>
              </a:rPr>
              <a:t>farmoffice.osu.edu</a:t>
            </a:r>
            <a:endParaRPr lang="en-US" sz="1400" b="1" i="0">
              <a:solidFill>
                <a:srgbClr val="BFC6CB"/>
              </a:solidFill>
              <a:latin typeface="Buckeye Sans ExtraBold" pitchFamily="2" charset="77"/>
            </a:endParaRP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EEE12CB0-BBBE-0849-A619-23D85837ED9F}"/>
              </a:ext>
            </a:extLst>
          </p:cNvPr>
          <p:cNvSpPr>
            <a:spLocks noGrp="1"/>
          </p:cNvSpPr>
          <p:nvPr>
            <p:ph type="body" sz="quarter" idx="13"/>
          </p:nvPr>
        </p:nvSpPr>
        <p:spPr>
          <a:xfrm>
            <a:off x="831850" y="2483216"/>
            <a:ext cx="10550525" cy="3670057"/>
          </a:xfrm>
        </p:spPr>
        <p:txBody>
          <a:bodyPr numCol="3"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2" name="Text Placeholder 11">
            <a:extLst>
              <a:ext uri="{FF2B5EF4-FFF2-40B4-BE49-F238E27FC236}">
                <a16:creationId xmlns:a16="http://schemas.microsoft.com/office/drawing/2014/main" id="{70EF7D51-CFF1-2240-B525-B2EE49449B2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10" name="Title Placeholder 1">
            <a:extLst>
              <a:ext uri="{FF2B5EF4-FFF2-40B4-BE49-F238E27FC236}">
                <a16:creationId xmlns:a16="http://schemas.microsoft.com/office/drawing/2014/main" id="{D3A49F5E-8651-AE42-A1E2-36C1598F9CF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270566462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2_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9B96CE-7E97-254F-A8C7-D813ACF2CB9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428EDB8B-E1B7-574A-BCC7-46D528390BE7}"/>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9" name="Straight Connector 8">
            <a:extLst>
              <a:ext uri="{FF2B5EF4-FFF2-40B4-BE49-F238E27FC236}">
                <a16:creationId xmlns:a16="http://schemas.microsoft.com/office/drawing/2014/main" id="{B9E3C4EE-6666-1A40-A5EC-14B0DF1D01A4}"/>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E827C36-59ED-8144-ADBA-892BD4139C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151CA0B0-D93F-C047-B90C-CDFB8C7BC3F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a:solidFill>
                  <a:srgbClr val="BFC6CB"/>
                </a:solidFill>
                <a:latin typeface="Buckeye Sans ExtraBold" pitchFamily="2" charset="77"/>
              </a:rPr>
              <a:t>OHIO STATE UNIVERSITY EXTENSION • </a:t>
            </a:r>
            <a:r>
              <a:rPr lang="en-US" sz="1400" b="1" i="0" err="1">
                <a:solidFill>
                  <a:srgbClr val="BFC6CB"/>
                </a:solidFill>
                <a:latin typeface="Buckeye Sans ExtraBold" pitchFamily="2" charset="77"/>
              </a:rPr>
              <a:t>farmoffice.osu.edu</a:t>
            </a:r>
            <a:endParaRPr lang="en-US" sz="1400" b="1" i="0">
              <a:solidFill>
                <a:srgbClr val="BFC6CB"/>
              </a:solidFill>
              <a:latin typeface="Buckeye Sans ExtraBold" pitchFamily="2" charset="77"/>
            </a:endParaRP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67418590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2_Two-column Comparison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55951596-919A-3343-80D9-34AFA70FF7B9}"/>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lide Number Placeholder 5">
            <a:extLst>
              <a:ext uri="{FF2B5EF4-FFF2-40B4-BE49-F238E27FC236}">
                <a16:creationId xmlns:a16="http://schemas.microsoft.com/office/drawing/2014/main" id="{50830B1B-7B59-EE46-96CA-194E928E76B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6" name="Straight Connector 15">
            <a:extLst>
              <a:ext uri="{FF2B5EF4-FFF2-40B4-BE49-F238E27FC236}">
                <a16:creationId xmlns:a16="http://schemas.microsoft.com/office/drawing/2014/main" id="{0026BED3-5CAA-2940-B12F-799C81CD221F}"/>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79ED083-4947-284F-AB6B-631094A2285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8" name="TextBox 17">
            <a:extLst>
              <a:ext uri="{FF2B5EF4-FFF2-40B4-BE49-F238E27FC236}">
                <a16:creationId xmlns:a16="http://schemas.microsoft.com/office/drawing/2014/main" id="{51E41223-2DDA-9C46-9F07-D5E8872C07D6}"/>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a:solidFill>
                  <a:srgbClr val="BFC6CB"/>
                </a:solidFill>
                <a:latin typeface="Buckeye Sans ExtraBold" pitchFamily="2" charset="77"/>
              </a:rPr>
              <a:t>OHIO STATE UNIVERSITY EXTENSION • </a:t>
            </a:r>
            <a:r>
              <a:rPr lang="en-US" sz="1400" b="1" i="0" err="1">
                <a:solidFill>
                  <a:srgbClr val="BFC6CB"/>
                </a:solidFill>
                <a:latin typeface="Buckeye Sans ExtraBold" pitchFamily="2" charset="77"/>
              </a:rPr>
              <a:t>farmoffice.osu.edu</a:t>
            </a:r>
            <a:endParaRPr lang="en-US" sz="1400" b="1" i="0">
              <a:solidFill>
                <a:srgbClr val="BFC6CB"/>
              </a:solidFill>
              <a:latin typeface="Buckeye Sans ExtraBold" pitchFamily="2" charset="77"/>
            </a:endParaRP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3" name="Straight Connector 2">
            <a:extLst>
              <a:ext uri="{FF2B5EF4-FFF2-40B4-BE49-F238E27FC236}">
                <a16:creationId xmlns:a16="http://schemas.microsoft.com/office/drawing/2014/main" id="{ADA2131B-1F74-FF48-BCAE-7574DF9B05B6}"/>
              </a:ext>
              <a:ext uri="{C183D7F6-B498-43B3-948B-1728B52AA6E4}">
                <adec:decorative xmlns:adec="http://schemas.microsoft.com/office/drawing/2017/decorative" val="1"/>
              </a:ext>
            </a:extLst>
          </p:cNvPr>
          <p:cNvCxnSpPr/>
          <p:nvPr userDrawn="1"/>
        </p:nvCxnSpPr>
        <p:spPr>
          <a:xfrm>
            <a:off x="5404338" y="2038474"/>
            <a:ext cx="0" cy="4126523"/>
          </a:xfrm>
          <a:prstGeom prst="line">
            <a:avLst/>
          </a:prstGeom>
          <a:ln w="12700">
            <a:solidFill>
              <a:srgbClr val="BFC6CB"/>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806B9709-D47F-8244-84CF-E7A6E07BB03E}"/>
              </a:ext>
            </a:extLst>
          </p:cNvPr>
          <p:cNvSpPr>
            <a:spLocks noGrp="1"/>
          </p:cNvSpPr>
          <p:nvPr>
            <p:ph sz="half" idx="17"/>
          </p:nvPr>
        </p:nvSpPr>
        <p:spPr>
          <a:xfrm>
            <a:off x="5791200"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87EFCDFB-7048-5643-AC3D-1B775FF92BD5}"/>
              </a:ext>
            </a:extLst>
          </p:cNvPr>
          <p:cNvSpPr>
            <a:spLocks noGrp="1"/>
          </p:cNvSpPr>
          <p:nvPr>
            <p:ph type="body" sz="quarter" idx="16" hasCustomPrompt="1"/>
          </p:nvPr>
        </p:nvSpPr>
        <p:spPr>
          <a:xfrm>
            <a:off x="5791200" y="2026874"/>
            <a:ext cx="4150458" cy="292954"/>
          </a:xfrm>
        </p:spPr>
        <p:txBody>
          <a:bodyPr>
            <a:normAutofit/>
          </a:bodyPr>
          <a:lstStyle>
            <a:lvl1pPr marL="0" indent="0">
              <a:buNone/>
              <a:defRPr sz="1600" b="1" i="0">
                <a:latin typeface="Buckeye Sans ExtraBold" pitchFamily="2" charset="77"/>
              </a:defRPr>
            </a:lvl1pPr>
          </a:lstStyle>
          <a:p>
            <a:pPr lvl="0"/>
            <a:r>
              <a:rPr lang="en-US"/>
              <a:t>CLICK TO EDIT MASTER TEXT STYLES</a:t>
            </a:r>
          </a:p>
        </p:txBody>
      </p:sp>
      <p:sp>
        <p:nvSpPr>
          <p:cNvPr id="14" name="Content Placeholder 3">
            <a:extLst>
              <a:ext uri="{FF2B5EF4-FFF2-40B4-BE49-F238E27FC236}">
                <a16:creationId xmlns:a16="http://schemas.microsoft.com/office/drawing/2014/main" id="{59CB54DC-B279-5A42-8B13-00B74FEE7A63}"/>
              </a:ext>
            </a:extLst>
          </p:cNvPr>
          <p:cNvSpPr>
            <a:spLocks noGrp="1"/>
          </p:cNvSpPr>
          <p:nvPr>
            <p:ph sz="half" idx="2"/>
          </p:nvPr>
        </p:nvSpPr>
        <p:spPr>
          <a:xfrm>
            <a:off x="839788"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AD267245-C79B-974C-B0B2-B3A68A0875B9}"/>
              </a:ext>
            </a:extLst>
          </p:cNvPr>
          <p:cNvSpPr>
            <a:spLocks noGrp="1"/>
          </p:cNvSpPr>
          <p:nvPr>
            <p:ph type="body" sz="quarter" idx="14" hasCustomPrompt="1"/>
          </p:nvPr>
        </p:nvSpPr>
        <p:spPr>
          <a:xfrm>
            <a:off x="831850" y="2026874"/>
            <a:ext cx="4150458" cy="292954"/>
          </a:xfrm>
        </p:spPr>
        <p:txBody>
          <a:bodyPr>
            <a:normAutofit/>
          </a:bodyPr>
          <a:lstStyle>
            <a:lvl1pPr marL="0" indent="0">
              <a:buNone/>
              <a:defRPr sz="1600" b="1" i="0">
                <a:latin typeface="Buckeye Sans ExtraBold" pitchFamily="2" charset="77"/>
              </a:defRPr>
            </a:lvl1pPr>
          </a:lstStyle>
          <a:p>
            <a:pPr lvl="0"/>
            <a:r>
              <a:rPr lang="en-US"/>
              <a:t>CLICK TO EDIT MASTER TEXT STYLES</a:t>
            </a:r>
          </a:p>
        </p:txBody>
      </p:sp>
      <p:sp>
        <p:nvSpPr>
          <p:cNvPr id="9" name="Title Placeholder 1">
            <a:extLst>
              <a:ext uri="{FF2B5EF4-FFF2-40B4-BE49-F238E27FC236}">
                <a16:creationId xmlns:a16="http://schemas.microsoft.com/office/drawing/2014/main" id="{005551C3-4628-B240-A12C-B38D5F922CCE}"/>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625757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693642" y="713528"/>
            <a:ext cx="5242089" cy="1244641"/>
          </a:xfrm>
        </p:spPr>
        <p:txBody>
          <a:bodyPr/>
          <a:lstStyle>
            <a:lvl1pPr>
              <a:defRPr baseline="0"/>
            </a:lvl1pPr>
          </a:lstStyle>
          <a:p>
            <a:r>
              <a:rPr lang="en-US" dirty="0"/>
              <a:t>This is an example </a:t>
            </a:r>
            <a:br>
              <a:rPr lang="en-US" dirty="0"/>
            </a:br>
            <a:r>
              <a:rPr lang="en-US" dirty="0"/>
              <a:t>of a two-line title</a:t>
            </a:r>
          </a:p>
        </p:txBody>
      </p:sp>
      <p:sp>
        <p:nvSpPr>
          <p:cNvPr id="20" name="Rectangle 19"/>
          <p:cNvSpPr/>
          <p:nvPr userDrawn="1"/>
        </p:nvSpPr>
        <p:spPr>
          <a:xfrm>
            <a:off x="778164" y="2235490"/>
            <a:ext cx="1919377" cy="45719"/>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
          <p:cNvSpPr>
            <a:spLocks noGrp="1"/>
          </p:cNvSpPr>
          <p:nvPr userDrawn="1"/>
        </p:nvSpPr>
        <p:spPr>
          <a:xfrm>
            <a:off x="665361" y="2661473"/>
            <a:ext cx="5052238" cy="26331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Font typeface="Arial" charset="0"/>
              <a:buChar char="•"/>
              <a:defRPr sz="2400" b="0" i="0" kern="1200" spc="0" baseline="0">
                <a:solidFill>
                  <a:schemeClr val="tx1"/>
                </a:solidFill>
                <a:latin typeface="Arial" charset="0"/>
                <a:ea typeface="Arial" charset="0"/>
                <a:cs typeface="Arial" charset="0"/>
              </a:defRPr>
            </a:lvl2pPr>
            <a:lvl3pPr marL="1257300" indent="-342900" algn="l" defTabSz="914400" rtl="0" eaLnBrk="1" latinLnBrk="0" hangingPunct="1">
              <a:lnSpc>
                <a:spcPct val="90000"/>
              </a:lnSpc>
              <a:spcBef>
                <a:spcPts val="500"/>
              </a:spcBef>
              <a:buFont typeface="Arial" charset="0"/>
              <a:buChar char="•"/>
              <a:defRPr sz="2000" b="1" i="0" kern="1200">
                <a:solidFill>
                  <a:srgbClr val="CA1B00"/>
                </a:solidFill>
                <a:latin typeface="Arial" charset="0"/>
                <a:ea typeface="Arial" charset="0"/>
                <a:cs typeface="Arial" charset="0"/>
              </a:defRPr>
            </a:lvl3pPr>
            <a:lvl4pPr marL="1657350" indent="-285750" algn="l" defTabSz="914400" rtl="0" eaLnBrk="1" latinLnBrk="0" hangingPunct="1">
              <a:lnSpc>
                <a:spcPct val="90000"/>
              </a:lnSpc>
              <a:spcBef>
                <a:spcPts val="500"/>
              </a:spcBef>
              <a:buFont typeface="Arial" charset="0"/>
              <a:buChar char="•"/>
              <a:defRPr sz="1600" b="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15" name="Picture Placeholder 28"/>
          <p:cNvSpPr>
            <a:spLocks noGrp="1"/>
          </p:cNvSpPr>
          <p:nvPr>
            <p:ph type="pic" sz="quarter" idx="11"/>
          </p:nvPr>
        </p:nvSpPr>
        <p:spPr>
          <a:xfrm>
            <a:off x="6358606" y="0"/>
            <a:ext cx="5833394" cy="6858000"/>
          </a:xfrm>
          <a:solidFill>
            <a:schemeClr val="bg1">
              <a:lumMod val="75000"/>
            </a:schemeClr>
          </a:solidFill>
        </p:spPr>
        <p:txBody>
          <a:bodyPr/>
          <a:lstStyle/>
          <a:p>
            <a:endParaRPr lang="en-US" dirty="0"/>
          </a:p>
          <a:p>
            <a:r>
              <a:rPr lang="en-US" dirty="0"/>
              <a:t>Click to replace image</a:t>
            </a:r>
          </a:p>
        </p:txBody>
      </p:sp>
      <p:sp>
        <p:nvSpPr>
          <p:cNvPr id="23" name="Freeform 22"/>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693642" y="5855526"/>
            <a:ext cx="1889302" cy="839904"/>
            <a:chOff x="693642" y="5855526"/>
            <a:chExt cx="1889302" cy="839904"/>
          </a:xfrm>
        </p:grpSpPr>
        <p:sp>
          <p:nvSpPr>
            <p:cNvPr id="11" name="Rectangle 10"/>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226669829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2_Three-Column Comparison Slid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CE199715-6DCC-0A45-AE23-EFCD03E6C6B6}"/>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Slide Number Placeholder 5">
            <a:extLst>
              <a:ext uri="{FF2B5EF4-FFF2-40B4-BE49-F238E27FC236}">
                <a16:creationId xmlns:a16="http://schemas.microsoft.com/office/drawing/2014/main" id="{17671424-DA51-D542-9FB9-6E5EC9660AC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6" name="Straight Connector 15">
            <a:extLst>
              <a:ext uri="{FF2B5EF4-FFF2-40B4-BE49-F238E27FC236}">
                <a16:creationId xmlns:a16="http://schemas.microsoft.com/office/drawing/2014/main" id="{A773F602-FD1B-7648-AA21-072E1002544E}"/>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7633375-F1B5-0549-B442-E4BE824169F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3" name="TextBox 22">
            <a:extLst>
              <a:ext uri="{FF2B5EF4-FFF2-40B4-BE49-F238E27FC236}">
                <a16:creationId xmlns:a16="http://schemas.microsoft.com/office/drawing/2014/main" id="{A99B9DCA-45F3-8142-AFF5-5CDCDFA6F375}"/>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a:solidFill>
                  <a:srgbClr val="BFC6CB"/>
                </a:solidFill>
                <a:latin typeface="Buckeye Sans ExtraBold" pitchFamily="2" charset="77"/>
              </a:rPr>
              <a:t>OHIO STATE UNIVERSITY EXTENSION • </a:t>
            </a:r>
            <a:r>
              <a:rPr lang="en-US" sz="1400" b="1" i="0" err="1">
                <a:solidFill>
                  <a:srgbClr val="BFC6CB"/>
                </a:solidFill>
                <a:latin typeface="Buckeye Sans ExtraBold" pitchFamily="2" charset="77"/>
              </a:rPr>
              <a:t>farmoffice.osu.edu</a:t>
            </a:r>
            <a:endParaRPr lang="en-US" sz="1400" b="1" i="0">
              <a:solidFill>
                <a:srgbClr val="BFC6CB"/>
              </a:solidFill>
              <a:latin typeface="Buckeye Sans ExtraBold" pitchFamily="2" charset="77"/>
            </a:endParaRP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4" name="Straight Connector 13">
            <a:extLst>
              <a:ext uri="{FF2B5EF4-FFF2-40B4-BE49-F238E27FC236}">
                <a16:creationId xmlns:a16="http://schemas.microsoft.com/office/drawing/2014/main" id="{6240F89D-2F52-4A06-A26B-F81A4CCA049C}"/>
              </a:ext>
              <a:ext uri="{C183D7F6-B498-43B3-948B-1728B52AA6E4}">
                <adec:decorative xmlns:adec="http://schemas.microsoft.com/office/drawing/2017/decorative" val="1"/>
              </a:ext>
            </a:extLst>
          </p:cNvPr>
          <p:cNvCxnSpPr>
            <a:cxnSpLocks/>
          </p:cNvCxnSpPr>
          <p:nvPr userDrawn="1"/>
        </p:nvCxnSpPr>
        <p:spPr>
          <a:xfrm flipV="1">
            <a:off x="4246764"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C10AE9-62EC-AD40-8DA3-0ED9E14F41A7}"/>
              </a:ext>
              <a:ext uri="{C183D7F6-B498-43B3-948B-1728B52AA6E4}">
                <adec:decorative xmlns:adec="http://schemas.microsoft.com/office/drawing/2017/decorative" val="1"/>
              </a:ext>
            </a:extLst>
          </p:cNvPr>
          <p:cNvCxnSpPr>
            <a:cxnSpLocks/>
          </p:cNvCxnSpPr>
          <p:nvPr userDrawn="1"/>
        </p:nvCxnSpPr>
        <p:spPr>
          <a:xfrm flipV="1">
            <a:off x="7924800"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15DC47ED-65AF-468C-B064-C602467FDF9F}"/>
              </a:ext>
            </a:extLst>
          </p:cNvPr>
          <p:cNvSpPr>
            <a:spLocks noGrp="1"/>
          </p:cNvSpPr>
          <p:nvPr>
            <p:ph sz="quarter" idx="14"/>
          </p:nvPr>
        </p:nvSpPr>
        <p:spPr>
          <a:xfrm>
            <a:off x="8151812"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516F4E05-C49C-6A4D-A9FF-2449FE07F7C4}"/>
              </a:ext>
            </a:extLst>
          </p:cNvPr>
          <p:cNvSpPr>
            <a:spLocks noGrp="1"/>
          </p:cNvSpPr>
          <p:nvPr>
            <p:ph type="body" sz="quarter" idx="19" hasCustomPrompt="1"/>
          </p:nvPr>
        </p:nvSpPr>
        <p:spPr>
          <a:xfrm>
            <a:off x="8151812" y="2026874"/>
            <a:ext cx="3212612" cy="292954"/>
          </a:xfrm>
        </p:spPr>
        <p:txBody>
          <a:bodyPr>
            <a:normAutofit/>
          </a:bodyPr>
          <a:lstStyle>
            <a:lvl1pPr marL="0" indent="0">
              <a:buNone/>
              <a:defRPr sz="1600" b="1" i="0">
                <a:latin typeface="Buckeye Sans ExtraBold" pitchFamily="2" charset="77"/>
              </a:defRPr>
            </a:lvl1pPr>
          </a:lstStyle>
          <a:p>
            <a:pPr lvl="0"/>
            <a:r>
              <a:rPr lang="en-US"/>
              <a:t>CLICK TO EDIT</a:t>
            </a:r>
            <a:br>
              <a:rPr lang="en-US"/>
            </a:br>
            <a:r>
              <a:rPr lang="en-US"/>
              <a:t>MASTER TEXT STYLES</a:t>
            </a:r>
          </a:p>
        </p:txBody>
      </p:sp>
      <p:sp>
        <p:nvSpPr>
          <p:cNvPr id="13" name="Content Placeholder 5">
            <a:extLst>
              <a:ext uri="{FF2B5EF4-FFF2-40B4-BE49-F238E27FC236}">
                <a16:creationId xmlns:a16="http://schemas.microsoft.com/office/drawing/2014/main" id="{F19B7547-6851-4E06-A147-72DEB3E25657}"/>
              </a:ext>
            </a:extLst>
          </p:cNvPr>
          <p:cNvSpPr>
            <a:spLocks noGrp="1"/>
          </p:cNvSpPr>
          <p:nvPr>
            <p:ph sz="quarter" idx="16"/>
          </p:nvPr>
        </p:nvSpPr>
        <p:spPr>
          <a:xfrm>
            <a:off x="4475124" y="2670668"/>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C9FF9C85-7555-6345-9178-FCD5246B668F}"/>
              </a:ext>
            </a:extLst>
          </p:cNvPr>
          <p:cNvSpPr>
            <a:spLocks noGrp="1"/>
          </p:cNvSpPr>
          <p:nvPr>
            <p:ph type="body" sz="quarter" idx="18" hasCustomPrompt="1"/>
          </p:nvPr>
        </p:nvSpPr>
        <p:spPr>
          <a:xfrm>
            <a:off x="4475124" y="2026874"/>
            <a:ext cx="3212612" cy="292954"/>
          </a:xfrm>
        </p:spPr>
        <p:txBody>
          <a:bodyPr>
            <a:normAutofit/>
          </a:bodyPr>
          <a:lstStyle>
            <a:lvl1pPr marL="0" indent="0">
              <a:buNone/>
              <a:defRPr sz="1600" b="1" i="0">
                <a:latin typeface="Buckeye Sans ExtraBold" pitchFamily="2" charset="77"/>
              </a:defRPr>
            </a:lvl1pPr>
          </a:lstStyle>
          <a:p>
            <a:pPr lvl="0"/>
            <a:r>
              <a:rPr lang="en-US"/>
              <a:t>CLICK TO EDIT</a:t>
            </a:r>
            <a:br>
              <a:rPr lang="en-US"/>
            </a:br>
            <a:r>
              <a:rPr lang="en-US"/>
              <a:t>MASTER TEXT STYLES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8"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9540926D-FD66-994E-A785-30AB85ADD4CD}"/>
              </a:ext>
            </a:extLst>
          </p:cNvPr>
          <p:cNvSpPr>
            <a:spLocks noGrp="1"/>
          </p:cNvSpPr>
          <p:nvPr>
            <p:ph type="body" sz="quarter" idx="17" hasCustomPrompt="1"/>
          </p:nvPr>
        </p:nvSpPr>
        <p:spPr>
          <a:xfrm>
            <a:off x="831850" y="2026874"/>
            <a:ext cx="3212612" cy="292954"/>
          </a:xfrm>
        </p:spPr>
        <p:txBody>
          <a:bodyPr>
            <a:normAutofit/>
          </a:bodyPr>
          <a:lstStyle>
            <a:lvl1pPr marL="0" indent="0">
              <a:buNone/>
              <a:defRPr sz="1600" b="1" i="0">
                <a:latin typeface="Buckeye Sans ExtraBold" pitchFamily="2" charset="77"/>
              </a:defRPr>
            </a:lvl1pPr>
          </a:lstStyle>
          <a:p>
            <a:pPr lvl="0"/>
            <a:r>
              <a:rPr lang="en-US"/>
              <a:t>CLICK TO EDIT</a:t>
            </a:r>
            <a:br>
              <a:rPr lang="en-US"/>
            </a:br>
            <a:r>
              <a:rPr lang="en-US"/>
              <a:t>MASTER TEXT STYLES</a:t>
            </a:r>
          </a:p>
        </p:txBody>
      </p:sp>
      <p:sp>
        <p:nvSpPr>
          <p:cNvPr id="18" name="Title Placeholder 1">
            <a:extLst>
              <a:ext uri="{FF2B5EF4-FFF2-40B4-BE49-F238E27FC236}">
                <a16:creationId xmlns:a16="http://schemas.microsoft.com/office/drawing/2014/main" id="{DCA6E5B1-C633-8349-8E10-F27EBAC41067}"/>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94684311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2_Icons with Text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6B2B0CAD-0153-8645-8B69-A46C761DB758}"/>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Slide Number Placeholder 5">
            <a:extLst>
              <a:ext uri="{FF2B5EF4-FFF2-40B4-BE49-F238E27FC236}">
                <a16:creationId xmlns:a16="http://schemas.microsoft.com/office/drawing/2014/main" id="{B2D432B0-9FEB-4E41-AE88-2AC69FE17BF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26" name="Straight Connector 25">
            <a:extLst>
              <a:ext uri="{FF2B5EF4-FFF2-40B4-BE49-F238E27FC236}">
                <a16:creationId xmlns:a16="http://schemas.microsoft.com/office/drawing/2014/main" id="{5B8D21BA-110F-A34F-9EE0-07ABF06F5A26}"/>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06174C47-4751-A949-B217-A958FE4EAB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8" name="TextBox 27">
            <a:extLst>
              <a:ext uri="{FF2B5EF4-FFF2-40B4-BE49-F238E27FC236}">
                <a16:creationId xmlns:a16="http://schemas.microsoft.com/office/drawing/2014/main" id="{26FE7220-A899-8947-A039-D703C9848EF6}"/>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a:solidFill>
                  <a:srgbClr val="BFC6CB"/>
                </a:solidFill>
                <a:latin typeface="Buckeye Sans ExtraBold" pitchFamily="2" charset="77"/>
              </a:rPr>
              <a:t>OHIO STATE UNIVERSITY EXTENSION • </a:t>
            </a:r>
            <a:r>
              <a:rPr lang="en-US" sz="1400" b="1" i="0" err="1">
                <a:solidFill>
                  <a:srgbClr val="BFC6CB"/>
                </a:solidFill>
                <a:latin typeface="Buckeye Sans ExtraBold" pitchFamily="2" charset="77"/>
              </a:rPr>
              <a:t>farmoffice.osu.edu</a:t>
            </a:r>
            <a:endParaRPr lang="en-US" sz="1400" b="1" i="0">
              <a:solidFill>
                <a:srgbClr val="BFC6CB"/>
              </a:solidFill>
              <a:latin typeface="Buckeye Sans ExtraBold" pitchFamily="2" charset="77"/>
            </a:endParaRP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4982055" y="1355651"/>
            <a:ext cx="0" cy="470578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2A0E534F-F82F-491F-A155-625F7F13DD81}"/>
              </a:ext>
            </a:extLst>
          </p:cNvPr>
          <p:cNvSpPr>
            <a:spLocks noGrp="1"/>
          </p:cNvSpPr>
          <p:nvPr>
            <p:ph sz="half" idx="25"/>
          </p:nvPr>
        </p:nvSpPr>
        <p:spPr>
          <a:xfrm>
            <a:off x="6561809" y="4291906"/>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a:p>
            <a:pPr lvl="4"/>
            <a:endParaRPr lang="en-US"/>
          </a:p>
        </p:txBody>
      </p:sp>
      <p:sp>
        <p:nvSpPr>
          <p:cNvPr id="23" name="Text Placeholder 4">
            <a:extLst>
              <a:ext uri="{FF2B5EF4-FFF2-40B4-BE49-F238E27FC236}">
                <a16:creationId xmlns:a16="http://schemas.microsoft.com/office/drawing/2014/main" id="{6EC31054-F323-447E-A250-00C70D033246}"/>
              </a:ext>
            </a:extLst>
          </p:cNvPr>
          <p:cNvSpPr>
            <a:spLocks noGrp="1"/>
          </p:cNvSpPr>
          <p:nvPr>
            <p:ph type="body" sz="quarter" idx="24" hasCustomPrompt="1"/>
          </p:nvPr>
        </p:nvSpPr>
        <p:spPr>
          <a:xfrm>
            <a:off x="6561816" y="3994920"/>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5495822" y="3984098"/>
            <a:ext cx="914400" cy="914400"/>
          </a:xfrm>
        </p:spPr>
        <p:txBody>
          <a:bodyPr/>
          <a:lstStyle>
            <a:lvl3pPr marL="9525" indent="0">
              <a:buNone/>
              <a:defRPr/>
            </a:lvl3pPr>
          </a:lstStyle>
          <a:p>
            <a:pPr lvl="2"/>
            <a:endParaRPr lang="en-US"/>
          </a:p>
        </p:txBody>
      </p:sp>
      <p:sp>
        <p:nvSpPr>
          <p:cNvPr id="21" name="Content Placeholder 3">
            <a:extLst>
              <a:ext uri="{FF2B5EF4-FFF2-40B4-BE49-F238E27FC236}">
                <a16:creationId xmlns:a16="http://schemas.microsoft.com/office/drawing/2014/main" id="{6A62EE4C-12CF-4CD9-A03E-75610F65D462}"/>
              </a:ext>
            </a:extLst>
          </p:cNvPr>
          <p:cNvSpPr>
            <a:spLocks noGrp="1"/>
          </p:cNvSpPr>
          <p:nvPr>
            <p:ph sz="half" idx="22"/>
          </p:nvPr>
        </p:nvSpPr>
        <p:spPr>
          <a:xfrm>
            <a:off x="6561809" y="2933014"/>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a:p>
            <a:pPr lvl="4"/>
            <a:endParaRPr lang="en-US"/>
          </a:p>
        </p:txBody>
      </p:sp>
      <p:sp>
        <p:nvSpPr>
          <p:cNvPr id="20" name="Text Placeholder 4">
            <a:extLst>
              <a:ext uri="{FF2B5EF4-FFF2-40B4-BE49-F238E27FC236}">
                <a16:creationId xmlns:a16="http://schemas.microsoft.com/office/drawing/2014/main" id="{98CA5EED-CA8D-41CE-A9A2-2D0FD1FFEA2F}"/>
              </a:ext>
            </a:extLst>
          </p:cNvPr>
          <p:cNvSpPr>
            <a:spLocks noGrp="1"/>
          </p:cNvSpPr>
          <p:nvPr>
            <p:ph type="body" sz="quarter" idx="21" hasCustomPrompt="1"/>
          </p:nvPr>
        </p:nvSpPr>
        <p:spPr>
          <a:xfrm>
            <a:off x="6561816" y="2636028"/>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5495822" y="2625206"/>
            <a:ext cx="914400" cy="914400"/>
          </a:xfrm>
        </p:spPr>
        <p:txBody>
          <a:bodyPr/>
          <a:lstStyle>
            <a:lvl1pPr marL="0" indent="0">
              <a:buNone/>
              <a:defRPr/>
            </a:lvl1pPr>
            <a:lvl3pPr marL="9525" indent="0">
              <a:buNone/>
              <a:defRPr/>
            </a:lvl3pPr>
          </a:lstStyle>
          <a:p>
            <a:pPr lvl="2"/>
            <a:endParaRPr lang="en-US"/>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p:nvPr>
        </p:nvSpPr>
        <p:spPr>
          <a:xfrm>
            <a:off x="6561816" y="1494459"/>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a:p>
            <a:pPr lvl="4"/>
            <a:endParaRPr lang="en-US"/>
          </a:p>
        </p:txBody>
      </p:sp>
      <p:sp>
        <p:nvSpPr>
          <p:cNvPr id="15" name="Text Placeholder 4">
            <a:extLst>
              <a:ext uri="{FF2B5EF4-FFF2-40B4-BE49-F238E27FC236}">
                <a16:creationId xmlns:a16="http://schemas.microsoft.com/office/drawing/2014/main" id="{5B9DF506-FA73-4B69-BFF8-9508CCD1B341}"/>
              </a:ext>
            </a:extLst>
          </p:cNvPr>
          <p:cNvSpPr>
            <a:spLocks noGrp="1"/>
          </p:cNvSpPr>
          <p:nvPr>
            <p:ph type="body" sz="quarter" idx="16" hasCustomPrompt="1"/>
          </p:nvPr>
        </p:nvSpPr>
        <p:spPr>
          <a:xfrm>
            <a:off x="6561823" y="1197473"/>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5495829" y="1186651"/>
            <a:ext cx="914400" cy="914400"/>
          </a:xfrm>
        </p:spPr>
        <p:txBody>
          <a:bodyPr/>
          <a:lstStyle>
            <a:lvl3pPr marL="9525" indent="0">
              <a:buNone/>
              <a:defRPr/>
            </a:lvl3pPr>
          </a:lstStyle>
          <a:p>
            <a:pPr lvl="2"/>
            <a:endParaRPr lang="en-US"/>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3244137"/>
            <a:ext cx="3637944" cy="1055802"/>
          </a:xfrm>
        </p:spPr>
        <p:txBody>
          <a:bodyPr>
            <a:noAutofit/>
          </a:bodyPr>
          <a:lstStyle>
            <a:lvl1pPr marL="0" indent="0">
              <a:buNone/>
              <a:defRPr sz="2400" b="0" baseline="0">
                <a:latin typeface="Buckeye Sans" pitchFamily="2" charset="77"/>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17" name="Title Placeholder 1">
            <a:extLst>
              <a:ext uri="{FF2B5EF4-FFF2-40B4-BE49-F238E27FC236}">
                <a16:creationId xmlns:a16="http://schemas.microsoft.com/office/drawing/2014/main" id="{2ACA3846-6A0B-5D4D-B5F9-85BB8EA52FB9}"/>
              </a:ext>
            </a:extLst>
          </p:cNvPr>
          <p:cNvSpPr>
            <a:spLocks noGrp="1"/>
          </p:cNvSpPr>
          <p:nvPr>
            <p:ph type="title"/>
          </p:nvPr>
        </p:nvSpPr>
        <p:spPr>
          <a:xfrm>
            <a:off x="831850" y="1143000"/>
            <a:ext cx="356743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113894118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2_Statistics with Text Slid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D870044C-78E4-8645-A30D-3CE13296CEB4}"/>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5">
            <a:extLst>
              <a:ext uri="{FF2B5EF4-FFF2-40B4-BE49-F238E27FC236}">
                <a16:creationId xmlns:a16="http://schemas.microsoft.com/office/drawing/2014/main" id="{6326DF4A-85E9-A241-B4CE-FFD65AC9CF0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29" name="Straight Connector 28">
            <a:extLst>
              <a:ext uri="{FF2B5EF4-FFF2-40B4-BE49-F238E27FC236}">
                <a16:creationId xmlns:a16="http://schemas.microsoft.com/office/drawing/2014/main" id="{32057CA4-9AFB-AF4A-B918-05A66D9EEF58}"/>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9EB59E3-6797-A647-B056-894F8D7AF51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31" name="TextBox 30">
            <a:extLst>
              <a:ext uri="{FF2B5EF4-FFF2-40B4-BE49-F238E27FC236}">
                <a16:creationId xmlns:a16="http://schemas.microsoft.com/office/drawing/2014/main" id="{46176C87-8C2B-1346-9FDA-C0C24A9B02F0}"/>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a:solidFill>
                  <a:srgbClr val="BFC6CB"/>
                </a:solidFill>
                <a:latin typeface="Buckeye Sans ExtraBold" pitchFamily="2" charset="77"/>
              </a:rPr>
              <a:t>OHIO STATE UNIVERSITY EXTENSION • </a:t>
            </a:r>
            <a:r>
              <a:rPr lang="en-US" sz="1400" b="1" i="0" err="1">
                <a:solidFill>
                  <a:srgbClr val="BFC6CB"/>
                </a:solidFill>
                <a:latin typeface="Buckeye Sans ExtraBold" pitchFamily="2" charset="77"/>
              </a:rPr>
              <a:t>farmoffice.osu.edu</a:t>
            </a:r>
            <a:endParaRPr lang="en-US" sz="1400" b="1" i="0">
              <a:solidFill>
                <a:srgbClr val="BFC6CB"/>
              </a:solidFill>
              <a:latin typeface="Buckeye Sans ExtraBold" pitchFamily="2" charset="77"/>
            </a:endParaRP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Click to edit Master text styles</a:t>
            </a:r>
          </a:p>
          <a:p>
            <a:pPr lvl="4"/>
            <a:endParaRPr lang="en-US"/>
          </a:p>
        </p:txBody>
      </p: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610462"/>
            <a:ext cx="3200400" cy="1555750"/>
          </a:xfrm>
        </p:spPr>
        <p:txBody>
          <a:bodyPr anchor="ctr" anchorCtr="0">
            <a:noAutofit/>
          </a:bodyPr>
          <a:lstStyle>
            <a:lvl1pPr marL="0" indent="0" algn="ctr">
              <a:buNone/>
              <a:defRPr sz="7500">
                <a:latin typeface="+mj-lt"/>
              </a:defRPr>
            </a:lvl1pPr>
          </a:lstStyle>
          <a:p>
            <a:pPr lvl="0"/>
            <a:r>
              <a:rPr lang="en-US"/>
              <a:t>00</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Click to edit Master text styles</a:t>
            </a:r>
          </a:p>
          <a:p>
            <a:pPr lvl="4"/>
            <a:endParaRPr lang="en-US"/>
          </a:p>
        </p:txBody>
      </p: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610462"/>
            <a:ext cx="3200400" cy="1555750"/>
          </a:xfrm>
        </p:spPr>
        <p:txBody>
          <a:bodyPr anchor="ctr" anchorCtr="0">
            <a:noAutofit/>
          </a:bodyPr>
          <a:lstStyle>
            <a:lvl1pPr marL="0" indent="0" algn="ctr">
              <a:buNone/>
              <a:defRPr sz="7500">
                <a:latin typeface="+mj-lt"/>
              </a:defRPr>
            </a:lvl1pPr>
          </a:lstStyle>
          <a:p>
            <a:pPr lvl="0"/>
            <a:r>
              <a:rPr lang="en-US"/>
              <a:t>00</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Click to edit Master text styles</a:t>
            </a:r>
          </a:p>
          <a:p>
            <a:pPr lvl="4"/>
            <a:endParaRPr lang="en-US"/>
          </a:p>
        </p:txBody>
      </p: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610462"/>
            <a:ext cx="3200400" cy="1555750"/>
          </a:xfrm>
        </p:spPr>
        <p:txBody>
          <a:bodyPr anchor="ctr" anchorCtr="0">
            <a:noAutofit/>
          </a:bodyPr>
          <a:lstStyle>
            <a:lvl1pPr marL="0" indent="0" algn="ctr">
              <a:buNone/>
              <a:defRPr sz="7500">
                <a:latin typeface="+mj-lt"/>
              </a:defRPr>
            </a:lvl1pPr>
          </a:lstStyle>
          <a:p>
            <a:pPr lvl="0"/>
            <a:r>
              <a:rPr lang="en-US"/>
              <a:t>00</a:t>
            </a:r>
          </a:p>
        </p:txBody>
      </p:sp>
      <p:sp>
        <p:nvSpPr>
          <p:cNvPr id="28" name="Text Placeholder 11">
            <a:extLst>
              <a:ext uri="{FF2B5EF4-FFF2-40B4-BE49-F238E27FC236}">
                <a16:creationId xmlns:a16="http://schemas.microsoft.com/office/drawing/2014/main" id="{68CA66E8-5492-C54F-A11E-0E6B99B9C2C3}"/>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27" name="Title Placeholder 1">
            <a:extLst>
              <a:ext uri="{FF2B5EF4-FFF2-40B4-BE49-F238E27FC236}">
                <a16:creationId xmlns:a16="http://schemas.microsoft.com/office/drawing/2014/main" id="{CE0809EF-3F59-4043-A1B8-AEF871D89686}"/>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88633466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2_Facts and Figures Char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2B33762-6113-3148-9376-7C6AB94542DF}"/>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6B970D15-0479-3F48-AF39-665B62C4026D}"/>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1" name="Straight Connector 10">
            <a:extLst>
              <a:ext uri="{FF2B5EF4-FFF2-40B4-BE49-F238E27FC236}">
                <a16:creationId xmlns:a16="http://schemas.microsoft.com/office/drawing/2014/main" id="{7F8D276C-E0F8-BD48-AF09-4D7E383E173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25CD0E2-84C8-164B-AD5C-C2367BC13B0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515661F-4E84-A947-8B40-69A0737A9F47}"/>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a:solidFill>
                  <a:srgbClr val="BFC6CB"/>
                </a:solidFill>
                <a:latin typeface="Buckeye Sans ExtraBold" pitchFamily="2" charset="77"/>
              </a:rPr>
              <a:t>OHIO STATE UNIVERSITY EXTENSION • </a:t>
            </a:r>
            <a:r>
              <a:rPr lang="en-US" sz="1400" b="1" i="0" err="1">
                <a:solidFill>
                  <a:srgbClr val="BFC6CB"/>
                </a:solidFill>
                <a:latin typeface="Buckeye Sans ExtraBold" pitchFamily="2" charset="77"/>
              </a:rPr>
              <a:t>farmoffice.osu.edu</a:t>
            </a:r>
            <a:endParaRPr lang="en-US" sz="1400" b="1" i="0">
              <a:solidFill>
                <a:srgbClr val="BFC6CB"/>
              </a:solidFill>
              <a:latin typeface="Buckeye Sans ExtraBold" pitchFamily="2" charset="77"/>
            </a:endParaRP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6" name="Content Placeholder 5">
            <a:extLst>
              <a:ext uri="{FF2B5EF4-FFF2-40B4-BE49-F238E27FC236}">
                <a16:creationId xmlns:a16="http://schemas.microsoft.com/office/drawing/2014/main" id="{F9AB3712-421D-4D44-A208-FCFD9F142B33}"/>
              </a:ext>
            </a:extLst>
          </p:cNvPr>
          <p:cNvSpPr>
            <a:spLocks noGrp="1"/>
          </p:cNvSpPr>
          <p:nvPr>
            <p:ph sz="quarter" idx="15" hasCustomPrompt="1"/>
          </p:nvPr>
        </p:nvSpPr>
        <p:spPr>
          <a:xfrm>
            <a:off x="4579938" y="2764450"/>
            <a:ext cx="6608762" cy="3278998"/>
          </a:xfrm>
        </p:spPr>
        <p:txBody>
          <a:bodyPr>
            <a:noAutofit/>
          </a:bodyPr>
          <a:lstStyle>
            <a:lvl1pPr>
              <a:defRPr sz="1800" baseline="0">
                <a:latin typeface="Buckeye Sans" pitchFamily="2" charset="77"/>
              </a:defRPr>
            </a:lvl1pPr>
          </a:lstStyle>
          <a:p>
            <a:pPr lvl="0"/>
            <a:r>
              <a:rPr lang="en-US"/>
              <a:t>Click to add a chart or table</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2751768"/>
            <a:ext cx="3637944" cy="2428368"/>
          </a:xfrm>
        </p:spPr>
        <p:txBody>
          <a:bodyPr>
            <a:noAutofit/>
          </a:bodyPr>
          <a:lstStyle>
            <a:lvl1pPr marL="0" inden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7A9AC07-0E34-8641-9EC5-C864146C9CA5}"/>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10" name="Title Placeholder 1">
            <a:extLst>
              <a:ext uri="{FF2B5EF4-FFF2-40B4-BE49-F238E27FC236}">
                <a16:creationId xmlns:a16="http://schemas.microsoft.com/office/drawing/2014/main" id="{612A8CFF-B192-674F-A2ED-D501F199D3F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73816575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2_Timeline Slide">
    <p:spTree>
      <p:nvGrpSpPr>
        <p:cNvPr id="1" name=""/>
        <p:cNvGrpSpPr/>
        <p:nvPr/>
      </p:nvGrpSpPr>
      <p:grpSpPr>
        <a:xfrm>
          <a:off x="0" y="0"/>
          <a:ext cx="0" cy="0"/>
          <a:chOff x="0" y="0"/>
          <a:chExt cx="0" cy="0"/>
        </a:xfrm>
      </p:grpSpPr>
      <p:sp>
        <p:nvSpPr>
          <p:cNvPr id="61" name="Freeform 60">
            <a:extLst>
              <a:ext uri="{FF2B5EF4-FFF2-40B4-BE49-F238E27FC236}">
                <a16:creationId xmlns:a16="http://schemas.microsoft.com/office/drawing/2014/main" id="{05A7BE62-8C6E-2A47-A1C6-A1684504C06E}"/>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Slide Number Placeholder 5">
            <a:extLst>
              <a:ext uri="{FF2B5EF4-FFF2-40B4-BE49-F238E27FC236}">
                <a16:creationId xmlns:a16="http://schemas.microsoft.com/office/drawing/2014/main" id="{3EDEAE72-3E6C-FD4B-B287-BE5C23FD1E1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63" name="Straight Connector 62">
            <a:extLst>
              <a:ext uri="{FF2B5EF4-FFF2-40B4-BE49-F238E27FC236}">
                <a16:creationId xmlns:a16="http://schemas.microsoft.com/office/drawing/2014/main" id="{74E7BE41-5696-174D-B17B-8094B0E62C4D}"/>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229BAE92-0486-E14B-9FBD-8D359D71FD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5" name="TextBox 64">
            <a:extLst>
              <a:ext uri="{FF2B5EF4-FFF2-40B4-BE49-F238E27FC236}">
                <a16:creationId xmlns:a16="http://schemas.microsoft.com/office/drawing/2014/main" id="{F888932E-0473-6942-BFB3-AE898F1C4293}"/>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a:solidFill>
                  <a:srgbClr val="BFC6CB"/>
                </a:solidFill>
                <a:latin typeface="Buckeye Sans ExtraBold" pitchFamily="2" charset="77"/>
              </a:rPr>
              <a:t>OHIO STATE UNIVERSITY EXTENSION • </a:t>
            </a:r>
            <a:r>
              <a:rPr lang="en-US" sz="1400" b="1" i="0" err="1">
                <a:solidFill>
                  <a:srgbClr val="BFC6CB"/>
                </a:solidFill>
                <a:latin typeface="Buckeye Sans ExtraBold" pitchFamily="2" charset="77"/>
              </a:rPr>
              <a:t>farmoffice.osu.edu</a:t>
            </a:r>
            <a:endParaRPr lang="en-US" sz="1400" b="1" i="0">
              <a:solidFill>
                <a:srgbClr val="BFC6CB"/>
              </a:solidFill>
              <a:latin typeface="Buckeye Sans ExtraBold" pitchFamily="2" charset="77"/>
            </a:endParaRPr>
          </a:p>
        </p:txBody>
      </p:sp>
      <p:sp>
        <p:nvSpPr>
          <p:cNvPr id="3" name="Slide Number Placeholder 2">
            <a:extLst>
              <a:ext uri="{FF2B5EF4-FFF2-40B4-BE49-F238E27FC236}">
                <a16:creationId xmlns:a16="http://schemas.microsoft.com/office/drawing/2014/main" id="{CBF89960-3C15-CC45-B415-59FD67A082E3}"/>
              </a:ext>
              <a:ext uri="{C183D7F6-B498-43B3-948B-1728B52AA6E4}">
                <adec:decorative xmlns:adec="http://schemas.microsoft.com/office/drawing/2017/decorative" val="1"/>
              </a:ext>
            </a:extLst>
          </p:cNvPr>
          <p:cNvSpPr>
            <a:spLocks noGrp="1"/>
          </p:cNvSpPr>
          <p:nvPr>
            <p:ph type="sldNum" sz="quarter" idx="10"/>
          </p:nvPr>
        </p:nvSpPr>
        <p:spPr/>
        <p:txBody>
          <a:bodyPr/>
          <a:lstStyle/>
          <a:p>
            <a:fld id="{DFA4CD3D-26C8-47FF-8D13-9B32BAAB4735}" type="slidenum">
              <a:rPr lang="en-US" smtClean="0"/>
              <a:pPr/>
              <a:t>‹#›</a:t>
            </a:fld>
            <a:endParaRPr lang="en-US"/>
          </a:p>
        </p:txBody>
      </p:sp>
      <p:cxnSp>
        <p:nvCxnSpPr>
          <p:cNvPr id="16" name="Straight Connector 15">
            <a:extLst>
              <a:ext uri="{FF2B5EF4-FFF2-40B4-BE49-F238E27FC236}">
                <a16:creationId xmlns:a16="http://schemas.microsoft.com/office/drawing/2014/main" id="{9E184FE3-DD67-424C-9280-83C17C6E8FA6}"/>
              </a:ext>
              <a:ext uri="{C183D7F6-B498-43B3-948B-1728B52AA6E4}">
                <adec:decorative xmlns:adec="http://schemas.microsoft.com/office/drawing/2017/decorative" val="1"/>
              </a:ext>
            </a:extLst>
          </p:cNvPr>
          <p:cNvCxnSpPr>
            <a:cxnSpLocks/>
          </p:cNvCxnSpPr>
          <p:nvPr userDrawn="1"/>
        </p:nvCxnSpPr>
        <p:spPr>
          <a:xfrm>
            <a:off x="1122386" y="3862313"/>
            <a:ext cx="9938110" cy="0"/>
          </a:xfrm>
          <a:prstGeom prst="line">
            <a:avLst/>
          </a:prstGeom>
          <a:ln w="222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014D48-27EB-784B-BCAA-6DB63A7D199D}"/>
              </a:ext>
              <a:ext uri="{C183D7F6-B498-43B3-948B-1728B52AA6E4}">
                <adec:decorative xmlns:adec="http://schemas.microsoft.com/office/drawing/2017/decorative" val="1"/>
              </a:ext>
            </a:extLst>
          </p:cNvPr>
          <p:cNvCxnSpPr>
            <a:cxnSpLocks/>
          </p:cNvCxnSpPr>
          <p:nvPr/>
        </p:nvCxnSpPr>
        <p:spPr>
          <a:xfrm>
            <a:off x="1475915" y="3912015"/>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51E0E9-3EDE-1A4A-8259-0589CC43F967}"/>
              </a:ext>
              <a:ext uri="{C183D7F6-B498-43B3-948B-1728B52AA6E4}">
                <adec:decorative xmlns:adec="http://schemas.microsoft.com/office/drawing/2017/decorative" val="1"/>
              </a:ext>
            </a:extLst>
          </p:cNvPr>
          <p:cNvCxnSpPr>
            <a:cxnSpLocks/>
          </p:cNvCxnSpPr>
          <p:nvPr/>
        </p:nvCxnSpPr>
        <p:spPr>
          <a:xfrm>
            <a:off x="1122387"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DDE620-8CAC-6D4C-B633-D871F24D42F5}"/>
              </a:ext>
              <a:ext uri="{C183D7F6-B498-43B3-948B-1728B52AA6E4}">
                <adec:decorative xmlns:adec="http://schemas.microsoft.com/office/drawing/2017/decorative" val="1"/>
              </a:ext>
            </a:extLst>
          </p:cNvPr>
          <p:cNvCxnSpPr>
            <a:cxnSpLocks/>
          </p:cNvCxnSpPr>
          <p:nvPr/>
        </p:nvCxnSpPr>
        <p:spPr>
          <a:xfrm>
            <a:off x="2194132" y="3397726"/>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87E061E-F03C-354E-BBE1-2593B6298EE8}"/>
              </a:ext>
              <a:ext uri="{C183D7F6-B498-43B3-948B-1728B52AA6E4}">
                <adec:decorative xmlns:adec="http://schemas.microsoft.com/office/drawing/2017/decorative" val="1"/>
              </a:ext>
            </a:extLst>
          </p:cNvPr>
          <p:cNvSpPr/>
          <p:nvPr/>
        </p:nvSpPr>
        <p:spPr>
          <a:xfrm>
            <a:off x="2130513"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 name="Elbow Connector 25">
            <a:extLst>
              <a:ext uri="{FF2B5EF4-FFF2-40B4-BE49-F238E27FC236}">
                <a16:creationId xmlns:a16="http://schemas.microsoft.com/office/drawing/2014/main" id="{22BF8E84-12F6-A344-A940-75F1F8B2AAC6}"/>
              </a:ext>
              <a:ext uri="{C183D7F6-B498-43B3-948B-1728B52AA6E4}">
                <adec:decorative xmlns:adec="http://schemas.microsoft.com/office/drawing/2017/decorative" val="1"/>
              </a:ext>
            </a:extLst>
          </p:cNvPr>
          <p:cNvCxnSpPr>
            <a:cxnSpLocks/>
          </p:cNvCxnSpPr>
          <p:nvPr/>
        </p:nvCxnSpPr>
        <p:spPr>
          <a:xfrm rot="16200000" flipH="1">
            <a:off x="3378364" y="3944379"/>
            <a:ext cx="429948" cy="356205"/>
          </a:xfrm>
          <a:prstGeom prst="bentConnector3">
            <a:avLst>
              <a:gd name="adj1" fmla="val 4561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8A6D5A5-1C0D-FB47-9651-F71B9A91AF8D}"/>
              </a:ext>
              <a:ext uri="{C183D7F6-B498-43B3-948B-1728B52AA6E4}">
                <adec:decorative xmlns:adec="http://schemas.microsoft.com/office/drawing/2017/decorative" val="1"/>
              </a:ext>
            </a:extLst>
          </p:cNvPr>
          <p:cNvCxnSpPr>
            <a:cxnSpLocks/>
          </p:cNvCxnSpPr>
          <p:nvPr/>
        </p:nvCxnSpPr>
        <p:spPr>
          <a:xfrm>
            <a:off x="3415236"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984FFD3-8B2E-F649-A8DE-76BDE2159D75}"/>
              </a:ext>
              <a:ext uri="{C183D7F6-B498-43B3-948B-1728B52AA6E4}">
                <adec:decorative xmlns:adec="http://schemas.microsoft.com/office/drawing/2017/decorative" val="1"/>
              </a:ext>
            </a:extLst>
          </p:cNvPr>
          <p:cNvSpPr/>
          <p:nvPr/>
        </p:nvSpPr>
        <p:spPr>
          <a:xfrm>
            <a:off x="3352579"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 name="Straight Connector 29">
            <a:extLst>
              <a:ext uri="{FF2B5EF4-FFF2-40B4-BE49-F238E27FC236}">
                <a16:creationId xmlns:a16="http://schemas.microsoft.com/office/drawing/2014/main" id="{6B259A97-67B7-1947-B18E-EAF8A1628F6E}"/>
              </a:ext>
              <a:ext uri="{C183D7F6-B498-43B3-948B-1728B52AA6E4}">
                <adec:decorative xmlns:adec="http://schemas.microsoft.com/office/drawing/2017/decorative" val="1"/>
              </a:ext>
            </a:extLst>
          </p:cNvPr>
          <p:cNvCxnSpPr>
            <a:cxnSpLocks/>
          </p:cNvCxnSpPr>
          <p:nvPr/>
        </p:nvCxnSpPr>
        <p:spPr>
          <a:xfrm>
            <a:off x="4664993" y="3385310"/>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9CF5E7-2CF8-EE4F-84AE-FEFB8D4D3838}"/>
              </a:ext>
              <a:ext uri="{C183D7F6-B498-43B3-948B-1728B52AA6E4}">
                <adec:decorative xmlns:adec="http://schemas.microsoft.com/office/drawing/2017/decorative" val="1"/>
              </a:ext>
            </a:extLst>
          </p:cNvPr>
          <p:cNvCxnSpPr>
            <a:cxnSpLocks/>
          </p:cNvCxnSpPr>
          <p:nvPr/>
        </p:nvCxnSpPr>
        <p:spPr>
          <a:xfrm>
            <a:off x="4309696" y="3395243"/>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ECD28BA0-627E-194D-89A4-E0249F66A86E}"/>
              </a:ext>
              <a:ext uri="{C183D7F6-B498-43B3-948B-1728B52AA6E4}">
                <adec:decorative xmlns:adec="http://schemas.microsoft.com/office/drawing/2017/decorative" val="1"/>
              </a:ext>
            </a:extLst>
          </p:cNvPr>
          <p:cNvSpPr/>
          <p:nvPr/>
        </p:nvSpPr>
        <p:spPr>
          <a:xfrm>
            <a:off x="4601374" y="3782467"/>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4" name="Elbow Connector 33">
            <a:extLst>
              <a:ext uri="{FF2B5EF4-FFF2-40B4-BE49-F238E27FC236}">
                <a16:creationId xmlns:a16="http://schemas.microsoft.com/office/drawing/2014/main" id="{C944BF9F-487A-BC49-A867-2B9561E39F39}"/>
              </a:ext>
              <a:ext uri="{C183D7F6-B498-43B3-948B-1728B52AA6E4}">
                <adec:decorative xmlns:adec="http://schemas.microsoft.com/office/drawing/2017/decorative" val="1"/>
              </a:ext>
            </a:extLst>
          </p:cNvPr>
          <p:cNvCxnSpPr>
            <a:cxnSpLocks/>
          </p:cNvCxnSpPr>
          <p:nvPr/>
        </p:nvCxnSpPr>
        <p:spPr>
          <a:xfrm rot="16200000" flipH="1">
            <a:off x="5798835"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12B175-89C9-C745-B096-BB01124937CF}"/>
              </a:ext>
              <a:ext uri="{C183D7F6-B498-43B3-948B-1728B52AA6E4}">
                <adec:decorative xmlns:adec="http://schemas.microsoft.com/office/drawing/2017/decorative" val="1"/>
              </a:ext>
            </a:extLst>
          </p:cNvPr>
          <p:cNvCxnSpPr>
            <a:cxnSpLocks/>
          </p:cNvCxnSpPr>
          <p:nvPr/>
        </p:nvCxnSpPr>
        <p:spPr>
          <a:xfrm>
            <a:off x="6091863"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1FBDC2AA-41C2-3743-A672-36196180445A}"/>
              </a:ext>
              <a:ext uri="{C183D7F6-B498-43B3-948B-1728B52AA6E4}">
                <adec:decorative xmlns:adec="http://schemas.microsoft.com/office/drawing/2017/decorative" val="1"/>
              </a:ext>
            </a:extLst>
          </p:cNvPr>
          <p:cNvSpPr/>
          <p:nvPr/>
        </p:nvSpPr>
        <p:spPr>
          <a:xfrm>
            <a:off x="5484554"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Elbow Connector 37">
            <a:extLst>
              <a:ext uri="{FF2B5EF4-FFF2-40B4-BE49-F238E27FC236}">
                <a16:creationId xmlns:a16="http://schemas.microsoft.com/office/drawing/2014/main" id="{DAE8742F-A103-BF41-A9D8-891D144B3794}"/>
              </a:ext>
              <a:ext uri="{C183D7F6-B498-43B3-948B-1728B52AA6E4}">
                <adec:decorative xmlns:adec="http://schemas.microsoft.com/office/drawing/2017/decorative" val="1"/>
              </a:ext>
            </a:extLst>
          </p:cNvPr>
          <p:cNvCxnSpPr>
            <a:cxnSpLocks/>
          </p:cNvCxnSpPr>
          <p:nvPr/>
        </p:nvCxnSpPr>
        <p:spPr>
          <a:xfrm rot="16200000" flipH="1">
            <a:off x="7124930" y="3146744"/>
            <a:ext cx="548640" cy="777240"/>
          </a:xfrm>
          <a:prstGeom prst="bentConnector3">
            <a:avLst>
              <a:gd name="adj1" fmla="val 51901"/>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A3B8E4-CD12-E144-BB1A-D280B2FD6256}"/>
              </a:ext>
              <a:ext uri="{C183D7F6-B498-43B3-948B-1728B52AA6E4}">
                <adec:decorative xmlns:adec="http://schemas.microsoft.com/office/drawing/2017/decorative" val="1"/>
              </a:ext>
            </a:extLst>
          </p:cNvPr>
          <p:cNvCxnSpPr>
            <a:cxnSpLocks/>
          </p:cNvCxnSpPr>
          <p:nvPr/>
        </p:nvCxnSpPr>
        <p:spPr>
          <a:xfrm>
            <a:off x="6651521" y="3256518"/>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F7928F04-570B-184F-ADF6-394A3D77C261}"/>
              </a:ext>
              <a:ext uri="{C183D7F6-B498-43B3-948B-1728B52AA6E4}">
                <adec:decorative xmlns:adec="http://schemas.microsoft.com/office/drawing/2017/decorative" val="1"/>
              </a:ext>
            </a:extLst>
          </p:cNvPr>
          <p:cNvSpPr/>
          <p:nvPr/>
        </p:nvSpPr>
        <p:spPr>
          <a:xfrm>
            <a:off x="7718562"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2" name="Elbow Connector 41">
            <a:extLst>
              <a:ext uri="{FF2B5EF4-FFF2-40B4-BE49-F238E27FC236}">
                <a16:creationId xmlns:a16="http://schemas.microsoft.com/office/drawing/2014/main" id="{7055B517-1D73-FE47-876E-2F1CBD33EF29}"/>
              </a:ext>
              <a:ext uri="{C183D7F6-B498-43B3-948B-1728B52AA6E4}">
                <adec:decorative xmlns:adec="http://schemas.microsoft.com/office/drawing/2017/decorative" val="1"/>
              </a:ext>
            </a:extLst>
          </p:cNvPr>
          <p:cNvCxnSpPr>
            <a:cxnSpLocks/>
          </p:cNvCxnSpPr>
          <p:nvPr/>
        </p:nvCxnSpPr>
        <p:spPr>
          <a:xfrm rot="16200000" flipH="1">
            <a:off x="8801134"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86D567-F224-F84B-A0A5-0485DF514803}"/>
              </a:ext>
              <a:ext uri="{C183D7F6-B498-43B3-948B-1728B52AA6E4}">
                <adec:decorative xmlns:adec="http://schemas.microsoft.com/office/drawing/2017/decorative" val="1"/>
              </a:ext>
            </a:extLst>
          </p:cNvPr>
          <p:cNvCxnSpPr>
            <a:cxnSpLocks/>
          </p:cNvCxnSpPr>
          <p:nvPr/>
        </p:nvCxnSpPr>
        <p:spPr>
          <a:xfrm>
            <a:off x="9094162"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BEC20500-CD00-5247-8292-B3E08DC97F12}"/>
              </a:ext>
              <a:ext uri="{C183D7F6-B498-43B3-948B-1728B52AA6E4}">
                <adec:decorative xmlns:adec="http://schemas.microsoft.com/office/drawing/2017/decorative" val="1"/>
              </a:ext>
            </a:extLst>
          </p:cNvPr>
          <p:cNvSpPr/>
          <p:nvPr/>
        </p:nvSpPr>
        <p:spPr>
          <a:xfrm>
            <a:off x="8483354"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6" name="Elbow Connector 45">
            <a:extLst>
              <a:ext uri="{FF2B5EF4-FFF2-40B4-BE49-F238E27FC236}">
                <a16:creationId xmlns:a16="http://schemas.microsoft.com/office/drawing/2014/main" id="{6E92AFE4-6314-054F-A92B-2FE55D427501}"/>
              </a:ext>
              <a:ext uri="{C183D7F6-B498-43B3-948B-1728B52AA6E4}">
                <adec:decorative xmlns:adec="http://schemas.microsoft.com/office/drawing/2017/decorative" val="1"/>
              </a:ext>
            </a:extLst>
          </p:cNvPr>
          <p:cNvCxnSpPr>
            <a:cxnSpLocks/>
          </p:cNvCxnSpPr>
          <p:nvPr/>
        </p:nvCxnSpPr>
        <p:spPr>
          <a:xfrm rot="16200000" flipH="1">
            <a:off x="9885268" y="3033759"/>
            <a:ext cx="411480" cy="1143000"/>
          </a:xfrm>
          <a:prstGeom prst="bentConnector3">
            <a:avLst>
              <a:gd name="adj1" fmla="val 5705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1E54265-A42B-404B-A7FA-D489364792DC}"/>
              </a:ext>
              <a:ext uri="{C183D7F6-B498-43B3-948B-1728B52AA6E4}">
                <adec:decorative xmlns:adec="http://schemas.microsoft.com/office/drawing/2017/decorative" val="1"/>
              </a:ext>
            </a:extLst>
          </p:cNvPr>
          <p:cNvCxnSpPr>
            <a:cxnSpLocks/>
          </p:cNvCxnSpPr>
          <p:nvPr/>
        </p:nvCxnSpPr>
        <p:spPr>
          <a:xfrm>
            <a:off x="9160399"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683F2D0-8C36-5D48-9931-9FC513DB364F}"/>
              </a:ext>
              <a:ext uri="{C183D7F6-B498-43B3-948B-1728B52AA6E4}">
                <adec:decorative xmlns:adec="http://schemas.microsoft.com/office/drawing/2017/decorative" val="1"/>
              </a:ext>
            </a:extLst>
          </p:cNvPr>
          <p:cNvSpPr/>
          <p:nvPr/>
        </p:nvSpPr>
        <p:spPr>
          <a:xfrm>
            <a:off x="10596975"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B5718342-7FA9-6246-9E49-28E3F2655FD9}"/>
              </a:ext>
              <a:ext uri="{C183D7F6-B498-43B3-948B-1728B52AA6E4}">
                <adec:decorative xmlns:adec="http://schemas.microsoft.com/office/drawing/2017/decorative" val="1"/>
              </a:ext>
            </a:extLst>
          </p:cNvPr>
          <p:cNvSpPr/>
          <p:nvPr/>
        </p:nvSpPr>
        <p:spPr>
          <a:xfrm>
            <a:off x="1412296"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 name="Straight Connector 21">
            <a:extLst>
              <a:ext uri="{FF2B5EF4-FFF2-40B4-BE49-F238E27FC236}">
                <a16:creationId xmlns:a16="http://schemas.microsoft.com/office/drawing/2014/main" id="{7B6A5106-ADBB-484D-A71E-F26F18206525}"/>
              </a:ext>
              <a:ext uri="{C183D7F6-B498-43B3-948B-1728B52AA6E4}">
                <adec:decorative xmlns:adec="http://schemas.microsoft.com/office/drawing/2017/decorative" val="1"/>
              </a:ext>
            </a:extLst>
          </p:cNvPr>
          <p:cNvCxnSpPr>
            <a:cxnSpLocks/>
          </p:cNvCxnSpPr>
          <p:nvPr/>
        </p:nvCxnSpPr>
        <p:spPr>
          <a:xfrm>
            <a:off x="1840604"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877FFE3F-8F98-0347-B396-A1D572C9B828}"/>
              </a:ext>
            </a:extLst>
          </p:cNvPr>
          <p:cNvSpPr txBox="1">
            <a:spLocks/>
          </p:cNvSpPr>
          <p:nvPr userDrawn="1"/>
        </p:nvSpPr>
        <p:spPr>
          <a:xfrm>
            <a:off x="9176875" y="2668468"/>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a:t>
            </a:r>
            <a:r>
              <a:rPr lang="en-US" err="1">
                <a:solidFill>
                  <a:srgbClr val="414443"/>
                </a:solidFill>
              </a:rPr>
              <a:t>labore</a:t>
            </a:r>
            <a:r>
              <a:rPr lang="en-US">
                <a:solidFill>
                  <a:srgbClr val="414443"/>
                </a:solidFill>
              </a:rPr>
              <a:t> et dolore magna et.</a:t>
            </a:r>
          </a:p>
        </p:txBody>
      </p:sp>
      <p:sp>
        <p:nvSpPr>
          <p:cNvPr id="15" name="Text Placeholder 4">
            <a:extLst>
              <a:ext uri="{FF2B5EF4-FFF2-40B4-BE49-F238E27FC236}">
                <a16:creationId xmlns:a16="http://schemas.microsoft.com/office/drawing/2014/main" id="{242A4E15-2BED-A846-86BE-8396968C0E6C}"/>
              </a:ext>
            </a:extLst>
          </p:cNvPr>
          <p:cNvSpPr txBox="1">
            <a:spLocks/>
          </p:cNvSpPr>
          <p:nvPr userDrawn="1"/>
        </p:nvSpPr>
        <p:spPr>
          <a:xfrm>
            <a:off x="9176875"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13" name="Text Placeholder 4">
            <a:extLst>
              <a:ext uri="{FF2B5EF4-FFF2-40B4-BE49-F238E27FC236}">
                <a16:creationId xmlns:a16="http://schemas.microsoft.com/office/drawing/2014/main" id="{A46825BC-5526-5343-A0B7-5EED5734C5C6}"/>
              </a:ext>
            </a:extLst>
          </p:cNvPr>
          <p:cNvSpPr txBox="1">
            <a:spLocks/>
          </p:cNvSpPr>
          <p:nvPr userDrawn="1"/>
        </p:nvSpPr>
        <p:spPr>
          <a:xfrm>
            <a:off x="9176875"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AUGUST ’22</a:t>
            </a:r>
          </a:p>
        </p:txBody>
      </p:sp>
      <p:sp>
        <p:nvSpPr>
          <p:cNvPr id="60" name="Text Placeholder 3">
            <a:extLst>
              <a:ext uri="{FF2B5EF4-FFF2-40B4-BE49-F238E27FC236}">
                <a16:creationId xmlns:a16="http://schemas.microsoft.com/office/drawing/2014/main" id="{AD778D42-8F84-2F4A-B8DD-C3739AA7399D}"/>
              </a:ext>
            </a:extLst>
          </p:cNvPr>
          <p:cNvSpPr txBox="1">
            <a:spLocks/>
          </p:cNvSpPr>
          <p:nvPr userDrawn="1"/>
        </p:nvSpPr>
        <p:spPr>
          <a:xfrm>
            <a:off x="9110638" y="4839019"/>
            <a:ext cx="2059870" cy="81626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mag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a:t>
            </a:r>
            <a:r>
              <a:rPr lang="en-US" err="1">
                <a:solidFill>
                  <a:srgbClr val="414443"/>
                </a:solidFill>
              </a:rPr>
              <a:t>labore</a:t>
            </a:r>
            <a:r>
              <a:rPr lang="en-US">
                <a:solidFill>
                  <a:srgbClr val="414443"/>
                </a:solidFill>
              </a:rPr>
              <a:t> et dolore magna et </a:t>
            </a:r>
            <a:r>
              <a:rPr lang="en-US" err="1">
                <a:solidFill>
                  <a:srgbClr val="414443"/>
                </a:solidFill>
              </a:rPr>
              <a:t>aliqua</a:t>
            </a:r>
            <a:r>
              <a:rPr lang="en-US">
                <a:solidFill>
                  <a:srgbClr val="414443"/>
                </a:solidFill>
              </a:rPr>
              <a:t>. Ut </a:t>
            </a:r>
            <a:r>
              <a:rPr lang="en-US" err="1">
                <a:solidFill>
                  <a:srgbClr val="414443"/>
                </a:solidFill>
              </a:rPr>
              <a:t>enim</a:t>
            </a:r>
            <a:r>
              <a:rPr lang="en-US">
                <a:solidFill>
                  <a:srgbClr val="414443"/>
                </a:solidFill>
              </a:rPr>
              <a:t> ad minim </a:t>
            </a:r>
            <a:r>
              <a:rPr lang="en-US" err="1">
                <a:solidFill>
                  <a:srgbClr val="414443"/>
                </a:solidFill>
              </a:rPr>
              <a:t>veniam</a:t>
            </a:r>
            <a:r>
              <a:rPr lang="en-US">
                <a:solidFill>
                  <a:srgbClr val="414443"/>
                </a:solidFill>
              </a:rPr>
              <a:t> </a:t>
            </a:r>
            <a:r>
              <a:rPr lang="en-US" err="1">
                <a:solidFill>
                  <a:srgbClr val="414443"/>
                </a:solidFill>
              </a:rPr>
              <a:t>nostrud</a:t>
            </a:r>
            <a:r>
              <a:rPr lang="en-US">
                <a:solidFill>
                  <a:srgbClr val="414443"/>
                </a:solidFill>
              </a:rPr>
              <a:t>.</a:t>
            </a:r>
          </a:p>
        </p:txBody>
      </p:sp>
      <p:sp>
        <p:nvSpPr>
          <p:cNvPr id="59" name="Text Placeholder 4">
            <a:extLst>
              <a:ext uri="{FF2B5EF4-FFF2-40B4-BE49-F238E27FC236}">
                <a16:creationId xmlns:a16="http://schemas.microsoft.com/office/drawing/2014/main" id="{1C757423-48EB-CC46-975E-B65F7B9FCBC6}"/>
              </a:ext>
            </a:extLst>
          </p:cNvPr>
          <p:cNvSpPr txBox="1">
            <a:spLocks/>
          </p:cNvSpPr>
          <p:nvPr userDrawn="1"/>
        </p:nvSpPr>
        <p:spPr>
          <a:xfrm>
            <a:off x="9110638"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58" name="Text Placeholder 4">
            <a:extLst>
              <a:ext uri="{FF2B5EF4-FFF2-40B4-BE49-F238E27FC236}">
                <a16:creationId xmlns:a16="http://schemas.microsoft.com/office/drawing/2014/main" id="{720DE8A7-2905-9D47-910F-A29537F8B85F}"/>
              </a:ext>
            </a:extLst>
          </p:cNvPr>
          <p:cNvSpPr txBox="1">
            <a:spLocks/>
          </p:cNvSpPr>
          <p:nvPr userDrawn="1"/>
        </p:nvSpPr>
        <p:spPr>
          <a:xfrm>
            <a:off x="9110638"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JUNE ’22</a:t>
            </a:r>
          </a:p>
        </p:txBody>
      </p:sp>
      <p:sp>
        <p:nvSpPr>
          <p:cNvPr id="12" name="Text Placeholder 3">
            <a:extLst>
              <a:ext uri="{FF2B5EF4-FFF2-40B4-BE49-F238E27FC236}">
                <a16:creationId xmlns:a16="http://schemas.microsoft.com/office/drawing/2014/main" id="{B2558125-C653-4F44-933D-862C0C8DF1D0}"/>
              </a:ext>
            </a:extLst>
          </p:cNvPr>
          <p:cNvSpPr txBox="1">
            <a:spLocks/>
          </p:cNvSpPr>
          <p:nvPr userDrawn="1"/>
        </p:nvSpPr>
        <p:spPr>
          <a:xfrm>
            <a:off x="6667997" y="2668468"/>
            <a:ext cx="1753386" cy="528215"/>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a:t>
            </a:r>
          </a:p>
        </p:txBody>
      </p:sp>
      <p:sp>
        <p:nvSpPr>
          <p:cNvPr id="11" name="Text Placeholder 4">
            <a:extLst>
              <a:ext uri="{FF2B5EF4-FFF2-40B4-BE49-F238E27FC236}">
                <a16:creationId xmlns:a16="http://schemas.microsoft.com/office/drawing/2014/main" id="{BD7D2516-4AA0-8A48-A8D3-4AA49035E149}"/>
              </a:ext>
            </a:extLst>
          </p:cNvPr>
          <p:cNvSpPr txBox="1">
            <a:spLocks/>
          </p:cNvSpPr>
          <p:nvPr userDrawn="1"/>
        </p:nvSpPr>
        <p:spPr>
          <a:xfrm>
            <a:off x="6667997"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10" name="Text Placeholder 4">
            <a:extLst>
              <a:ext uri="{FF2B5EF4-FFF2-40B4-BE49-F238E27FC236}">
                <a16:creationId xmlns:a16="http://schemas.microsoft.com/office/drawing/2014/main" id="{8A6C81A7-70D8-FD4F-9551-9B26A6AB17A2}"/>
              </a:ext>
            </a:extLst>
          </p:cNvPr>
          <p:cNvSpPr txBox="1">
            <a:spLocks/>
          </p:cNvSpPr>
          <p:nvPr userDrawn="1"/>
        </p:nvSpPr>
        <p:spPr>
          <a:xfrm>
            <a:off x="6667997"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APRIL ’22</a:t>
            </a:r>
          </a:p>
        </p:txBody>
      </p:sp>
      <p:sp>
        <p:nvSpPr>
          <p:cNvPr id="57" name="Text Placeholder 3">
            <a:extLst>
              <a:ext uri="{FF2B5EF4-FFF2-40B4-BE49-F238E27FC236}">
                <a16:creationId xmlns:a16="http://schemas.microsoft.com/office/drawing/2014/main" id="{009ADAAB-7E14-E94E-933B-88F32306121E}"/>
              </a:ext>
            </a:extLst>
          </p:cNvPr>
          <p:cNvSpPr txBox="1">
            <a:spLocks/>
          </p:cNvSpPr>
          <p:nvPr userDrawn="1"/>
        </p:nvSpPr>
        <p:spPr>
          <a:xfrm>
            <a:off x="6103314" y="4839019"/>
            <a:ext cx="2185718" cy="588063"/>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con sec </a:t>
            </a:r>
            <a:r>
              <a:rPr lang="en-US" err="1">
                <a:solidFill>
                  <a:srgbClr val="414443"/>
                </a:solidFill>
              </a:rPr>
              <a:t>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a:t>
            </a:r>
            <a:r>
              <a:rPr lang="en-US" err="1">
                <a:solidFill>
                  <a:srgbClr val="414443"/>
                </a:solidFill>
              </a:rPr>
              <a:t>labore</a:t>
            </a:r>
            <a:r>
              <a:rPr lang="en-US">
                <a:solidFill>
                  <a:srgbClr val="414443"/>
                </a:solidFill>
              </a:rPr>
              <a:t> et dolore.</a:t>
            </a:r>
          </a:p>
        </p:txBody>
      </p:sp>
      <p:sp>
        <p:nvSpPr>
          <p:cNvPr id="56" name="Text Placeholder 4">
            <a:extLst>
              <a:ext uri="{FF2B5EF4-FFF2-40B4-BE49-F238E27FC236}">
                <a16:creationId xmlns:a16="http://schemas.microsoft.com/office/drawing/2014/main" id="{FBFE7901-3D48-0548-A36D-610AF44BD442}"/>
              </a:ext>
            </a:extLst>
          </p:cNvPr>
          <p:cNvSpPr txBox="1">
            <a:spLocks/>
          </p:cNvSpPr>
          <p:nvPr userDrawn="1"/>
        </p:nvSpPr>
        <p:spPr>
          <a:xfrm>
            <a:off x="6103314"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55" name="Text Placeholder 4">
            <a:extLst>
              <a:ext uri="{FF2B5EF4-FFF2-40B4-BE49-F238E27FC236}">
                <a16:creationId xmlns:a16="http://schemas.microsoft.com/office/drawing/2014/main" id="{831A7F19-65ED-E745-8072-6DC2948E5D45}"/>
              </a:ext>
            </a:extLst>
          </p:cNvPr>
          <p:cNvSpPr txBox="1">
            <a:spLocks/>
          </p:cNvSpPr>
          <p:nvPr userDrawn="1"/>
        </p:nvSpPr>
        <p:spPr>
          <a:xfrm>
            <a:off x="6103314"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MARCH ’22</a:t>
            </a:r>
          </a:p>
        </p:txBody>
      </p:sp>
      <p:sp>
        <p:nvSpPr>
          <p:cNvPr id="9" name="Text Placeholder 3">
            <a:extLst>
              <a:ext uri="{FF2B5EF4-FFF2-40B4-BE49-F238E27FC236}">
                <a16:creationId xmlns:a16="http://schemas.microsoft.com/office/drawing/2014/main" id="{5F95554B-45FC-164F-862B-DA6DFDB5C466}"/>
              </a:ext>
            </a:extLst>
          </p:cNvPr>
          <p:cNvSpPr txBox="1">
            <a:spLocks/>
          </p:cNvSpPr>
          <p:nvPr userDrawn="1"/>
        </p:nvSpPr>
        <p:spPr>
          <a:xfrm>
            <a:off x="4326172" y="2668468"/>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a:t>
            </a:r>
            <a:r>
              <a:rPr lang="en-US" err="1">
                <a:solidFill>
                  <a:srgbClr val="414443"/>
                </a:solidFill>
              </a:rPr>
              <a:t>labore</a:t>
            </a:r>
            <a:r>
              <a:rPr lang="en-US">
                <a:solidFill>
                  <a:srgbClr val="414443"/>
                </a:solidFill>
              </a:rPr>
              <a:t> et dolore magna et.</a:t>
            </a:r>
          </a:p>
        </p:txBody>
      </p:sp>
      <p:sp>
        <p:nvSpPr>
          <p:cNvPr id="8" name="Text Placeholder 4">
            <a:extLst>
              <a:ext uri="{FF2B5EF4-FFF2-40B4-BE49-F238E27FC236}">
                <a16:creationId xmlns:a16="http://schemas.microsoft.com/office/drawing/2014/main" id="{380849B0-A846-6E41-A01D-BB4BFFC16515}"/>
              </a:ext>
            </a:extLst>
          </p:cNvPr>
          <p:cNvSpPr txBox="1">
            <a:spLocks/>
          </p:cNvSpPr>
          <p:nvPr userDrawn="1"/>
        </p:nvSpPr>
        <p:spPr>
          <a:xfrm>
            <a:off x="4326172"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7" name="Text Placeholder 4">
            <a:extLst>
              <a:ext uri="{FF2B5EF4-FFF2-40B4-BE49-F238E27FC236}">
                <a16:creationId xmlns:a16="http://schemas.microsoft.com/office/drawing/2014/main" id="{ED7A3491-5DDC-D346-9E00-F96F44D4D8F2}"/>
              </a:ext>
            </a:extLst>
          </p:cNvPr>
          <p:cNvSpPr txBox="1">
            <a:spLocks/>
          </p:cNvSpPr>
          <p:nvPr userDrawn="1"/>
        </p:nvSpPr>
        <p:spPr>
          <a:xfrm>
            <a:off x="4326172"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FEBRUARY ’22</a:t>
            </a:r>
          </a:p>
        </p:txBody>
      </p:sp>
      <p:sp>
        <p:nvSpPr>
          <p:cNvPr id="54" name="Text Placeholder 3">
            <a:extLst>
              <a:ext uri="{FF2B5EF4-FFF2-40B4-BE49-F238E27FC236}">
                <a16:creationId xmlns:a16="http://schemas.microsoft.com/office/drawing/2014/main" id="{12CE547F-6ABA-EA4E-AF3A-4A50D06BB559}"/>
              </a:ext>
            </a:extLst>
          </p:cNvPr>
          <p:cNvSpPr txBox="1">
            <a:spLocks/>
          </p:cNvSpPr>
          <p:nvPr userDrawn="1"/>
        </p:nvSpPr>
        <p:spPr>
          <a:xfrm>
            <a:off x="3423473" y="4839019"/>
            <a:ext cx="2132140" cy="81626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con sec </a:t>
            </a:r>
            <a:r>
              <a:rPr lang="en-US" err="1">
                <a:solidFill>
                  <a:srgbClr val="414443"/>
                </a:solidFill>
              </a:rPr>
              <a:t>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labore et dolore magna et </a:t>
            </a:r>
            <a:r>
              <a:rPr lang="en-US" err="1">
                <a:solidFill>
                  <a:srgbClr val="414443"/>
                </a:solidFill>
              </a:rPr>
              <a:t>aliqua</a:t>
            </a:r>
            <a:r>
              <a:rPr lang="en-US">
                <a:solidFill>
                  <a:srgbClr val="414443"/>
                </a:solidFill>
              </a:rPr>
              <a:t>. Ut </a:t>
            </a:r>
            <a:r>
              <a:rPr lang="en-US" err="1">
                <a:solidFill>
                  <a:srgbClr val="414443"/>
                </a:solidFill>
              </a:rPr>
              <a:t>enim</a:t>
            </a:r>
            <a:r>
              <a:rPr lang="en-US">
                <a:solidFill>
                  <a:srgbClr val="414443"/>
                </a:solidFill>
              </a:rPr>
              <a:t> ad minim </a:t>
            </a:r>
            <a:r>
              <a:rPr lang="en-US" err="1">
                <a:solidFill>
                  <a:srgbClr val="414443"/>
                </a:solidFill>
              </a:rPr>
              <a:t>veniam</a:t>
            </a:r>
            <a:r>
              <a:rPr lang="en-US">
                <a:solidFill>
                  <a:srgbClr val="414443"/>
                </a:solidFill>
              </a:rPr>
              <a:t>, </a:t>
            </a:r>
            <a:r>
              <a:rPr lang="en-US" err="1">
                <a:solidFill>
                  <a:srgbClr val="414443"/>
                </a:solidFill>
              </a:rPr>
              <a:t>quis</a:t>
            </a:r>
            <a:r>
              <a:rPr lang="en-US">
                <a:solidFill>
                  <a:srgbClr val="414443"/>
                </a:solidFill>
              </a:rPr>
              <a:t> </a:t>
            </a:r>
            <a:r>
              <a:rPr lang="en-US" err="1">
                <a:solidFill>
                  <a:srgbClr val="414443"/>
                </a:solidFill>
              </a:rPr>
              <a:t>nostrud</a:t>
            </a:r>
            <a:r>
              <a:rPr lang="en-US">
                <a:solidFill>
                  <a:srgbClr val="414443"/>
                </a:solidFill>
              </a:rPr>
              <a:t> </a:t>
            </a:r>
            <a:r>
              <a:rPr lang="en-US" err="1">
                <a:solidFill>
                  <a:srgbClr val="414443"/>
                </a:solidFill>
              </a:rPr>
              <a:t>tempor</a:t>
            </a:r>
            <a:r>
              <a:rPr lang="en-US">
                <a:solidFill>
                  <a:srgbClr val="414443"/>
                </a:solidFill>
              </a:rPr>
              <a:t>.</a:t>
            </a:r>
          </a:p>
        </p:txBody>
      </p:sp>
      <p:sp>
        <p:nvSpPr>
          <p:cNvPr id="53" name="Text Placeholder 4">
            <a:extLst>
              <a:ext uri="{FF2B5EF4-FFF2-40B4-BE49-F238E27FC236}">
                <a16:creationId xmlns:a16="http://schemas.microsoft.com/office/drawing/2014/main" id="{03E3233D-D159-8E40-85EB-340D826827D5}"/>
              </a:ext>
            </a:extLst>
          </p:cNvPr>
          <p:cNvSpPr txBox="1">
            <a:spLocks/>
          </p:cNvSpPr>
          <p:nvPr userDrawn="1"/>
        </p:nvSpPr>
        <p:spPr>
          <a:xfrm>
            <a:off x="3423473"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52" name="Text Placeholder 4">
            <a:extLst>
              <a:ext uri="{FF2B5EF4-FFF2-40B4-BE49-F238E27FC236}">
                <a16:creationId xmlns:a16="http://schemas.microsoft.com/office/drawing/2014/main" id="{ABA00626-4AEA-1E44-AC25-4EDD77F3CBEE}"/>
              </a:ext>
            </a:extLst>
          </p:cNvPr>
          <p:cNvSpPr txBox="1">
            <a:spLocks/>
          </p:cNvSpPr>
          <p:nvPr userDrawn="1"/>
        </p:nvSpPr>
        <p:spPr>
          <a:xfrm>
            <a:off x="3423473"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JANUARY ’22</a:t>
            </a:r>
          </a:p>
        </p:txBody>
      </p:sp>
      <p:sp>
        <p:nvSpPr>
          <p:cNvPr id="6" name="Text Placeholder 3">
            <a:extLst>
              <a:ext uri="{FF2B5EF4-FFF2-40B4-BE49-F238E27FC236}">
                <a16:creationId xmlns:a16="http://schemas.microsoft.com/office/drawing/2014/main" id="{385C126A-A3D5-A04C-8205-FF319C2E9FAB}"/>
              </a:ext>
            </a:extLst>
          </p:cNvPr>
          <p:cNvSpPr txBox="1">
            <a:spLocks/>
          </p:cNvSpPr>
          <p:nvPr userDrawn="1"/>
        </p:nvSpPr>
        <p:spPr>
          <a:xfrm>
            <a:off x="1850471" y="2668467"/>
            <a:ext cx="1745763" cy="674245"/>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labore et dolore magna et.</a:t>
            </a:r>
          </a:p>
        </p:txBody>
      </p:sp>
      <p:sp>
        <p:nvSpPr>
          <p:cNvPr id="5" name="Text Placeholder 4">
            <a:extLst>
              <a:ext uri="{FF2B5EF4-FFF2-40B4-BE49-F238E27FC236}">
                <a16:creationId xmlns:a16="http://schemas.microsoft.com/office/drawing/2014/main" id="{0F2D5840-C239-DF40-BFE9-DBD04767EA05}"/>
              </a:ext>
            </a:extLst>
          </p:cNvPr>
          <p:cNvSpPr txBox="1">
            <a:spLocks/>
          </p:cNvSpPr>
          <p:nvPr userDrawn="1"/>
        </p:nvSpPr>
        <p:spPr>
          <a:xfrm>
            <a:off x="1850471"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4" name="Text Placeholder 4">
            <a:extLst>
              <a:ext uri="{FF2B5EF4-FFF2-40B4-BE49-F238E27FC236}">
                <a16:creationId xmlns:a16="http://schemas.microsoft.com/office/drawing/2014/main" id="{5BD414BC-0B7E-C343-AA39-707CFA224B0F}"/>
              </a:ext>
            </a:extLst>
          </p:cNvPr>
          <p:cNvSpPr txBox="1">
            <a:spLocks/>
          </p:cNvSpPr>
          <p:nvPr userDrawn="1"/>
        </p:nvSpPr>
        <p:spPr>
          <a:xfrm>
            <a:off x="1850471" y="2284680"/>
            <a:ext cx="1753386" cy="158010"/>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NOVEMBER ’21</a:t>
            </a:r>
          </a:p>
        </p:txBody>
      </p:sp>
      <p:sp>
        <p:nvSpPr>
          <p:cNvPr id="51" name="Text Placeholder 3">
            <a:extLst>
              <a:ext uri="{FF2B5EF4-FFF2-40B4-BE49-F238E27FC236}">
                <a16:creationId xmlns:a16="http://schemas.microsoft.com/office/drawing/2014/main" id="{3CE5B0E8-81C7-6349-98B7-1687FF2E9147}"/>
              </a:ext>
            </a:extLst>
          </p:cNvPr>
          <p:cNvSpPr txBox="1">
            <a:spLocks/>
          </p:cNvSpPr>
          <p:nvPr userDrawn="1"/>
        </p:nvSpPr>
        <p:spPr>
          <a:xfrm>
            <a:off x="1122386" y="4839019"/>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labore et dolore.</a:t>
            </a:r>
          </a:p>
        </p:txBody>
      </p:sp>
      <p:sp>
        <p:nvSpPr>
          <p:cNvPr id="50" name="Text Placeholder 4">
            <a:extLst>
              <a:ext uri="{FF2B5EF4-FFF2-40B4-BE49-F238E27FC236}">
                <a16:creationId xmlns:a16="http://schemas.microsoft.com/office/drawing/2014/main" id="{ECE96A79-2DBF-B148-B259-7F4BEB644590}"/>
              </a:ext>
            </a:extLst>
          </p:cNvPr>
          <p:cNvSpPr txBox="1">
            <a:spLocks/>
          </p:cNvSpPr>
          <p:nvPr userDrawn="1"/>
        </p:nvSpPr>
        <p:spPr>
          <a:xfrm>
            <a:off x="1122386"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49" name="Text Placeholder 4">
            <a:extLst>
              <a:ext uri="{FF2B5EF4-FFF2-40B4-BE49-F238E27FC236}">
                <a16:creationId xmlns:a16="http://schemas.microsoft.com/office/drawing/2014/main" id="{1B8BC20A-5C83-8640-A50B-280EAAE834BB}"/>
              </a:ext>
            </a:extLst>
          </p:cNvPr>
          <p:cNvSpPr txBox="1">
            <a:spLocks/>
          </p:cNvSpPr>
          <p:nvPr userDrawn="1"/>
        </p:nvSpPr>
        <p:spPr>
          <a:xfrm>
            <a:off x="1122386"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OCTOBER ’21</a:t>
            </a:r>
          </a:p>
        </p:txBody>
      </p:sp>
      <p:sp>
        <p:nvSpPr>
          <p:cNvPr id="66" name="Title Placeholder 1">
            <a:extLst>
              <a:ext uri="{FF2B5EF4-FFF2-40B4-BE49-F238E27FC236}">
                <a16:creationId xmlns:a16="http://schemas.microsoft.com/office/drawing/2014/main" id="{C396FA5D-E7D0-3846-AD46-D8193C99F1C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161839650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2_Content and 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DFF990A3-BCA7-E247-9CE3-3F405CBF95AD}"/>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pitchFamily="2" charset="77"/>
            </a:endParaRPr>
          </a:p>
        </p:txBody>
      </p:sp>
      <p:sp>
        <p:nvSpPr>
          <p:cNvPr id="10" name="Slide Number Placeholder 5">
            <a:extLst>
              <a:ext uri="{FF2B5EF4-FFF2-40B4-BE49-F238E27FC236}">
                <a16:creationId xmlns:a16="http://schemas.microsoft.com/office/drawing/2014/main" id="{61405598-97B6-8843-8B61-8DB71042AA1B}"/>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1" name="Straight Connector 10">
            <a:extLst>
              <a:ext uri="{FF2B5EF4-FFF2-40B4-BE49-F238E27FC236}">
                <a16:creationId xmlns:a16="http://schemas.microsoft.com/office/drawing/2014/main" id="{C0BE5E76-B4A1-B44E-9927-E06AA1129C92}"/>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BE9AA74-64CA-3945-B7C7-281D21FD2F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B4B06C4A-6F26-7C46-B776-DBC8F511A5A8}"/>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a:solidFill>
                  <a:srgbClr val="BFC6CB"/>
                </a:solidFill>
                <a:latin typeface="Buckeye Sans ExtraBold" pitchFamily="2" charset="77"/>
              </a:rPr>
              <a:t>OHIO STATE UNIVERSITY EXTENSION • </a:t>
            </a:r>
            <a:r>
              <a:rPr lang="en-US" sz="1400" b="1" i="0" err="1">
                <a:solidFill>
                  <a:srgbClr val="BFC6CB"/>
                </a:solidFill>
                <a:latin typeface="Buckeye Sans ExtraBold" pitchFamily="2" charset="77"/>
              </a:rPr>
              <a:t>farmoffice.osu.edu</a:t>
            </a:r>
            <a:endParaRPr lang="en-US" sz="1400" b="1" i="0">
              <a:solidFill>
                <a:srgbClr val="BFC6CB"/>
              </a:solidFill>
              <a:latin typeface="Buckeye Sans ExtraBold" pitchFamily="2" charset="77"/>
            </a:endParaRP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30361" y="363538"/>
            <a:ext cx="5417546" cy="5580062"/>
          </a:xfrm>
          <a:solidFill>
            <a:srgbClr val="BFC6CB"/>
          </a:solidFill>
          <a:ln w="25400">
            <a:solidFill>
              <a:srgbClr val="FFFFFF"/>
            </a:solidFill>
            <a:miter lim="800000"/>
          </a:ln>
        </p:spPr>
        <p:txBody>
          <a:bodyPr>
            <a:normAutofit/>
          </a:bodyPr>
          <a:lstStyle>
            <a:lvl1pPr marL="0" indent="0">
              <a:buFontTx/>
              <a:buNone/>
              <a:defRPr sz="1600"/>
            </a:lvl1pPr>
          </a:lstStyle>
          <a:p>
            <a:r>
              <a:rPr lang="en-US"/>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1" y="2483216"/>
            <a:ext cx="4572488" cy="3670057"/>
          </a:xfrm>
        </p:spPr>
        <p:txBody>
          <a:bodyPr numCol="1" spcCol="0">
            <a:noAutofit/>
          </a:bodyPr>
          <a:lstStyle>
            <a:lvl1pPr marL="0" indent="0">
              <a:lnSpc>
                <a:spcPct val="100000"/>
              </a:lnSpc>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6000" y="1143000"/>
            <a:ext cx="4525596"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168890140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2_Content and Multiple Photos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BF47302-981E-0E4E-A1EC-56B467114DB6}"/>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pitchFamily="2" charset="77"/>
            </a:endParaRPr>
          </a:p>
        </p:txBody>
      </p:sp>
      <p:sp>
        <p:nvSpPr>
          <p:cNvPr id="13" name="Slide Number Placeholder 5">
            <a:extLst>
              <a:ext uri="{FF2B5EF4-FFF2-40B4-BE49-F238E27FC236}">
                <a16:creationId xmlns:a16="http://schemas.microsoft.com/office/drawing/2014/main" id="{0390F330-2150-C849-8617-48602EC3DB7E}"/>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4" name="Straight Connector 13">
            <a:extLst>
              <a:ext uri="{FF2B5EF4-FFF2-40B4-BE49-F238E27FC236}">
                <a16:creationId xmlns:a16="http://schemas.microsoft.com/office/drawing/2014/main" id="{4E3109E0-04F9-104D-BD30-B4898DAB3D8E}"/>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09EF5C2-DA6B-E947-975B-A2037722A8A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6" name="TextBox 15">
            <a:extLst>
              <a:ext uri="{FF2B5EF4-FFF2-40B4-BE49-F238E27FC236}">
                <a16:creationId xmlns:a16="http://schemas.microsoft.com/office/drawing/2014/main" id="{2044D2F1-565D-4F47-8183-06DC25682AF1}"/>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a:solidFill>
                  <a:srgbClr val="BFC6CB"/>
                </a:solidFill>
                <a:latin typeface="Buckeye Sans ExtraBold" pitchFamily="2" charset="77"/>
              </a:rPr>
              <a:t>OHIO STATE UNIVERSITY EXTENSION • </a:t>
            </a:r>
            <a:r>
              <a:rPr lang="en-US" sz="1400" b="1" i="0" err="1">
                <a:solidFill>
                  <a:srgbClr val="BFC6CB"/>
                </a:solidFill>
                <a:latin typeface="Buckeye Sans ExtraBold" pitchFamily="2" charset="77"/>
              </a:rPr>
              <a:t>farmoffice.osu.edu</a:t>
            </a:r>
            <a:endParaRPr lang="en-US" sz="1400" b="1" i="0">
              <a:solidFill>
                <a:srgbClr val="BFC6CB"/>
              </a:solidFill>
              <a:latin typeface="Buckeye Sans ExtraBold" pitchFamily="2" charset="77"/>
            </a:endParaRP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0" name="Picture Placeholder 11">
            <a:extLst>
              <a:ext uri="{FF2B5EF4-FFF2-40B4-BE49-F238E27FC236}">
                <a16:creationId xmlns:a16="http://schemas.microsoft.com/office/drawing/2014/main" id="{0A2CFE2F-14D5-364C-BFC4-CD3B69032824}"/>
              </a:ext>
            </a:extLst>
          </p:cNvPr>
          <p:cNvSpPr>
            <a:spLocks noGrp="1"/>
          </p:cNvSpPr>
          <p:nvPr>
            <p:ph type="pic" sz="quarter" idx="16" hasCustomPrompt="1"/>
          </p:nvPr>
        </p:nvSpPr>
        <p:spPr>
          <a:xfrm>
            <a:off x="3051545" y="3429000"/>
            <a:ext cx="2600428" cy="2429540"/>
          </a:xfrm>
          <a:solidFill>
            <a:srgbClr val="BFC6CB"/>
          </a:solidFill>
          <a:ln w="25400">
            <a:solidFill>
              <a:srgbClr val="FFFFFF"/>
            </a:solidFill>
            <a:miter lim="800000"/>
          </a:ln>
        </p:spPr>
        <p:txBody>
          <a:bodyPr>
            <a:normAutofit/>
          </a:bodyPr>
          <a:lstStyle>
            <a:lvl1pPr marL="0" indent="0">
              <a:buFontTx/>
              <a:buNone/>
              <a:defRPr sz="1600"/>
            </a:lvl1pPr>
          </a:lstStyle>
          <a:p>
            <a:r>
              <a:rPr lang="en-US"/>
              <a:t>Drag picture to placeholder or icon to add.</a:t>
            </a:r>
          </a:p>
        </p:txBody>
      </p:sp>
      <p:sp>
        <p:nvSpPr>
          <p:cNvPr id="7" name="Picture Placeholder 11">
            <a:extLst>
              <a:ext uri="{FF2B5EF4-FFF2-40B4-BE49-F238E27FC236}">
                <a16:creationId xmlns:a16="http://schemas.microsoft.com/office/drawing/2014/main" id="{DB736BB0-367D-824F-974F-BE6450E6144A}"/>
              </a:ext>
            </a:extLst>
          </p:cNvPr>
          <p:cNvSpPr>
            <a:spLocks noGrp="1"/>
          </p:cNvSpPr>
          <p:nvPr>
            <p:ph type="pic" sz="quarter" idx="15" hasCustomPrompt="1"/>
          </p:nvPr>
        </p:nvSpPr>
        <p:spPr>
          <a:xfrm>
            <a:off x="440994" y="3428999"/>
            <a:ext cx="2504225" cy="2418907"/>
          </a:xfrm>
          <a:solidFill>
            <a:srgbClr val="BFC6CB"/>
          </a:solidFill>
          <a:ln w="25400">
            <a:solidFill>
              <a:srgbClr val="FFFFFF"/>
            </a:solidFill>
            <a:miter lim="800000"/>
          </a:ln>
        </p:spPr>
        <p:txBody>
          <a:bodyPr>
            <a:normAutofit/>
          </a:bodyPr>
          <a:lstStyle>
            <a:lvl1pPr marL="0" indent="0">
              <a:buFontTx/>
              <a:buNone/>
              <a:defRPr sz="1600"/>
            </a:lvl1pPr>
          </a:lstStyle>
          <a:p>
            <a:r>
              <a:rPr lang="en-US"/>
              <a:t>Drag picture to placeholder or icon to add.</a:t>
            </a:r>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40994" y="363538"/>
            <a:ext cx="5194262" cy="2989262"/>
          </a:xfrm>
          <a:solidFill>
            <a:srgbClr val="BFC6CB"/>
          </a:solidFill>
          <a:ln w="25400">
            <a:solidFill>
              <a:srgbClr val="FFFFFF"/>
            </a:solidFill>
            <a:miter lim="800000"/>
          </a:ln>
        </p:spPr>
        <p:txBody>
          <a:bodyPr>
            <a:normAutofit/>
          </a:bodyPr>
          <a:lstStyle>
            <a:lvl1pPr marL="0" indent="0">
              <a:buFontTx/>
              <a:buNone/>
              <a:defRPr sz="1600"/>
            </a:lvl1pPr>
          </a:lstStyle>
          <a:p>
            <a:r>
              <a:rPr lang="en-US"/>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0" y="2483216"/>
            <a:ext cx="4572488" cy="3670057"/>
          </a:xfrm>
        </p:spPr>
        <p:txBody>
          <a:bodyPr numCol="1" spcCol="0">
            <a:noAutofit/>
          </a:bodyPr>
          <a:lstStyle>
            <a:lvl1pPr marL="0" indent="0">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5999" y="1143000"/>
            <a:ext cx="4525596"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6224444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0095902-FF5F-8541-8D80-CD72E66FBA02}"/>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Slide Number Placeholder 5">
            <a:extLst>
              <a:ext uri="{FF2B5EF4-FFF2-40B4-BE49-F238E27FC236}">
                <a16:creationId xmlns:a16="http://schemas.microsoft.com/office/drawing/2014/main" id="{F945A203-152A-D042-B3C9-A10868213283}"/>
              </a:ext>
              <a:ext uri="{C183D7F6-B498-43B3-948B-1728B52AA6E4}">
                <adec:decorative xmlns:adec="http://schemas.microsoft.com/office/drawing/2017/decorative" val="1"/>
              </a:ext>
            </a:extLst>
          </p:cNvPr>
          <p:cNvSpPr>
            <a:spLocks noGrp="1"/>
          </p:cNvSpPr>
          <p:nvPr>
            <p:ph type="sldNum" sz="quarter" idx="4"/>
          </p:nvPr>
        </p:nvSpPr>
        <p:spPr>
          <a:xfrm>
            <a:off x="466438" y="6054533"/>
            <a:ext cx="497378" cy="365125"/>
          </a:xfrm>
          <a:prstGeom prst="rect">
            <a:avLst/>
          </a:prstGeom>
        </p:spPr>
        <p:txBody>
          <a:bodyPr vert="horz" lIns="0" tIns="0" rIns="0" bIns="0" rtlCol="0" anchor="b" anchorCtr="0"/>
          <a:lstStyle>
            <a:lvl1pPr algn="l">
              <a:defRPr sz="1100">
                <a:solidFill>
                  <a:srgbClr val="A2AAAD"/>
                </a:solidFill>
              </a:defRPr>
            </a:lvl1pPr>
          </a:lstStyle>
          <a:p>
            <a:fld id="{DFA4CD3D-26C8-47FF-8D13-9B32BAAB4735}" type="slidenum">
              <a:rPr lang="en-US" smtClean="0"/>
              <a:pPr/>
              <a:t>‹#›</a:t>
            </a:fld>
            <a:endParaRPr lang="en-US"/>
          </a:p>
        </p:txBody>
      </p:sp>
      <p:cxnSp>
        <p:nvCxnSpPr>
          <p:cNvPr id="6" name="Straight Connector 5">
            <a:extLst>
              <a:ext uri="{FF2B5EF4-FFF2-40B4-BE49-F238E27FC236}">
                <a16:creationId xmlns:a16="http://schemas.microsoft.com/office/drawing/2014/main" id="{412E2413-F7DD-C046-B453-EF7882A43CE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D22D837-25C5-504A-80FF-E43188E7DF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Box 7">
            <a:extLst>
              <a:ext uri="{FF2B5EF4-FFF2-40B4-BE49-F238E27FC236}">
                <a16:creationId xmlns:a16="http://schemas.microsoft.com/office/drawing/2014/main" id="{BFBEE776-233E-7A41-867F-BDE49FBD4D2D}"/>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a:solidFill>
                  <a:srgbClr val="BFC6CB"/>
                </a:solidFill>
                <a:latin typeface="Buckeye Sans ExtraBold" pitchFamily="2" charset="77"/>
              </a:rPr>
              <a:t>OHIO STATE UNIVERSITY EXTENSION • farmoffice.osu.edu</a:t>
            </a:r>
          </a:p>
        </p:txBody>
      </p:sp>
      <p:sp>
        <p:nvSpPr>
          <p:cNvPr id="13" name="Title Placeholder 1">
            <a:extLst>
              <a:ext uri="{FF2B5EF4-FFF2-40B4-BE49-F238E27FC236}">
                <a16:creationId xmlns:a16="http://schemas.microsoft.com/office/drawing/2014/main" id="{B986FC63-ACD6-4B4C-ADB3-9FC4E559870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a:t>Click to edit</a:t>
            </a:r>
          </a:p>
        </p:txBody>
      </p:sp>
    </p:spTree>
    <p:extLst>
      <p:ext uri="{BB962C8B-B14F-4D97-AF65-F5344CB8AC3E}">
        <p14:creationId xmlns:p14="http://schemas.microsoft.com/office/powerpoint/2010/main" val="354883978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3_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9B96CE-7E97-254F-A8C7-D813ACF2CB9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428EDB8B-E1B7-574A-BCC7-46D528390BE7}"/>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9" name="Straight Connector 8">
            <a:extLst>
              <a:ext uri="{FF2B5EF4-FFF2-40B4-BE49-F238E27FC236}">
                <a16:creationId xmlns:a16="http://schemas.microsoft.com/office/drawing/2014/main" id="{B9E3C4EE-6666-1A40-A5EC-14B0DF1D01A4}"/>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E827C36-59ED-8144-ADBA-892BD4139C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151CA0B0-D93F-C047-B90C-CDFB8C7BC3F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60548448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5_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9B96CE-7E97-254F-A8C7-D813ACF2CB9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428EDB8B-E1B7-574A-BCC7-46D528390BE7}"/>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9" name="Straight Connector 8">
            <a:extLst>
              <a:ext uri="{FF2B5EF4-FFF2-40B4-BE49-F238E27FC236}">
                <a16:creationId xmlns:a16="http://schemas.microsoft.com/office/drawing/2014/main" id="{B9E3C4EE-6666-1A40-A5EC-14B0DF1D01A4}"/>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E827C36-59ED-8144-ADBA-892BD4139C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151CA0B0-D93F-C047-B90C-CDFB8C7BC3FE}"/>
              </a:ext>
              <a:ext uri="{C183D7F6-B498-43B3-948B-1728B52AA6E4}">
                <adec:decorative xmlns:adec="http://schemas.microsoft.com/office/drawing/2017/decorative" val="1"/>
              </a:ext>
            </a:extLst>
          </p:cNvPr>
          <p:cNvSpPr txBox="1"/>
          <p:nvPr userDrawn="1"/>
        </p:nvSpPr>
        <p:spPr>
          <a:xfrm>
            <a:off x="1414130" y="6276021"/>
            <a:ext cx="9527160" cy="215444"/>
          </a:xfrm>
          <a:prstGeom prst="rect">
            <a:avLst/>
          </a:prstGeom>
          <a:noFill/>
        </p:spPr>
        <p:txBody>
          <a:bodyPr wrap="square" lIns="0" tIns="0" rIns="0" bIns="0" rtlCol="0">
            <a:spAutoFit/>
          </a:bodyPr>
          <a:lstStyle/>
          <a:p>
            <a:pPr algn="r"/>
            <a:r>
              <a:rPr lang="en-US" sz="1400" b="1" i="0" dirty="0">
                <a:solidFill>
                  <a:srgbClr val="BFC6CB"/>
                </a:solidFill>
                <a:latin typeface="Arial" panose="020B0604020202020204" pitchFamily="34" charset="0"/>
                <a:cs typeface="Arial" panose="020B0604020202020204" pitchFamily="34" charset="0"/>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650271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28"/>
          <p:cNvSpPr>
            <a:spLocks noGrp="1"/>
          </p:cNvSpPr>
          <p:nvPr>
            <p:ph type="pic" sz="quarter" idx="10" hasCustomPrompt="1"/>
          </p:nvPr>
        </p:nvSpPr>
        <p:spPr>
          <a:xfrm>
            <a:off x="479342" y="443060"/>
            <a:ext cx="5497252" cy="5958350"/>
          </a:xfrm>
          <a:solidFill>
            <a:schemeClr val="bg1">
              <a:lumMod val="75000"/>
            </a:schemeClr>
          </a:solidFill>
        </p:spPr>
        <p:txBody>
          <a:bodyPr/>
          <a:lstStyle/>
          <a:p>
            <a:r>
              <a:rPr lang="en-US" dirty="0"/>
              <a:t>Click to replace image</a:t>
            </a:r>
          </a:p>
        </p:txBody>
      </p:sp>
      <p:sp>
        <p:nvSpPr>
          <p:cNvPr id="10" name="Picture Placeholder 28"/>
          <p:cNvSpPr>
            <a:spLocks noGrp="1"/>
          </p:cNvSpPr>
          <p:nvPr>
            <p:ph type="pic" sz="quarter" idx="11" hasCustomPrompt="1"/>
          </p:nvPr>
        </p:nvSpPr>
        <p:spPr>
          <a:xfrm>
            <a:off x="6165130" y="443060"/>
            <a:ext cx="5542960" cy="3082565"/>
          </a:xfrm>
          <a:solidFill>
            <a:schemeClr val="bg1">
              <a:lumMod val="75000"/>
            </a:schemeClr>
          </a:solidFill>
        </p:spPr>
        <p:txBody>
          <a:bodyPr/>
          <a:lstStyle/>
          <a:p>
            <a:r>
              <a:rPr lang="en-US" dirty="0"/>
              <a:t>Click to replace image</a:t>
            </a:r>
          </a:p>
        </p:txBody>
      </p:sp>
      <p:sp>
        <p:nvSpPr>
          <p:cNvPr id="11" name="Picture Placeholder 28"/>
          <p:cNvSpPr>
            <a:spLocks noGrp="1"/>
          </p:cNvSpPr>
          <p:nvPr>
            <p:ph type="pic" sz="quarter" idx="12" hasCustomPrompt="1"/>
          </p:nvPr>
        </p:nvSpPr>
        <p:spPr>
          <a:xfrm>
            <a:off x="6165130" y="3704734"/>
            <a:ext cx="2667785" cy="2696676"/>
          </a:xfrm>
          <a:solidFill>
            <a:schemeClr val="bg1">
              <a:lumMod val="75000"/>
            </a:schemeClr>
          </a:solidFill>
        </p:spPr>
        <p:txBody>
          <a:bodyPr/>
          <a:lstStyle/>
          <a:p>
            <a:r>
              <a:rPr lang="en-US" dirty="0"/>
              <a:t>Click to replace image</a:t>
            </a:r>
          </a:p>
        </p:txBody>
      </p:sp>
      <p:sp>
        <p:nvSpPr>
          <p:cNvPr id="16" name="Picture Placeholder 28"/>
          <p:cNvSpPr>
            <a:spLocks noGrp="1"/>
          </p:cNvSpPr>
          <p:nvPr>
            <p:ph type="pic" sz="quarter" idx="13" hasCustomPrompt="1"/>
          </p:nvPr>
        </p:nvSpPr>
        <p:spPr>
          <a:xfrm>
            <a:off x="9030879" y="3704734"/>
            <a:ext cx="2677212" cy="2696676"/>
          </a:xfrm>
          <a:solidFill>
            <a:schemeClr val="bg1">
              <a:lumMod val="75000"/>
            </a:schemeClr>
          </a:solidFill>
        </p:spPr>
        <p:txBody>
          <a:bodyPr/>
          <a:lstStyle/>
          <a:p>
            <a:r>
              <a:rPr lang="en-US" dirty="0"/>
              <a:t>Click to replace image</a:t>
            </a:r>
          </a:p>
        </p:txBody>
      </p:sp>
      <p:sp>
        <p:nvSpPr>
          <p:cNvPr id="25" name="Freeform 24"/>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userDrawn="1"/>
        </p:nvGrpSpPr>
        <p:grpSpPr>
          <a:xfrm>
            <a:off x="693642" y="5855526"/>
            <a:ext cx="1889302" cy="839904"/>
            <a:chOff x="693642" y="5855526"/>
            <a:chExt cx="1889302" cy="839904"/>
          </a:xfrm>
        </p:grpSpPr>
        <p:sp>
          <p:nvSpPr>
            <p:cNvPr id="13" name="Rectangle 12"/>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79619699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4_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9B96CE-7E97-254F-A8C7-D813ACF2CB9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428EDB8B-E1B7-574A-BCC7-46D528390BE7}"/>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9" name="Straight Connector 8">
            <a:extLst>
              <a:ext uri="{FF2B5EF4-FFF2-40B4-BE49-F238E27FC236}">
                <a16:creationId xmlns:a16="http://schemas.microsoft.com/office/drawing/2014/main" id="{B9E3C4EE-6666-1A40-A5EC-14B0DF1D01A4}"/>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E827C36-59ED-8144-ADBA-892BD4139C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151CA0B0-D93F-C047-B90C-CDFB8C7BC3F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Arial" panose="020B0604020202020204" pitchFamily="34" charset="0"/>
                <a:cs typeface="Arial" panose="020B0604020202020204" pitchFamily="34" charset="0"/>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414228296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7_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9B96CE-7E97-254F-A8C7-D813ACF2CB9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428EDB8B-E1B7-574A-BCC7-46D528390BE7}"/>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9" name="Straight Connector 8">
            <a:extLst>
              <a:ext uri="{FF2B5EF4-FFF2-40B4-BE49-F238E27FC236}">
                <a16:creationId xmlns:a16="http://schemas.microsoft.com/office/drawing/2014/main" id="{B9E3C4EE-6666-1A40-A5EC-14B0DF1D01A4}"/>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E827C36-59ED-8144-ADBA-892BD4139C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151CA0B0-D93F-C047-B90C-CDFB8C7BC3F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Arial" panose="020B0604020202020204" pitchFamily="34" charset="0"/>
                <a:cs typeface="Arial" panose="020B0604020202020204" pitchFamily="34" charset="0"/>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75938417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8_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9B96CE-7E97-254F-A8C7-D813ACF2CB9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428EDB8B-E1B7-574A-BCC7-46D528390BE7}"/>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9" name="Straight Connector 8">
            <a:extLst>
              <a:ext uri="{FF2B5EF4-FFF2-40B4-BE49-F238E27FC236}">
                <a16:creationId xmlns:a16="http://schemas.microsoft.com/office/drawing/2014/main" id="{B9E3C4EE-6666-1A40-A5EC-14B0DF1D01A4}"/>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E827C36-59ED-8144-ADBA-892BD4139C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151CA0B0-D93F-C047-B90C-CDFB8C7BC3F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81479928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10_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9B96CE-7E97-254F-A8C7-D813ACF2CB9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428EDB8B-E1B7-574A-BCC7-46D528390BE7}"/>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9" name="Straight Connector 8">
            <a:extLst>
              <a:ext uri="{FF2B5EF4-FFF2-40B4-BE49-F238E27FC236}">
                <a16:creationId xmlns:a16="http://schemas.microsoft.com/office/drawing/2014/main" id="{B9E3C4EE-6666-1A40-A5EC-14B0DF1D01A4}"/>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E827C36-59ED-8144-ADBA-892BD4139C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151CA0B0-D93F-C047-B90C-CDFB8C7BC3FE}"/>
              </a:ext>
              <a:ext uri="{C183D7F6-B498-43B3-948B-1728B52AA6E4}">
                <adec:decorative xmlns:adec="http://schemas.microsoft.com/office/drawing/2017/decorative" val="1"/>
              </a:ext>
            </a:extLst>
          </p:cNvPr>
          <p:cNvSpPr txBox="1"/>
          <p:nvPr userDrawn="1"/>
        </p:nvSpPr>
        <p:spPr>
          <a:xfrm>
            <a:off x="1414130" y="6276021"/>
            <a:ext cx="9527160" cy="215444"/>
          </a:xfrm>
          <a:prstGeom prst="rect">
            <a:avLst/>
          </a:prstGeom>
          <a:noFill/>
        </p:spPr>
        <p:txBody>
          <a:bodyPr wrap="square" lIns="0" tIns="0" rIns="0" bIns="0" rtlCol="0">
            <a:spAutoFit/>
          </a:bodyPr>
          <a:lstStyle/>
          <a:p>
            <a:pPr algn="r"/>
            <a:r>
              <a:rPr lang="en-US" sz="1400" b="1" i="0" dirty="0">
                <a:solidFill>
                  <a:srgbClr val="BFC6CB"/>
                </a:solidFill>
                <a:latin typeface="Arial" panose="020B0604020202020204" pitchFamily="34" charset="0"/>
                <a:cs typeface="Arial" panose="020B0604020202020204" pitchFamily="34" charset="0"/>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1700167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F58B5-A9B2-6ECF-47E4-B71E64CB27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B1E8AC-E9BC-9828-1985-386075939C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3E87AE-28E1-7304-9B30-7F183AFEE90D}"/>
              </a:ext>
            </a:extLst>
          </p:cNvPr>
          <p:cNvSpPr>
            <a:spLocks noGrp="1"/>
          </p:cNvSpPr>
          <p:nvPr>
            <p:ph type="dt" sz="half" idx="10"/>
          </p:nvPr>
        </p:nvSpPr>
        <p:spPr/>
        <p:txBody>
          <a:bodyPr/>
          <a:lstStyle/>
          <a:p>
            <a:fld id="{2080FACA-9F67-4BA6-8256-B02F4F31B6E5}" type="datetimeFigureOut">
              <a:rPr lang="en-US" smtClean="0"/>
              <a:t>2/25/2026</a:t>
            </a:fld>
            <a:endParaRPr lang="en-US"/>
          </a:p>
        </p:txBody>
      </p:sp>
      <p:sp>
        <p:nvSpPr>
          <p:cNvPr id="5" name="Footer Placeholder 4">
            <a:extLst>
              <a:ext uri="{FF2B5EF4-FFF2-40B4-BE49-F238E27FC236}">
                <a16:creationId xmlns:a16="http://schemas.microsoft.com/office/drawing/2014/main" id="{86BE8457-42DE-3B19-9A3D-BC2FB29156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BA139B-0D22-75CF-A6F7-B6F0111D5431}"/>
              </a:ext>
            </a:extLst>
          </p:cNvPr>
          <p:cNvSpPr>
            <a:spLocks noGrp="1"/>
          </p:cNvSpPr>
          <p:nvPr>
            <p:ph type="sldNum" sz="quarter" idx="12"/>
          </p:nvPr>
        </p:nvSpPr>
        <p:spPr/>
        <p:txBody>
          <a:bodyPr/>
          <a:lstStyle/>
          <a:p>
            <a:fld id="{605FEA46-ED1D-490B-9A9E-D82E07DC9C19}" type="slidenum">
              <a:rPr lang="en-US" smtClean="0"/>
              <a:t>‹#›</a:t>
            </a:fld>
            <a:endParaRPr lang="en-US"/>
          </a:p>
        </p:txBody>
      </p:sp>
    </p:spTree>
    <p:extLst>
      <p:ext uri="{BB962C8B-B14F-4D97-AF65-F5344CB8AC3E}">
        <p14:creationId xmlns:p14="http://schemas.microsoft.com/office/powerpoint/2010/main" val="179079834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10_Presentation Title Slide">
    <p:spTree>
      <p:nvGrpSpPr>
        <p:cNvPr id="1" name=""/>
        <p:cNvGrpSpPr/>
        <p:nvPr/>
      </p:nvGrpSpPr>
      <p:grpSpPr>
        <a:xfrm>
          <a:off x="0" y="0"/>
          <a:ext cx="0" cy="0"/>
          <a:chOff x="0" y="0"/>
          <a:chExt cx="0" cy="0"/>
        </a:xfrm>
      </p:grpSpPr>
      <p:pic>
        <p:nvPicPr>
          <p:cNvPr id="4" name="Picture 3" descr="College of Food, Agricultural, and Environmental Sciences identification tag.">
            <a:extLst>
              <a:ext uri="{FF2B5EF4-FFF2-40B4-BE49-F238E27FC236}">
                <a16:creationId xmlns:a16="http://schemas.microsoft.com/office/drawing/2014/main" id="{B14C2A2A-3E21-4D47-BCC2-1B24112ACF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760" y="0"/>
            <a:ext cx="1191810" cy="865632"/>
          </a:xfrm>
          <a:prstGeom prst="rect">
            <a:avLst/>
          </a:prstGeom>
        </p:spPr>
      </p:pic>
      <p:sp>
        <p:nvSpPr>
          <p:cNvPr id="5" name="Rectangle 4">
            <a:extLst>
              <a:ext uri="{FF2B5EF4-FFF2-40B4-BE49-F238E27FC236}">
                <a16:creationId xmlns:a16="http://schemas.microsoft.com/office/drawing/2014/main" id="{2B8293D8-2031-EF4C-9BA3-3EAD2C25E444}"/>
              </a:ext>
            </a:extLst>
          </p:cNvPr>
          <p:cNvSpPr/>
          <p:nvPr userDrawn="1"/>
        </p:nvSpPr>
        <p:spPr>
          <a:xfrm>
            <a:off x="284258" y="1934924"/>
            <a:ext cx="9626658" cy="3175000"/>
          </a:xfrm>
          <a:prstGeom prst="rect">
            <a:avLst/>
          </a:prstGeom>
          <a:solidFill>
            <a:srgbClr val="FFFFFF">
              <a:alpha val="747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C9F4DFB-5FEF-4443-B100-BDAFF98C292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46760" y="5638703"/>
            <a:ext cx="3338593" cy="478695"/>
          </a:xfrm>
          <a:prstGeom prst="rect">
            <a:avLst/>
          </a:prstGeom>
        </p:spPr>
      </p:pic>
      <p:cxnSp>
        <p:nvCxnSpPr>
          <p:cNvPr id="7" name="Straight Connector 6">
            <a:extLst>
              <a:ext uri="{FF2B5EF4-FFF2-40B4-BE49-F238E27FC236}">
                <a16:creationId xmlns:a16="http://schemas.microsoft.com/office/drawing/2014/main" id="{FD07F65F-844A-B44B-9891-4BA1552B25B1}"/>
              </a:ext>
              <a:ext uri="{C183D7F6-B498-43B3-948B-1728B52AA6E4}">
                <adec:decorative xmlns:adec="http://schemas.microsoft.com/office/drawing/2017/decorative" val="1"/>
              </a:ext>
            </a:extLst>
          </p:cNvPr>
          <p:cNvCxnSpPr>
            <a:cxnSpLocks/>
          </p:cNvCxnSpPr>
          <p:nvPr userDrawn="1"/>
        </p:nvCxnSpPr>
        <p:spPr>
          <a:xfrm>
            <a:off x="749300" y="3897801"/>
            <a:ext cx="1694688"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6F9E75A-B207-2A45-BC22-B31A3AB04686}"/>
              </a:ext>
            </a:extLst>
          </p:cNvPr>
          <p:cNvSpPr>
            <a:spLocks noGrp="1"/>
          </p:cNvSpPr>
          <p:nvPr>
            <p:ph type="title"/>
          </p:nvPr>
        </p:nvSpPr>
        <p:spPr>
          <a:xfrm>
            <a:off x="723900" y="2397125"/>
            <a:ext cx="8846820" cy="757093"/>
          </a:xfrm>
        </p:spPr>
        <p:txBody>
          <a:bodyPr/>
          <a:lstStyle>
            <a:lvl1pPr>
              <a:defRPr sz="5000"/>
            </a:lvl1pPr>
          </a:lstStyle>
          <a:p>
            <a:r>
              <a:rPr lang="en-US"/>
              <a:t>Click to edit Master title style</a:t>
            </a:r>
          </a:p>
        </p:txBody>
      </p:sp>
      <p:sp>
        <p:nvSpPr>
          <p:cNvPr id="9" name="Text Placeholder 8">
            <a:extLst>
              <a:ext uri="{FF2B5EF4-FFF2-40B4-BE49-F238E27FC236}">
                <a16:creationId xmlns:a16="http://schemas.microsoft.com/office/drawing/2014/main" id="{B35F23F4-22DB-0345-92B8-98F3E40E92DF}"/>
              </a:ext>
            </a:extLst>
          </p:cNvPr>
          <p:cNvSpPr>
            <a:spLocks noGrp="1"/>
          </p:cNvSpPr>
          <p:nvPr>
            <p:ph type="body" sz="quarter" idx="10"/>
          </p:nvPr>
        </p:nvSpPr>
        <p:spPr>
          <a:xfrm>
            <a:off x="723900" y="4195763"/>
            <a:ext cx="6683375" cy="73183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88535475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14_Divider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16020C2-A681-7845-A333-FF20F40D13ED}"/>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pitchFamily="2" charset="77"/>
            </a:endParaRPr>
          </a:p>
        </p:txBody>
      </p:sp>
      <p:pic>
        <p:nvPicPr>
          <p:cNvPr id="5" name="Picture 4">
            <a:extLst>
              <a:ext uri="{FF2B5EF4-FFF2-40B4-BE49-F238E27FC236}">
                <a16:creationId xmlns:a16="http://schemas.microsoft.com/office/drawing/2014/main" id="{D0F45D6E-9DF3-E743-B537-6FA5827A3BD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 name="TextBox 5">
            <a:extLst>
              <a:ext uri="{FF2B5EF4-FFF2-40B4-BE49-F238E27FC236}">
                <a16:creationId xmlns:a16="http://schemas.microsoft.com/office/drawing/2014/main" id="{35196BBC-46F8-EC4F-B2D7-6AD29C12B4D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a:t>
            </a:r>
          </a:p>
        </p:txBody>
      </p:sp>
      <p:sp>
        <p:nvSpPr>
          <p:cNvPr id="21" name="Text Placeholder 20">
            <a:extLst>
              <a:ext uri="{FF2B5EF4-FFF2-40B4-BE49-F238E27FC236}">
                <a16:creationId xmlns:a16="http://schemas.microsoft.com/office/drawing/2014/main" id="{2E1CA68F-CBAA-3B45-8851-26BB184E1EE9}"/>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a:t>Click to edit Master text styles</a:t>
            </a:r>
          </a:p>
        </p:txBody>
      </p:sp>
      <p:sp>
        <p:nvSpPr>
          <p:cNvPr id="17" name="Title Placeholder 1">
            <a:extLst>
              <a:ext uri="{FF2B5EF4-FFF2-40B4-BE49-F238E27FC236}">
                <a16:creationId xmlns:a16="http://schemas.microsoft.com/office/drawing/2014/main" id="{6A6CA8FE-044A-054F-936D-68971E91AA82}"/>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a:t>Click to edit</a:t>
            </a:r>
            <a:br>
              <a:rPr lang="en-US"/>
            </a:br>
            <a:r>
              <a:rPr lang="en-US"/>
              <a:t>Master title style</a:t>
            </a:r>
          </a:p>
        </p:txBody>
      </p:sp>
      <p:sp>
        <p:nvSpPr>
          <p:cNvPr id="7" name="Slide Number Placeholder 5">
            <a:extLst>
              <a:ext uri="{FF2B5EF4-FFF2-40B4-BE49-F238E27FC236}">
                <a16:creationId xmlns:a16="http://schemas.microsoft.com/office/drawing/2014/main" id="{569A1EC7-B946-6643-AE35-132E876A275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spTree>
    <p:extLst>
      <p:ext uri="{BB962C8B-B14F-4D97-AF65-F5344CB8AC3E}">
        <p14:creationId xmlns:p14="http://schemas.microsoft.com/office/powerpoint/2010/main" val="3440394640"/>
      </p:ext>
    </p:extLst>
  </p:cSld>
  <p:clrMapOvr>
    <a:masterClrMapping/>
  </p:clrMapOvr>
  <p:extLst>
    <p:ext uri="{DCECCB84-F9BA-43D5-87BE-67443E8EF086}">
      <p15:sldGuideLst xmlns:p15="http://schemas.microsoft.com/office/powerpoint/2012/main">
        <p15:guide id="1" orient="horz" pos="1296">
          <p15:clr>
            <a:srgbClr val="FBAE40"/>
          </p15:clr>
        </p15:guide>
        <p15:guide id="2" pos="960">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9_Presentation Titl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C113724-7455-C542-BEC6-687265D051C1}"/>
              </a:ext>
            </a:extLst>
          </p:cNvPr>
          <p:cNvSpPr/>
          <p:nvPr userDrawn="1"/>
        </p:nvSpPr>
        <p:spPr>
          <a:xfrm>
            <a:off x="26235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blipFill dpi="0" rotWithShape="1">
            <a:blip r:embed="rId2">
              <a:alphaModFix amt="39700"/>
              <a:extLst>
                <a:ext uri="{28A0092B-C50C-407E-A947-70E740481C1C}">
                  <a14:useLocalDpi xmlns:a14="http://schemas.microsoft.com/office/drawing/2010/main" val="0"/>
                </a:ext>
              </a:extLst>
            </a:blip>
            <a:srcRect/>
            <a:stretch>
              <a:fillRect l="51470" t="4246" r="3045" b="-16784"/>
            </a:stretch>
          </a:blip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ollege of Food, Agricultural, and Environmental Sciences identification tag.">
            <a:extLst>
              <a:ext uri="{FF2B5EF4-FFF2-40B4-BE49-F238E27FC236}">
                <a16:creationId xmlns:a16="http://schemas.microsoft.com/office/drawing/2014/main" id="{B14C2A2A-3E21-4D47-BCC2-1B24112ACF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760" y="0"/>
            <a:ext cx="1191810" cy="865632"/>
          </a:xfrm>
          <a:prstGeom prst="rect">
            <a:avLst/>
          </a:prstGeom>
        </p:spPr>
      </p:pic>
      <p:sp>
        <p:nvSpPr>
          <p:cNvPr id="5" name="Rectangle 4">
            <a:extLst>
              <a:ext uri="{FF2B5EF4-FFF2-40B4-BE49-F238E27FC236}">
                <a16:creationId xmlns:a16="http://schemas.microsoft.com/office/drawing/2014/main" id="{2B8293D8-2031-EF4C-9BA3-3EAD2C25E444}"/>
              </a:ext>
            </a:extLst>
          </p:cNvPr>
          <p:cNvSpPr/>
          <p:nvPr userDrawn="1"/>
        </p:nvSpPr>
        <p:spPr>
          <a:xfrm>
            <a:off x="284258" y="1934924"/>
            <a:ext cx="9626658" cy="3175000"/>
          </a:xfrm>
          <a:prstGeom prst="rect">
            <a:avLst/>
          </a:prstGeom>
          <a:solidFill>
            <a:srgbClr val="FFFFFF">
              <a:alpha val="747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C9F4DFB-5FEF-4443-B100-BDAFF98C292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46760" y="5638703"/>
            <a:ext cx="3338593" cy="478695"/>
          </a:xfrm>
          <a:prstGeom prst="rect">
            <a:avLst/>
          </a:prstGeom>
        </p:spPr>
      </p:pic>
      <p:cxnSp>
        <p:nvCxnSpPr>
          <p:cNvPr id="7" name="Straight Connector 6">
            <a:extLst>
              <a:ext uri="{FF2B5EF4-FFF2-40B4-BE49-F238E27FC236}">
                <a16:creationId xmlns:a16="http://schemas.microsoft.com/office/drawing/2014/main" id="{FD07F65F-844A-B44B-9891-4BA1552B25B1}"/>
              </a:ext>
              <a:ext uri="{C183D7F6-B498-43B3-948B-1728B52AA6E4}">
                <adec:decorative xmlns:adec="http://schemas.microsoft.com/office/drawing/2017/decorative" val="1"/>
              </a:ext>
            </a:extLst>
          </p:cNvPr>
          <p:cNvCxnSpPr>
            <a:cxnSpLocks/>
          </p:cNvCxnSpPr>
          <p:nvPr userDrawn="1"/>
        </p:nvCxnSpPr>
        <p:spPr>
          <a:xfrm>
            <a:off x="749300" y="3897801"/>
            <a:ext cx="1694688"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6F9E75A-B207-2A45-BC22-B31A3AB04686}"/>
              </a:ext>
            </a:extLst>
          </p:cNvPr>
          <p:cNvSpPr>
            <a:spLocks noGrp="1"/>
          </p:cNvSpPr>
          <p:nvPr>
            <p:ph type="title"/>
          </p:nvPr>
        </p:nvSpPr>
        <p:spPr>
          <a:xfrm>
            <a:off x="723900" y="2397125"/>
            <a:ext cx="8846820" cy="757093"/>
          </a:xfrm>
        </p:spPr>
        <p:txBody>
          <a:bodyPr/>
          <a:lstStyle>
            <a:lvl1pPr>
              <a:defRPr sz="5000"/>
            </a:lvl1pPr>
          </a:lstStyle>
          <a:p>
            <a:r>
              <a:rPr lang="en-US"/>
              <a:t>Click to edit Master title style</a:t>
            </a:r>
          </a:p>
        </p:txBody>
      </p:sp>
      <p:sp>
        <p:nvSpPr>
          <p:cNvPr id="9" name="Text Placeholder 8">
            <a:extLst>
              <a:ext uri="{FF2B5EF4-FFF2-40B4-BE49-F238E27FC236}">
                <a16:creationId xmlns:a16="http://schemas.microsoft.com/office/drawing/2014/main" id="{B35F23F4-22DB-0345-92B8-98F3E40E92DF}"/>
              </a:ext>
            </a:extLst>
          </p:cNvPr>
          <p:cNvSpPr>
            <a:spLocks noGrp="1"/>
          </p:cNvSpPr>
          <p:nvPr>
            <p:ph type="body" sz="quarter" idx="10"/>
          </p:nvPr>
        </p:nvSpPr>
        <p:spPr>
          <a:xfrm>
            <a:off x="723900" y="4195763"/>
            <a:ext cx="6683375" cy="73183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87410734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13_Divider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16020C2-A681-7845-A333-FF20F40D13ED}"/>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pitchFamily="2" charset="77"/>
            </a:endParaRPr>
          </a:p>
        </p:txBody>
      </p:sp>
      <p:pic>
        <p:nvPicPr>
          <p:cNvPr id="5" name="Picture 4">
            <a:extLst>
              <a:ext uri="{FF2B5EF4-FFF2-40B4-BE49-F238E27FC236}">
                <a16:creationId xmlns:a16="http://schemas.microsoft.com/office/drawing/2014/main" id="{D0F45D6E-9DF3-E743-B537-6FA5827A3BDD}"/>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 name="TextBox 5">
            <a:extLst>
              <a:ext uri="{FF2B5EF4-FFF2-40B4-BE49-F238E27FC236}">
                <a16:creationId xmlns:a16="http://schemas.microsoft.com/office/drawing/2014/main" id="{35196BBC-46F8-EC4F-B2D7-6AD29C12B4D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 farmoffice.osu.edu</a:t>
            </a:r>
          </a:p>
        </p:txBody>
      </p:sp>
      <p:sp>
        <p:nvSpPr>
          <p:cNvPr id="21" name="Text Placeholder 20">
            <a:extLst>
              <a:ext uri="{FF2B5EF4-FFF2-40B4-BE49-F238E27FC236}">
                <a16:creationId xmlns:a16="http://schemas.microsoft.com/office/drawing/2014/main" id="{2E1CA68F-CBAA-3B45-8851-26BB184E1EE9}"/>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a:t>Click to edit Master text styles</a:t>
            </a:r>
          </a:p>
        </p:txBody>
      </p:sp>
      <p:sp>
        <p:nvSpPr>
          <p:cNvPr id="17" name="Title Placeholder 1">
            <a:extLst>
              <a:ext uri="{FF2B5EF4-FFF2-40B4-BE49-F238E27FC236}">
                <a16:creationId xmlns:a16="http://schemas.microsoft.com/office/drawing/2014/main" id="{6A6CA8FE-044A-054F-936D-68971E91AA82}"/>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a:t>Click to edit</a:t>
            </a:r>
            <a:br>
              <a:rPr lang="en-US"/>
            </a:br>
            <a:r>
              <a:rPr lang="en-US"/>
              <a:t>Master title style</a:t>
            </a:r>
          </a:p>
        </p:txBody>
      </p:sp>
      <p:sp>
        <p:nvSpPr>
          <p:cNvPr id="7" name="Slide Number Placeholder 5">
            <a:extLst>
              <a:ext uri="{FF2B5EF4-FFF2-40B4-BE49-F238E27FC236}">
                <a16:creationId xmlns:a16="http://schemas.microsoft.com/office/drawing/2014/main" id="{569A1EC7-B946-6643-AE35-132E876A275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spTree>
    <p:extLst>
      <p:ext uri="{BB962C8B-B14F-4D97-AF65-F5344CB8AC3E}">
        <p14:creationId xmlns:p14="http://schemas.microsoft.com/office/powerpoint/2010/main" val="3029712592"/>
      </p:ext>
    </p:extLst>
  </p:cSld>
  <p:clrMapOvr>
    <a:masterClrMapping/>
  </p:clrMapOvr>
  <p:extLst>
    <p:ext uri="{DCECCB84-F9BA-43D5-87BE-67443E8EF086}">
      <p15:sldGuideLst xmlns:p15="http://schemas.microsoft.com/office/powerpoint/2012/main">
        <p15:guide id="1" orient="horz" pos="1296">
          <p15:clr>
            <a:srgbClr val="FBAE40"/>
          </p15:clr>
        </p15:guide>
        <p15:guide id="2" pos="960">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12_Quote Slid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4B56EA9-413E-5A4B-B387-6F839DDFA39C}"/>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pitchFamily="2" charset="77"/>
            </a:endParaRPr>
          </a:p>
        </p:txBody>
      </p:sp>
      <p:pic>
        <p:nvPicPr>
          <p:cNvPr id="7" name="Picture 6">
            <a:extLst>
              <a:ext uri="{FF2B5EF4-FFF2-40B4-BE49-F238E27FC236}">
                <a16:creationId xmlns:a16="http://schemas.microsoft.com/office/drawing/2014/main" id="{A1B602A8-483F-6F4B-83C2-1712C105331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Box 7">
            <a:extLst>
              <a:ext uri="{FF2B5EF4-FFF2-40B4-BE49-F238E27FC236}">
                <a16:creationId xmlns:a16="http://schemas.microsoft.com/office/drawing/2014/main" id="{50DB693F-D967-1D49-9977-3D29AF538E1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 (INSERT NAME) COUNTY</a:t>
            </a:r>
          </a:p>
        </p:txBody>
      </p:sp>
      <p:sp>
        <p:nvSpPr>
          <p:cNvPr id="17" name="Text Placeholder 20">
            <a:extLst>
              <a:ext uri="{FF2B5EF4-FFF2-40B4-BE49-F238E27FC236}">
                <a16:creationId xmlns:a16="http://schemas.microsoft.com/office/drawing/2014/main" id="{E82F8AFB-7C5F-B04D-A449-5F0887FB9EA5}"/>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a:t>Click to edit Master text styles</a:t>
            </a:r>
          </a:p>
        </p:txBody>
      </p:sp>
      <p:sp>
        <p:nvSpPr>
          <p:cNvPr id="5" name="TextBox 4">
            <a:extLst>
              <a:ext uri="{FF2B5EF4-FFF2-40B4-BE49-F238E27FC236}">
                <a16:creationId xmlns:a16="http://schemas.microsoft.com/office/drawing/2014/main" id="{6359E448-8616-B348-8FC0-681BE6555AD0}"/>
              </a:ext>
            </a:extLst>
          </p:cNvPr>
          <p:cNvSpPr txBox="1"/>
          <p:nvPr userDrawn="1"/>
        </p:nvSpPr>
        <p:spPr>
          <a:xfrm>
            <a:off x="595423" y="233917"/>
            <a:ext cx="1424763" cy="3170099"/>
          </a:xfrm>
          <a:prstGeom prst="rect">
            <a:avLst/>
          </a:prstGeom>
          <a:noFill/>
        </p:spPr>
        <p:txBody>
          <a:bodyPr wrap="square" rtlCol="0">
            <a:spAutoFit/>
          </a:bodyPr>
          <a:lstStyle/>
          <a:p>
            <a:r>
              <a:rPr lang="en-US" sz="20000" b="1" i="0">
                <a:solidFill>
                  <a:srgbClr val="BFC6CB"/>
                </a:solidFill>
                <a:latin typeface="Buckeye Serif Black" pitchFamily="2" charset="0"/>
                <a:ea typeface="Buckeye Serif Black" pitchFamily="2" charset="0"/>
              </a:rPr>
              <a:t>“</a:t>
            </a:r>
          </a:p>
        </p:txBody>
      </p:sp>
      <p:sp>
        <p:nvSpPr>
          <p:cNvPr id="18" name="TextBox 17">
            <a:extLst>
              <a:ext uri="{FF2B5EF4-FFF2-40B4-BE49-F238E27FC236}">
                <a16:creationId xmlns:a16="http://schemas.microsoft.com/office/drawing/2014/main" id="{2E332ABA-95DF-CB4D-9E14-D64E1ECA41F6}"/>
              </a:ext>
            </a:extLst>
          </p:cNvPr>
          <p:cNvSpPr txBox="1"/>
          <p:nvPr userDrawn="1"/>
        </p:nvSpPr>
        <p:spPr>
          <a:xfrm flipV="1">
            <a:off x="10162953" y="3221666"/>
            <a:ext cx="1424763" cy="3170099"/>
          </a:xfrm>
          <a:prstGeom prst="rect">
            <a:avLst/>
          </a:prstGeom>
          <a:noFill/>
        </p:spPr>
        <p:txBody>
          <a:bodyPr wrap="square" rtlCol="0">
            <a:spAutoFit/>
          </a:bodyPr>
          <a:lstStyle/>
          <a:p>
            <a:r>
              <a:rPr lang="en-US" sz="20000" b="1" i="0">
                <a:solidFill>
                  <a:srgbClr val="BFC6CB"/>
                </a:solidFill>
                <a:latin typeface="Buckeye Serif Black" pitchFamily="2" charset="0"/>
                <a:ea typeface="Buckeye Serif Black" pitchFamily="2" charset="0"/>
              </a:rPr>
              <a:t>“</a:t>
            </a:r>
          </a:p>
        </p:txBody>
      </p:sp>
      <p:sp>
        <p:nvSpPr>
          <p:cNvPr id="16" name="Title Placeholder 1">
            <a:extLst>
              <a:ext uri="{FF2B5EF4-FFF2-40B4-BE49-F238E27FC236}">
                <a16:creationId xmlns:a16="http://schemas.microsoft.com/office/drawing/2014/main" id="{4D5690FC-10DB-E347-9591-2A653CE14729}"/>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a:t>Click to edit</a:t>
            </a:r>
            <a:br>
              <a:rPr lang="en-US"/>
            </a:br>
            <a:r>
              <a:rPr lang="en-US"/>
              <a:t>Master title style</a:t>
            </a:r>
          </a:p>
        </p:txBody>
      </p:sp>
      <p:sp>
        <p:nvSpPr>
          <p:cNvPr id="9" name="Slide Number Placeholder 5">
            <a:extLst>
              <a:ext uri="{FF2B5EF4-FFF2-40B4-BE49-F238E27FC236}">
                <a16:creationId xmlns:a16="http://schemas.microsoft.com/office/drawing/2014/main" id="{75AF3063-44BA-EC4C-B631-27289322E3E9}"/>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spTree>
    <p:extLst>
      <p:ext uri="{BB962C8B-B14F-4D97-AF65-F5344CB8AC3E}">
        <p14:creationId xmlns:p14="http://schemas.microsoft.com/office/powerpoint/2010/main" val="69397185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28"/>
          <p:cNvSpPr>
            <a:spLocks noGrp="1"/>
          </p:cNvSpPr>
          <p:nvPr>
            <p:ph type="pic" sz="quarter" idx="10" hasCustomPrompt="1"/>
          </p:nvPr>
        </p:nvSpPr>
        <p:spPr>
          <a:xfrm>
            <a:off x="479342" y="443060"/>
            <a:ext cx="5497252" cy="5958350"/>
          </a:xfrm>
          <a:solidFill>
            <a:schemeClr val="bg1">
              <a:lumMod val="75000"/>
            </a:schemeClr>
          </a:solidFill>
        </p:spPr>
        <p:txBody>
          <a:bodyPr/>
          <a:lstStyle/>
          <a:p>
            <a:r>
              <a:rPr lang="en-US" dirty="0"/>
              <a:t>Click to replace image</a:t>
            </a:r>
          </a:p>
        </p:txBody>
      </p:sp>
      <p:sp>
        <p:nvSpPr>
          <p:cNvPr id="7" name="Freeform 6"/>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28"/>
          <p:cNvSpPr>
            <a:spLocks noGrp="1"/>
          </p:cNvSpPr>
          <p:nvPr>
            <p:ph type="pic" sz="quarter" idx="11" hasCustomPrompt="1"/>
          </p:nvPr>
        </p:nvSpPr>
        <p:spPr>
          <a:xfrm>
            <a:off x="6165130" y="443060"/>
            <a:ext cx="5523016" cy="5958350"/>
          </a:xfrm>
          <a:solidFill>
            <a:schemeClr val="bg1">
              <a:lumMod val="75000"/>
            </a:schemeClr>
          </a:solidFill>
        </p:spPr>
        <p:txBody>
          <a:bodyPr/>
          <a:lstStyle>
            <a:lvl1pPr>
              <a:defRPr>
                <a:solidFill>
                  <a:schemeClr val="tx1"/>
                </a:solidFill>
              </a:defRPr>
            </a:lvl1pPr>
          </a:lstStyle>
          <a:p>
            <a:r>
              <a:rPr lang="en-US" dirty="0"/>
              <a:t>Click to replace image</a:t>
            </a:r>
          </a:p>
        </p:txBody>
      </p:sp>
      <p:grpSp>
        <p:nvGrpSpPr>
          <p:cNvPr id="12" name="Group 11"/>
          <p:cNvGrpSpPr/>
          <p:nvPr userDrawn="1"/>
        </p:nvGrpSpPr>
        <p:grpSpPr>
          <a:xfrm>
            <a:off x="693642" y="5855526"/>
            <a:ext cx="1889302" cy="839904"/>
            <a:chOff x="693642" y="5855526"/>
            <a:chExt cx="1889302" cy="839904"/>
          </a:xfrm>
        </p:grpSpPr>
        <p:sp>
          <p:nvSpPr>
            <p:cNvPr id="13" name="Rectangle 12"/>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335090372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14_Title and 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B0EAA7A-0872-EF40-A0B8-6A92B3F6F1FF}"/>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5">
            <a:extLst>
              <a:ext uri="{FF2B5EF4-FFF2-40B4-BE49-F238E27FC236}">
                <a16:creationId xmlns:a16="http://schemas.microsoft.com/office/drawing/2014/main" id="{6A71B90C-DB03-3D48-9CF4-FAEC2FB3D4F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1" name="Straight Connector 10">
            <a:extLst>
              <a:ext uri="{FF2B5EF4-FFF2-40B4-BE49-F238E27FC236}">
                <a16:creationId xmlns:a16="http://schemas.microsoft.com/office/drawing/2014/main" id="{D638163A-62D1-A742-897D-205EFAB2F34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17ED887-20B8-9143-93A9-741B70CBAF8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8567C26-5DC5-3745-AE6E-6153A82DE53B}"/>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 (INSERT NAME) COUNTY</a:t>
            </a:r>
          </a:p>
        </p:txBody>
      </p:sp>
      <p:sp>
        <p:nvSpPr>
          <p:cNvPr id="6" name="Slide Number Placeholder 5">
            <a:extLst>
              <a:ext uri="{FF2B5EF4-FFF2-40B4-BE49-F238E27FC236}">
                <a16:creationId xmlns:a16="http://schemas.microsoft.com/office/drawing/2014/main" id="{86D71CDF-2BA0-4B12-BAB3-F078D4D10D7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8C702ADA-344D-4C5C-97AD-978608FF7B5A}" type="slidenum">
              <a:rPr lang="en-US" smtClean="0"/>
              <a:pPr/>
              <a:t>‹#›</a:t>
            </a:fld>
            <a:endParaRPr lang="en-US"/>
          </a:p>
        </p:txBody>
      </p:sp>
      <p:sp>
        <p:nvSpPr>
          <p:cNvPr id="10" name="Text Placeholder 9">
            <a:extLst>
              <a:ext uri="{FF2B5EF4-FFF2-40B4-BE49-F238E27FC236}">
                <a16:creationId xmlns:a16="http://schemas.microsoft.com/office/drawing/2014/main" id="{271F439C-1B95-B54B-A171-4A59290E02F6}"/>
              </a:ext>
            </a:extLst>
          </p:cNvPr>
          <p:cNvSpPr>
            <a:spLocks noGrp="1"/>
          </p:cNvSpPr>
          <p:nvPr>
            <p:ph type="body" sz="quarter" idx="13"/>
          </p:nvPr>
        </p:nvSpPr>
        <p:spPr>
          <a:xfrm>
            <a:off x="831851" y="2483216"/>
            <a:ext cx="9404350" cy="3371483"/>
          </a:xfrm>
        </p:spPr>
        <p:txBody>
          <a:bodyPr>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2" name="Text Placeholder 11">
            <a:extLst>
              <a:ext uri="{FF2B5EF4-FFF2-40B4-BE49-F238E27FC236}">
                <a16:creationId xmlns:a16="http://schemas.microsoft.com/office/drawing/2014/main" id="{2EF2F390-EC9D-2B4B-9E0C-1EF26E92150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8" name="Title Placeholder 1">
            <a:extLst>
              <a:ext uri="{FF2B5EF4-FFF2-40B4-BE49-F238E27FC236}">
                <a16:creationId xmlns:a16="http://schemas.microsoft.com/office/drawing/2014/main" id="{8A662B4E-B003-754B-A855-88695236AD9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3928514766"/>
      </p:ext>
    </p:extLst>
  </p:cSld>
  <p:clrMapOvr>
    <a:masterClrMapping/>
  </p:clrMapOvr>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13_Two-column 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44153BD8-04AD-B643-BDF7-8BAF603D90F8}"/>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Slide Number Placeholder 5">
            <a:extLst>
              <a:ext uri="{FF2B5EF4-FFF2-40B4-BE49-F238E27FC236}">
                <a16:creationId xmlns:a16="http://schemas.microsoft.com/office/drawing/2014/main" id="{8F194CD9-C523-094B-939C-4B5EDCFFB4DE}"/>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2" name="Straight Connector 11">
            <a:extLst>
              <a:ext uri="{FF2B5EF4-FFF2-40B4-BE49-F238E27FC236}">
                <a16:creationId xmlns:a16="http://schemas.microsoft.com/office/drawing/2014/main" id="{4611402B-A61A-AE46-BB30-605E356348B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5F7C545-9731-6C4E-9491-492809C81A6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DF845D4F-8426-CA40-A6D0-276FCE976F3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 farmoffice.osu.edu</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9">
            <a:extLst>
              <a:ext uri="{FF2B5EF4-FFF2-40B4-BE49-F238E27FC236}">
                <a16:creationId xmlns:a16="http://schemas.microsoft.com/office/drawing/2014/main" id="{0DEE6220-C310-EA45-813E-627336EB17FF}"/>
              </a:ext>
            </a:extLst>
          </p:cNvPr>
          <p:cNvSpPr>
            <a:spLocks noGrp="1"/>
          </p:cNvSpPr>
          <p:nvPr>
            <p:ph type="body" sz="quarter" idx="13"/>
          </p:nvPr>
        </p:nvSpPr>
        <p:spPr>
          <a:xfrm>
            <a:off x="831850" y="2483216"/>
            <a:ext cx="10550525" cy="3670057"/>
          </a:xfrm>
        </p:spPr>
        <p:txBody>
          <a:bodyPr numCol="2"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9" name="Text Placeholder 11">
            <a:extLst>
              <a:ext uri="{FF2B5EF4-FFF2-40B4-BE49-F238E27FC236}">
                <a16:creationId xmlns:a16="http://schemas.microsoft.com/office/drawing/2014/main" id="{FCA9E2BA-35EB-704E-910B-8478F32F80D4}"/>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7" name="Title Placeholder 1">
            <a:extLst>
              <a:ext uri="{FF2B5EF4-FFF2-40B4-BE49-F238E27FC236}">
                <a16:creationId xmlns:a16="http://schemas.microsoft.com/office/drawing/2014/main" id="{79B04999-595F-3A42-9C8A-162F8B9A6E0D}"/>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14486831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12_Three-column 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688E12A-9FCA-F048-A6F6-062A79774044}"/>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E29DA956-62FE-1D47-A264-C19F2D6848E2}"/>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9" name="Straight Connector 8">
            <a:extLst>
              <a:ext uri="{FF2B5EF4-FFF2-40B4-BE49-F238E27FC236}">
                <a16:creationId xmlns:a16="http://schemas.microsoft.com/office/drawing/2014/main" id="{37EE529B-B542-8046-BB49-E0AC00EC43BB}"/>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60729E9-2E97-8C4D-ACFA-EF38F6E6E15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4C1532F-8EA2-4040-B6F0-B9716A122D6D}"/>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 (INSERT NAME) COUNTY</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EEE12CB0-BBBE-0849-A619-23D85837ED9F}"/>
              </a:ext>
            </a:extLst>
          </p:cNvPr>
          <p:cNvSpPr>
            <a:spLocks noGrp="1"/>
          </p:cNvSpPr>
          <p:nvPr>
            <p:ph type="body" sz="quarter" idx="13"/>
          </p:nvPr>
        </p:nvSpPr>
        <p:spPr>
          <a:xfrm>
            <a:off x="831850" y="2483216"/>
            <a:ext cx="10550525" cy="3670057"/>
          </a:xfrm>
        </p:spPr>
        <p:txBody>
          <a:bodyPr numCol="3"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2" name="Text Placeholder 11">
            <a:extLst>
              <a:ext uri="{FF2B5EF4-FFF2-40B4-BE49-F238E27FC236}">
                <a16:creationId xmlns:a16="http://schemas.microsoft.com/office/drawing/2014/main" id="{70EF7D51-CFF1-2240-B525-B2EE49449B2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10" name="Title Placeholder 1">
            <a:extLst>
              <a:ext uri="{FF2B5EF4-FFF2-40B4-BE49-F238E27FC236}">
                <a16:creationId xmlns:a16="http://schemas.microsoft.com/office/drawing/2014/main" id="{D3A49F5E-8651-AE42-A1E2-36C1598F9CF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227863534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17_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9B96CE-7E97-254F-A8C7-D813ACF2CB9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428EDB8B-E1B7-574A-BCC7-46D528390BE7}"/>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9" name="Straight Connector 8">
            <a:extLst>
              <a:ext uri="{FF2B5EF4-FFF2-40B4-BE49-F238E27FC236}">
                <a16:creationId xmlns:a16="http://schemas.microsoft.com/office/drawing/2014/main" id="{B9E3C4EE-6666-1A40-A5EC-14B0DF1D01A4}"/>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E827C36-59ED-8144-ADBA-892BD4139C1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151CA0B0-D93F-C047-B90C-CDFB8C7BC3F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 farmoffice.osu.edu</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414315972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11_Two-column Comparison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55951596-919A-3343-80D9-34AFA70FF7B9}"/>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lide Number Placeholder 5">
            <a:extLst>
              <a:ext uri="{FF2B5EF4-FFF2-40B4-BE49-F238E27FC236}">
                <a16:creationId xmlns:a16="http://schemas.microsoft.com/office/drawing/2014/main" id="{50830B1B-7B59-EE46-96CA-194E928E76B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6" name="Straight Connector 15">
            <a:extLst>
              <a:ext uri="{FF2B5EF4-FFF2-40B4-BE49-F238E27FC236}">
                <a16:creationId xmlns:a16="http://schemas.microsoft.com/office/drawing/2014/main" id="{0026BED3-5CAA-2940-B12F-799C81CD221F}"/>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79ED083-4947-284F-AB6B-631094A2285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8" name="TextBox 17">
            <a:extLst>
              <a:ext uri="{FF2B5EF4-FFF2-40B4-BE49-F238E27FC236}">
                <a16:creationId xmlns:a16="http://schemas.microsoft.com/office/drawing/2014/main" id="{51E41223-2DDA-9C46-9F07-D5E8872C07D6}"/>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3" name="Straight Connector 2">
            <a:extLst>
              <a:ext uri="{FF2B5EF4-FFF2-40B4-BE49-F238E27FC236}">
                <a16:creationId xmlns:a16="http://schemas.microsoft.com/office/drawing/2014/main" id="{ADA2131B-1F74-FF48-BCAE-7574DF9B05B6}"/>
              </a:ext>
              <a:ext uri="{C183D7F6-B498-43B3-948B-1728B52AA6E4}">
                <adec:decorative xmlns:adec="http://schemas.microsoft.com/office/drawing/2017/decorative" val="1"/>
              </a:ext>
            </a:extLst>
          </p:cNvPr>
          <p:cNvCxnSpPr/>
          <p:nvPr userDrawn="1"/>
        </p:nvCxnSpPr>
        <p:spPr>
          <a:xfrm>
            <a:off x="5404338" y="2038474"/>
            <a:ext cx="0" cy="4126523"/>
          </a:xfrm>
          <a:prstGeom prst="line">
            <a:avLst/>
          </a:prstGeom>
          <a:ln w="12700">
            <a:solidFill>
              <a:srgbClr val="BFC6CB"/>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806B9709-D47F-8244-84CF-E7A6E07BB03E}"/>
              </a:ext>
            </a:extLst>
          </p:cNvPr>
          <p:cNvSpPr>
            <a:spLocks noGrp="1"/>
          </p:cNvSpPr>
          <p:nvPr>
            <p:ph sz="half" idx="17"/>
          </p:nvPr>
        </p:nvSpPr>
        <p:spPr>
          <a:xfrm>
            <a:off x="5791200"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87EFCDFB-7048-5643-AC3D-1B775FF92BD5}"/>
              </a:ext>
            </a:extLst>
          </p:cNvPr>
          <p:cNvSpPr>
            <a:spLocks noGrp="1"/>
          </p:cNvSpPr>
          <p:nvPr>
            <p:ph type="body" sz="quarter" idx="16" hasCustomPrompt="1"/>
          </p:nvPr>
        </p:nvSpPr>
        <p:spPr>
          <a:xfrm>
            <a:off x="5791200" y="2026874"/>
            <a:ext cx="4150458" cy="292954"/>
          </a:xfrm>
        </p:spPr>
        <p:txBody>
          <a:bodyPr>
            <a:normAutofit/>
          </a:bodyPr>
          <a:lstStyle>
            <a:lvl1pPr marL="0" indent="0">
              <a:buNone/>
              <a:defRPr sz="1600" b="1" i="0">
                <a:latin typeface="Buckeye Sans ExtraBold" pitchFamily="2" charset="77"/>
              </a:defRPr>
            </a:lvl1pPr>
          </a:lstStyle>
          <a:p>
            <a:pPr lvl="0"/>
            <a:r>
              <a:rPr lang="en-US"/>
              <a:t>CLICK TO EDIT MASTER TEXT STYLES</a:t>
            </a:r>
          </a:p>
        </p:txBody>
      </p:sp>
      <p:sp>
        <p:nvSpPr>
          <p:cNvPr id="14" name="Content Placeholder 3">
            <a:extLst>
              <a:ext uri="{FF2B5EF4-FFF2-40B4-BE49-F238E27FC236}">
                <a16:creationId xmlns:a16="http://schemas.microsoft.com/office/drawing/2014/main" id="{59CB54DC-B279-5A42-8B13-00B74FEE7A63}"/>
              </a:ext>
            </a:extLst>
          </p:cNvPr>
          <p:cNvSpPr>
            <a:spLocks noGrp="1"/>
          </p:cNvSpPr>
          <p:nvPr>
            <p:ph sz="half" idx="2"/>
          </p:nvPr>
        </p:nvSpPr>
        <p:spPr>
          <a:xfrm>
            <a:off x="839788"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AD267245-C79B-974C-B0B2-B3A68A0875B9}"/>
              </a:ext>
            </a:extLst>
          </p:cNvPr>
          <p:cNvSpPr>
            <a:spLocks noGrp="1"/>
          </p:cNvSpPr>
          <p:nvPr>
            <p:ph type="body" sz="quarter" idx="14" hasCustomPrompt="1"/>
          </p:nvPr>
        </p:nvSpPr>
        <p:spPr>
          <a:xfrm>
            <a:off x="831850" y="2026874"/>
            <a:ext cx="4150458" cy="292954"/>
          </a:xfrm>
        </p:spPr>
        <p:txBody>
          <a:bodyPr>
            <a:normAutofit/>
          </a:bodyPr>
          <a:lstStyle>
            <a:lvl1pPr marL="0" indent="0">
              <a:buNone/>
              <a:defRPr sz="1600" b="1" i="0">
                <a:latin typeface="Buckeye Sans ExtraBold" pitchFamily="2" charset="77"/>
              </a:defRPr>
            </a:lvl1pPr>
          </a:lstStyle>
          <a:p>
            <a:pPr lvl="0"/>
            <a:r>
              <a:rPr lang="en-US"/>
              <a:t>CLICK TO EDIT MASTER TEXT STYLES</a:t>
            </a:r>
          </a:p>
        </p:txBody>
      </p:sp>
      <p:sp>
        <p:nvSpPr>
          <p:cNvPr id="9" name="Title Placeholder 1">
            <a:extLst>
              <a:ext uri="{FF2B5EF4-FFF2-40B4-BE49-F238E27FC236}">
                <a16:creationId xmlns:a16="http://schemas.microsoft.com/office/drawing/2014/main" id="{005551C3-4628-B240-A12C-B38D5F922CCE}"/>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252117226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11_Three-Column Comparison Slid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CE199715-6DCC-0A45-AE23-EFCD03E6C6B6}"/>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Slide Number Placeholder 5">
            <a:extLst>
              <a:ext uri="{FF2B5EF4-FFF2-40B4-BE49-F238E27FC236}">
                <a16:creationId xmlns:a16="http://schemas.microsoft.com/office/drawing/2014/main" id="{17671424-DA51-D542-9FB9-6E5EC9660AC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6" name="Straight Connector 15">
            <a:extLst>
              <a:ext uri="{FF2B5EF4-FFF2-40B4-BE49-F238E27FC236}">
                <a16:creationId xmlns:a16="http://schemas.microsoft.com/office/drawing/2014/main" id="{A773F602-FD1B-7648-AA21-072E1002544E}"/>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7633375-F1B5-0549-B442-E4BE824169F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3" name="TextBox 22">
            <a:extLst>
              <a:ext uri="{FF2B5EF4-FFF2-40B4-BE49-F238E27FC236}">
                <a16:creationId xmlns:a16="http://schemas.microsoft.com/office/drawing/2014/main" id="{A99B9DCA-45F3-8142-AFF5-5CDCDFA6F375}"/>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4" name="Straight Connector 13">
            <a:extLst>
              <a:ext uri="{FF2B5EF4-FFF2-40B4-BE49-F238E27FC236}">
                <a16:creationId xmlns:a16="http://schemas.microsoft.com/office/drawing/2014/main" id="{6240F89D-2F52-4A06-A26B-F81A4CCA049C}"/>
              </a:ext>
              <a:ext uri="{C183D7F6-B498-43B3-948B-1728B52AA6E4}">
                <adec:decorative xmlns:adec="http://schemas.microsoft.com/office/drawing/2017/decorative" val="1"/>
              </a:ext>
            </a:extLst>
          </p:cNvPr>
          <p:cNvCxnSpPr>
            <a:cxnSpLocks/>
          </p:cNvCxnSpPr>
          <p:nvPr userDrawn="1"/>
        </p:nvCxnSpPr>
        <p:spPr>
          <a:xfrm flipV="1">
            <a:off x="4246764"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C10AE9-62EC-AD40-8DA3-0ED9E14F41A7}"/>
              </a:ext>
              <a:ext uri="{C183D7F6-B498-43B3-948B-1728B52AA6E4}">
                <adec:decorative xmlns:adec="http://schemas.microsoft.com/office/drawing/2017/decorative" val="1"/>
              </a:ext>
            </a:extLst>
          </p:cNvPr>
          <p:cNvCxnSpPr>
            <a:cxnSpLocks/>
          </p:cNvCxnSpPr>
          <p:nvPr userDrawn="1"/>
        </p:nvCxnSpPr>
        <p:spPr>
          <a:xfrm flipV="1">
            <a:off x="7924800"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15DC47ED-65AF-468C-B064-C602467FDF9F}"/>
              </a:ext>
            </a:extLst>
          </p:cNvPr>
          <p:cNvSpPr>
            <a:spLocks noGrp="1"/>
          </p:cNvSpPr>
          <p:nvPr>
            <p:ph sz="quarter" idx="14"/>
          </p:nvPr>
        </p:nvSpPr>
        <p:spPr>
          <a:xfrm>
            <a:off x="8151812"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516F4E05-C49C-6A4D-A9FF-2449FE07F7C4}"/>
              </a:ext>
            </a:extLst>
          </p:cNvPr>
          <p:cNvSpPr>
            <a:spLocks noGrp="1"/>
          </p:cNvSpPr>
          <p:nvPr>
            <p:ph type="body" sz="quarter" idx="19" hasCustomPrompt="1"/>
          </p:nvPr>
        </p:nvSpPr>
        <p:spPr>
          <a:xfrm>
            <a:off x="8151812" y="2026874"/>
            <a:ext cx="3212612" cy="292954"/>
          </a:xfrm>
        </p:spPr>
        <p:txBody>
          <a:bodyPr>
            <a:normAutofit/>
          </a:bodyPr>
          <a:lstStyle>
            <a:lvl1pPr marL="0" indent="0">
              <a:buNone/>
              <a:defRPr sz="1600" b="1" i="0">
                <a:latin typeface="Buckeye Sans ExtraBold" pitchFamily="2" charset="77"/>
              </a:defRPr>
            </a:lvl1pPr>
          </a:lstStyle>
          <a:p>
            <a:pPr lvl="0"/>
            <a:r>
              <a:rPr lang="en-US"/>
              <a:t>CLICK TO EDIT</a:t>
            </a:r>
            <a:br>
              <a:rPr lang="en-US"/>
            </a:br>
            <a:r>
              <a:rPr lang="en-US"/>
              <a:t>MASTER TEXT STYLES</a:t>
            </a:r>
          </a:p>
        </p:txBody>
      </p:sp>
      <p:sp>
        <p:nvSpPr>
          <p:cNvPr id="13" name="Content Placeholder 5">
            <a:extLst>
              <a:ext uri="{FF2B5EF4-FFF2-40B4-BE49-F238E27FC236}">
                <a16:creationId xmlns:a16="http://schemas.microsoft.com/office/drawing/2014/main" id="{F19B7547-6851-4E06-A147-72DEB3E25657}"/>
              </a:ext>
            </a:extLst>
          </p:cNvPr>
          <p:cNvSpPr>
            <a:spLocks noGrp="1"/>
          </p:cNvSpPr>
          <p:nvPr>
            <p:ph sz="quarter" idx="16"/>
          </p:nvPr>
        </p:nvSpPr>
        <p:spPr>
          <a:xfrm>
            <a:off x="4475124" y="2670668"/>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C9FF9C85-7555-6345-9178-FCD5246B668F}"/>
              </a:ext>
            </a:extLst>
          </p:cNvPr>
          <p:cNvSpPr>
            <a:spLocks noGrp="1"/>
          </p:cNvSpPr>
          <p:nvPr>
            <p:ph type="body" sz="quarter" idx="18" hasCustomPrompt="1"/>
          </p:nvPr>
        </p:nvSpPr>
        <p:spPr>
          <a:xfrm>
            <a:off x="4475124" y="2026874"/>
            <a:ext cx="3212612" cy="292954"/>
          </a:xfrm>
        </p:spPr>
        <p:txBody>
          <a:bodyPr>
            <a:normAutofit/>
          </a:bodyPr>
          <a:lstStyle>
            <a:lvl1pPr marL="0" indent="0">
              <a:buNone/>
              <a:defRPr sz="1600" b="1" i="0">
                <a:latin typeface="Buckeye Sans ExtraBold" pitchFamily="2" charset="77"/>
              </a:defRPr>
            </a:lvl1pPr>
          </a:lstStyle>
          <a:p>
            <a:pPr lvl="0"/>
            <a:r>
              <a:rPr lang="en-US"/>
              <a:t>CLICK TO EDIT</a:t>
            </a:r>
            <a:br>
              <a:rPr lang="en-US"/>
            </a:br>
            <a:r>
              <a:rPr lang="en-US"/>
              <a:t>MASTER TEXT STYLES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8"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9540926D-FD66-994E-A785-30AB85ADD4CD}"/>
              </a:ext>
            </a:extLst>
          </p:cNvPr>
          <p:cNvSpPr>
            <a:spLocks noGrp="1"/>
          </p:cNvSpPr>
          <p:nvPr>
            <p:ph type="body" sz="quarter" idx="17" hasCustomPrompt="1"/>
          </p:nvPr>
        </p:nvSpPr>
        <p:spPr>
          <a:xfrm>
            <a:off x="831850" y="2026874"/>
            <a:ext cx="3212612" cy="292954"/>
          </a:xfrm>
        </p:spPr>
        <p:txBody>
          <a:bodyPr>
            <a:normAutofit/>
          </a:bodyPr>
          <a:lstStyle>
            <a:lvl1pPr marL="0" indent="0">
              <a:buNone/>
              <a:defRPr sz="1600" b="1" i="0">
                <a:latin typeface="Buckeye Sans ExtraBold" pitchFamily="2" charset="77"/>
              </a:defRPr>
            </a:lvl1pPr>
          </a:lstStyle>
          <a:p>
            <a:pPr lvl="0"/>
            <a:r>
              <a:rPr lang="en-US"/>
              <a:t>CLICK TO EDIT</a:t>
            </a:r>
            <a:br>
              <a:rPr lang="en-US"/>
            </a:br>
            <a:r>
              <a:rPr lang="en-US"/>
              <a:t>MASTER TEXT STYLES</a:t>
            </a:r>
          </a:p>
        </p:txBody>
      </p:sp>
      <p:sp>
        <p:nvSpPr>
          <p:cNvPr id="18" name="Title Placeholder 1">
            <a:extLst>
              <a:ext uri="{FF2B5EF4-FFF2-40B4-BE49-F238E27FC236}">
                <a16:creationId xmlns:a16="http://schemas.microsoft.com/office/drawing/2014/main" id="{DCA6E5B1-C633-8349-8E10-F27EBAC41067}"/>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375753641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11_Icons with Text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6B2B0CAD-0153-8645-8B69-A46C761DB758}"/>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Slide Number Placeholder 5">
            <a:extLst>
              <a:ext uri="{FF2B5EF4-FFF2-40B4-BE49-F238E27FC236}">
                <a16:creationId xmlns:a16="http://schemas.microsoft.com/office/drawing/2014/main" id="{B2D432B0-9FEB-4E41-AE88-2AC69FE17BF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26" name="Straight Connector 25">
            <a:extLst>
              <a:ext uri="{FF2B5EF4-FFF2-40B4-BE49-F238E27FC236}">
                <a16:creationId xmlns:a16="http://schemas.microsoft.com/office/drawing/2014/main" id="{5B8D21BA-110F-A34F-9EE0-07ABF06F5A26}"/>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06174C47-4751-A949-B217-A958FE4EABA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8" name="TextBox 27">
            <a:extLst>
              <a:ext uri="{FF2B5EF4-FFF2-40B4-BE49-F238E27FC236}">
                <a16:creationId xmlns:a16="http://schemas.microsoft.com/office/drawing/2014/main" id="{26FE7220-A899-8947-A039-D703C9848EF6}"/>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4982055" y="1355651"/>
            <a:ext cx="0" cy="470578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2A0E534F-F82F-491F-A155-625F7F13DD81}"/>
              </a:ext>
            </a:extLst>
          </p:cNvPr>
          <p:cNvSpPr>
            <a:spLocks noGrp="1"/>
          </p:cNvSpPr>
          <p:nvPr>
            <p:ph sz="half" idx="25"/>
          </p:nvPr>
        </p:nvSpPr>
        <p:spPr>
          <a:xfrm>
            <a:off x="6561809" y="4291906"/>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a:p>
            <a:pPr lvl="4"/>
            <a:endParaRPr lang="en-US"/>
          </a:p>
        </p:txBody>
      </p:sp>
      <p:sp>
        <p:nvSpPr>
          <p:cNvPr id="23" name="Text Placeholder 4">
            <a:extLst>
              <a:ext uri="{FF2B5EF4-FFF2-40B4-BE49-F238E27FC236}">
                <a16:creationId xmlns:a16="http://schemas.microsoft.com/office/drawing/2014/main" id="{6EC31054-F323-447E-A250-00C70D033246}"/>
              </a:ext>
            </a:extLst>
          </p:cNvPr>
          <p:cNvSpPr>
            <a:spLocks noGrp="1"/>
          </p:cNvSpPr>
          <p:nvPr>
            <p:ph type="body" sz="quarter" idx="24" hasCustomPrompt="1"/>
          </p:nvPr>
        </p:nvSpPr>
        <p:spPr>
          <a:xfrm>
            <a:off x="6561816" y="3994920"/>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5495822" y="3984098"/>
            <a:ext cx="914400" cy="914400"/>
          </a:xfrm>
        </p:spPr>
        <p:txBody>
          <a:bodyPr/>
          <a:lstStyle>
            <a:lvl3pPr marL="9525" indent="0">
              <a:buNone/>
              <a:defRPr/>
            </a:lvl3pPr>
          </a:lstStyle>
          <a:p>
            <a:pPr lvl="2"/>
            <a:endParaRPr lang="en-US"/>
          </a:p>
        </p:txBody>
      </p:sp>
      <p:sp>
        <p:nvSpPr>
          <p:cNvPr id="21" name="Content Placeholder 3">
            <a:extLst>
              <a:ext uri="{FF2B5EF4-FFF2-40B4-BE49-F238E27FC236}">
                <a16:creationId xmlns:a16="http://schemas.microsoft.com/office/drawing/2014/main" id="{6A62EE4C-12CF-4CD9-A03E-75610F65D462}"/>
              </a:ext>
            </a:extLst>
          </p:cNvPr>
          <p:cNvSpPr>
            <a:spLocks noGrp="1"/>
          </p:cNvSpPr>
          <p:nvPr>
            <p:ph sz="half" idx="22"/>
          </p:nvPr>
        </p:nvSpPr>
        <p:spPr>
          <a:xfrm>
            <a:off x="6561809" y="2933014"/>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a:p>
            <a:pPr lvl="4"/>
            <a:endParaRPr lang="en-US"/>
          </a:p>
        </p:txBody>
      </p:sp>
      <p:sp>
        <p:nvSpPr>
          <p:cNvPr id="20" name="Text Placeholder 4">
            <a:extLst>
              <a:ext uri="{FF2B5EF4-FFF2-40B4-BE49-F238E27FC236}">
                <a16:creationId xmlns:a16="http://schemas.microsoft.com/office/drawing/2014/main" id="{98CA5EED-CA8D-41CE-A9A2-2D0FD1FFEA2F}"/>
              </a:ext>
            </a:extLst>
          </p:cNvPr>
          <p:cNvSpPr>
            <a:spLocks noGrp="1"/>
          </p:cNvSpPr>
          <p:nvPr>
            <p:ph type="body" sz="quarter" idx="21" hasCustomPrompt="1"/>
          </p:nvPr>
        </p:nvSpPr>
        <p:spPr>
          <a:xfrm>
            <a:off x="6561816" y="2636028"/>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5495822" y="2625206"/>
            <a:ext cx="914400" cy="914400"/>
          </a:xfrm>
        </p:spPr>
        <p:txBody>
          <a:bodyPr/>
          <a:lstStyle>
            <a:lvl1pPr marL="0" indent="0">
              <a:buNone/>
              <a:defRPr/>
            </a:lvl1pPr>
            <a:lvl3pPr marL="9525" indent="0">
              <a:buNone/>
              <a:defRPr/>
            </a:lvl3pPr>
          </a:lstStyle>
          <a:p>
            <a:pPr lvl="2"/>
            <a:endParaRPr lang="en-US"/>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p:nvPr>
        </p:nvSpPr>
        <p:spPr>
          <a:xfrm>
            <a:off x="6561816" y="1494459"/>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a:p>
            <a:pPr lvl="4"/>
            <a:endParaRPr lang="en-US"/>
          </a:p>
        </p:txBody>
      </p:sp>
      <p:sp>
        <p:nvSpPr>
          <p:cNvPr id="15" name="Text Placeholder 4">
            <a:extLst>
              <a:ext uri="{FF2B5EF4-FFF2-40B4-BE49-F238E27FC236}">
                <a16:creationId xmlns:a16="http://schemas.microsoft.com/office/drawing/2014/main" id="{5B9DF506-FA73-4B69-BFF8-9508CCD1B341}"/>
              </a:ext>
            </a:extLst>
          </p:cNvPr>
          <p:cNvSpPr>
            <a:spLocks noGrp="1"/>
          </p:cNvSpPr>
          <p:nvPr>
            <p:ph type="body" sz="quarter" idx="16" hasCustomPrompt="1"/>
          </p:nvPr>
        </p:nvSpPr>
        <p:spPr>
          <a:xfrm>
            <a:off x="6561823" y="1197473"/>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5495829" y="1186651"/>
            <a:ext cx="914400" cy="914400"/>
          </a:xfrm>
        </p:spPr>
        <p:txBody>
          <a:bodyPr/>
          <a:lstStyle>
            <a:lvl3pPr marL="9525" indent="0">
              <a:buNone/>
              <a:defRPr/>
            </a:lvl3pPr>
          </a:lstStyle>
          <a:p>
            <a:pPr lvl="2"/>
            <a:endParaRPr lang="en-US"/>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3244137"/>
            <a:ext cx="3637944" cy="1055802"/>
          </a:xfrm>
        </p:spPr>
        <p:txBody>
          <a:bodyPr>
            <a:noAutofit/>
          </a:bodyPr>
          <a:lstStyle>
            <a:lvl1pPr marL="0" indent="0">
              <a:buNone/>
              <a:defRPr sz="2400" b="0" baseline="0">
                <a:latin typeface="Buckeye Sans" pitchFamily="2" charset="77"/>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17" name="Title Placeholder 1">
            <a:extLst>
              <a:ext uri="{FF2B5EF4-FFF2-40B4-BE49-F238E27FC236}">
                <a16:creationId xmlns:a16="http://schemas.microsoft.com/office/drawing/2014/main" id="{2ACA3846-6A0B-5D4D-B5F9-85BB8EA52FB9}"/>
              </a:ext>
            </a:extLst>
          </p:cNvPr>
          <p:cNvSpPr>
            <a:spLocks noGrp="1"/>
          </p:cNvSpPr>
          <p:nvPr>
            <p:ph type="title"/>
          </p:nvPr>
        </p:nvSpPr>
        <p:spPr>
          <a:xfrm>
            <a:off x="831850" y="1143000"/>
            <a:ext cx="356743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48217291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12_Statistics with Text Slid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D870044C-78E4-8645-A30D-3CE13296CEB4}"/>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5">
            <a:extLst>
              <a:ext uri="{FF2B5EF4-FFF2-40B4-BE49-F238E27FC236}">
                <a16:creationId xmlns:a16="http://schemas.microsoft.com/office/drawing/2014/main" id="{6326DF4A-85E9-A241-B4CE-FFD65AC9CF0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29" name="Straight Connector 28">
            <a:extLst>
              <a:ext uri="{FF2B5EF4-FFF2-40B4-BE49-F238E27FC236}">
                <a16:creationId xmlns:a16="http://schemas.microsoft.com/office/drawing/2014/main" id="{32057CA4-9AFB-AF4A-B918-05A66D9EEF58}"/>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9EB59E3-6797-A647-B056-894F8D7AF51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Click to edit Master text styles</a:t>
            </a:r>
          </a:p>
          <a:p>
            <a:pPr lvl="4"/>
            <a:endParaRPr lang="en-US"/>
          </a:p>
        </p:txBody>
      </p: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610462"/>
            <a:ext cx="3200400" cy="1555750"/>
          </a:xfrm>
        </p:spPr>
        <p:txBody>
          <a:bodyPr anchor="ctr" anchorCtr="0">
            <a:noAutofit/>
          </a:bodyPr>
          <a:lstStyle>
            <a:lvl1pPr marL="0" indent="0" algn="ctr">
              <a:buNone/>
              <a:defRPr sz="7500">
                <a:latin typeface="+mj-lt"/>
              </a:defRPr>
            </a:lvl1pPr>
          </a:lstStyle>
          <a:p>
            <a:pPr lvl="0"/>
            <a:r>
              <a:rPr lang="en-US"/>
              <a:t>00</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Click to edit Master text styles</a:t>
            </a:r>
          </a:p>
          <a:p>
            <a:pPr lvl="4"/>
            <a:endParaRPr lang="en-US"/>
          </a:p>
        </p:txBody>
      </p: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610462"/>
            <a:ext cx="3200400" cy="1555750"/>
          </a:xfrm>
        </p:spPr>
        <p:txBody>
          <a:bodyPr anchor="ctr" anchorCtr="0">
            <a:noAutofit/>
          </a:bodyPr>
          <a:lstStyle>
            <a:lvl1pPr marL="0" indent="0" algn="ctr">
              <a:buNone/>
              <a:defRPr sz="7500">
                <a:latin typeface="+mj-lt"/>
              </a:defRPr>
            </a:lvl1pPr>
          </a:lstStyle>
          <a:p>
            <a:pPr lvl="0"/>
            <a:r>
              <a:rPr lang="en-US"/>
              <a:t>00</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Click to edit Master text styles</a:t>
            </a:r>
          </a:p>
          <a:p>
            <a:pPr lvl="4"/>
            <a:endParaRPr lang="en-US"/>
          </a:p>
        </p:txBody>
      </p: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610462"/>
            <a:ext cx="3200400" cy="1555750"/>
          </a:xfrm>
        </p:spPr>
        <p:txBody>
          <a:bodyPr anchor="ctr" anchorCtr="0">
            <a:noAutofit/>
          </a:bodyPr>
          <a:lstStyle>
            <a:lvl1pPr marL="0" indent="0" algn="ctr">
              <a:buNone/>
              <a:defRPr sz="7500">
                <a:latin typeface="+mj-lt"/>
              </a:defRPr>
            </a:lvl1pPr>
          </a:lstStyle>
          <a:p>
            <a:pPr lvl="0"/>
            <a:r>
              <a:rPr lang="en-US"/>
              <a:t>00</a:t>
            </a:r>
          </a:p>
        </p:txBody>
      </p:sp>
      <p:sp>
        <p:nvSpPr>
          <p:cNvPr id="28" name="Text Placeholder 11">
            <a:extLst>
              <a:ext uri="{FF2B5EF4-FFF2-40B4-BE49-F238E27FC236}">
                <a16:creationId xmlns:a16="http://schemas.microsoft.com/office/drawing/2014/main" id="{68CA66E8-5492-C54F-A11E-0E6B99B9C2C3}"/>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27" name="Title Placeholder 1">
            <a:extLst>
              <a:ext uri="{FF2B5EF4-FFF2-40B4-BE49-F238E27FC236}">
                <a16:creationId xmlns:a16="http://schemas.microsoft.com/office/drawing/2014/main" id="{CE0809EF-3F59-4043-A1B8-AEF871D89686}"/>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211226099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11_Facts and Figures Char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2B33762-6113-3148-9376-7C6AB94542DF}"/>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6B970D15-0479-3F48-AF39-665B62C4026D}"/>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1" name="Straight Connector 10">
            <a:extLst>
              <a:ext uri="{FF2B5EF4-FFF2-40B4-BE49-F238E27FC236}">
                <a16:creationId xmlns:a16="http://schemas.microsoft.com/office/drawing/2014/main" id="{7F8D276C-E0F8-BD48-AF09-4D7E383E173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25CD0E2-84C8-164B-AD5C-C2367BC13B0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515661F-4E84-A947-8B40-69A0737A9F47}"/>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6" name="Content Placeholder 5">
            <a:extLst>
              <a:ext uri="{FF2B5EF4-FFF2-40B4-BE49-F238E27FC236}">
                <a16:creationId xmlns:a16="http://schemas.microsoft.com/office/drawing/2014/main" id="{F9AB3712-421D-4D44-A208-FCFD9F142B33}"/>
              </a:ext>
            </a:extLst>
          </p:cNvPr>
          <p:cNvSpPr>
            <a:spLocks noGrp="1"/>
          </p:cNvSpPr>
          <p:nvPr>
            <p:ph sz="quarter" idx="15" hasCustomPrompt="1"/>
          </p:nvPr>
        </p:nvSpPr>
        <p:spPr>
          <a:xfrm>
            <a:off x="4579938" y="2764450"/>
            <a:ext cx="6608762" cy="3278998"/>
          </a:xfrm>
        </p:spPr>
        <p:txBody>
          <a:bodyPr>
            <a:noAutofit/>
          </a:bodyPr>
          <a:lstStyle>
            <a:lvl1pPr>
              <a:defRPr sz="1800" baseline="0">
                <a:latin typeface="Buckeye Sans" pitchFamily="2" charset="77"/>
              </a:defRPr>
            </a:lvl1pPr>
          </a:lstStyle>
          <a:p>
            <a:pPr lvl="0"/>
            <a:r>
              <a:rPr lang="en-US"/>
              <a:t>Click to add a chart or table</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2751768"/>
            <a:ext cx="3637944" cy="2428368"/>
          </a:xfrm>
        </p:spPr>
        <p:txBody>
          <a:bodyPr>
            <a:noAutofit/>
          </a:bodyPr>
          <a:lstStyle>
            <a:lvl1pPr marL="0" inden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7A9AC07-0E34-8641-9EC5-C864146C9CA5}"/>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10" name="Title Placeholder 1">
            <a:extLst>
              <a:ext uri="{FF2B5EF4-FFF2-40B4-BE49-F238E27FC236}">
                <a16:creationId xmlns:a16="http://schemas.microsoft.com/office/drawing/2014/main" id="{612A8CFF-B192-674F-A2ED-D501F199D3F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211277127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12_Timeline Slide">
    <p:spTree>
      <p:nvGrpSpPr>
        <p:cNvPr id="1" name=""/>
        <p:cNvGrpSpPr/>
        <p:nvPr/>
      </p:nvGrpSpPr>
      <p:grpSpPr>
        <a:xfrm>
          <a:off x="0" y="0"/>
          <a:ext cx="0" cy="0"/>
          <a:chOff x="0" y="0"/>
          <a:chExt cx="0" cy="0"/>
        </a:xfrm>
      </p:grpSpPr>
      <p:sp>
        <p:nvSpPr>
          <p:cNvPr id="61" name="Freeform 60">
            <a:extLst>
              <a:ext uri="{FF2B5EF4-FFF2-40B4-BE49-F238E27FC236}">
                <a16:creationId xmlns:a16="http://schemas.microsoft.com/office/drawing/2014/main" id="{05A7BE62-8C6E-2A47-A1C6-A1684504C06E}"/>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Slide Number Placeholder 5">
            <a:extLst>
              <a:ext uri="{FF2B5EF4-FFF2-40B4-BE49-F238E27FC236}">
                <a16:creationId xmlns:a16="http://schemas.microsoft.com/office/drawing/2014/main" id="{3EDEAE72-3E6C-FD4B-B287-BE5C23FD1E1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63" name="Straight Connector 62">
            <a:extLst>
              <a:ext uri="{FF2B5EF4-FFF2-40B4-BE49-F238E27FC236}">
                <a16:creationId xmlns:a16="http://schemas.microsoft.com/office/drawing/2014/main" id="{74E7BE41-5696-174D-B17B-8094B0E62C4D}"/>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229BAE92-0486-E14B-9FBD-8D359D71FD9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5" name="TextBox 64">
            <a:extLst>
              <a:ext uri="{FF2B5EF4-FFF2-40B4-BE49-F238E27FC236}">
                <a16:creationId xmlns:a16="http://schemas.microsoft.com/office/drawing/2014/main" id="{F888932E-0473-6942-BFB3-AE898F1C4293}"/>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a:t>
            </a:r>
          </a:p>
        </p:txBody>
      </p:sp>
      <p:sp>
        <p:nvSpPr>
          <p:cNvPr id="3" name="Slide Number Placeholder 2">
            <a:extLst>
              <a:ext uri="{FF2B5EF4-FFF2-40B4-BE49-F238E27FC236}">
                <a16:creationId xmlns:a16="http://schemas.microsoft.com/office/drawing/2014/main" id="{CBF89960-3C15-CC45-B415-59FD67A082E3}"/>
              </a:ext>
              <a:ext uri="{C183D7F6-B498-43B3-948B-1728B52AA6E4}">
                <adec:decorative xmlns:adec="http://schemas.microsoft.com/office/drawing/2017/decorative" val="1"/>
              </a:ext>
            </a:extLst>
          </p:cNvPr>
          <p:cNvSpPr>
            <a:spLocks noGrp="1"/>
          </p:cNvSpPr>
          <p:nvPr>
            <p:ph type="sldNum" sz="quarter" idx="10"/>
          </p:nvPr>
        </p:nvSpPr>
        <p:spPr/>
        <p:txBody>
          <a:bodyPr/>
          <a:lstStyle/>
          <a:p>
            <a:fld id="{DFA4CD3D-26C8-47FF-8D13-9B32BAAB4735}" type="slidenum">
              <a:rPr lang="en-US" smtClean="0"/>
              <a:pPr/>
              <a:t>‹#›</a:t>
            </a:fld>
            <a:endParaRPr lang="en-US"/>
          </a:p>
        </p:txBody>
      </p:sp>
      <p:cxnSp>
        <p:nvCxnSpPr>
          <p:cNvPr id="16" name="Straight Connector 15">
            <a:extLst>
              <a:ext uri="{FF2B5EF4-FFF2-40B4-BE49-F238E27FC236}">
                <a16:creationId xmlns:a16="http://schemas.microsoft.com/office/drawing/2014/main" id="{9E184FE3-DD67-424C-9280-83C17C6E8FA6}"/>
              </a:ext>
              <a:ext uri="{C183D7F6-B498-43B3-948B-1728B52AA6E4}">
                <adec:decorative xmlns:adec="http://schemas.microsoft.com/office/drawing/2017/decorative" val="1"/>
              </a:ext>
            </a:extLst>
          </p:cNvPr>
          <p:cNvCxnSpPr>
            <a:cxnSpLocks/>
          </p:cNvCxnSpPr>
          <p:nvPr userDrawn="1"/>
        </p:nvCxnSpPr>
        <p:spPr>
          <a:xfrm>
            <a:off x="1122386" y="3862313"/>
            <a:ext cx="9938110" cy="0"/>
          </a:xfrm>
          <a:prstGeom prst="line">
            <a:avLst/>
          </a:prstGeom>
          <a:ln w="222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014D48-27EB-784B-BCAA-6DB63A7D199D}"/>
              </a:ext>
              <a:ext uri="{C183D7F6-B498-43B3-948B-1728B52AA6E4}">
                <adec:decorative xmlns:adec="http://schemas.microsoft.com/office/drawing/2017/decorative" val="1"/>
              </a:ext>
            </a:extLst>
          </p:cNvPr>
          <p:cNvCxnSpPr>
            <a:cxnSpLocks/>
          </p:cNvCxnSpPr>
          <p:nvPr/>
        </p:nvCxnSpPr>
        <p:spPr>
          <a:xfrm>
            <a:off x="1475915" y="3912015"/>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51E0E9-3EDE-1A4A-8259-0589CC43F967}"/>
              </a:ext>
              <a:ext uri="{C183D7F6-B498-43B3-948B-1728B52AA6E4}">
                <adec:decorative xmlns:adec="http://schemas.microsoft.com/office/drawing/2017/decorative" val="1"/>
              </a:ext>
            </a:extLst>
          </p:cNvPr>
          <p:cNvCxnSpPr>
            <a:cxnSpLocks/>
          </p:cNvCxnSpPr>
          <p:nvPr/>
        </p:nvCxnSpPr>
        <p:spPr>
          <a:xfrm>
            <a:off x="1122387"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DDE620-8CAC-6D4C-B633-D871F24D42F5}"/>
              </a:ext>
              <a:ext uri="{C183D7F6-B498-43B3-948B-1728B52AA6E4}">
                <adec:decorative xmlns:adec="http://schemas.microsoft.com/office/drawing/2017/decorative" val="1"/>
              </a:ext>
            </a:extLst>
          </p:cNvPr>
          <p:cNvCxnSpPr>
            <a:cxnSpLocks/>
          </p:cNvCxnSpPr>
          <p:nvPr/>
        </p:nvCxnSpPr>
        <p:spPr>
          <a:xfrm>
            <a:off x="2194132" y="3397726"/>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87E061E-F03C-354E-BBE1-2593B6298EE8}"/>
              </a:ext>
              <a:ext uri="{C183D7F6-B498-43B3-948B-1728B52AA6E4}">
                <adec:decorative xmlns:adec="http://schemas.microsoft.com/office/drawing/2017/decorative" val="1"/>
              </a:ext>
            </a:extLst>
          </p:cNvPr>
          <p:cNvSpPr/>
          <p:nvPr/>
        </p:nvSpPr>
        <p:spPr>
          <a:xfrm>
            <a:off x="2130513"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 name="Elbow Connector 25">
            <a:extLst>
              <a:ext uri="{FF2B5EF4-FFF2-40B4-BE49-F238E27FC236}">
                <a16:creationId xmlns:a16="http://schemas.microsoft.com/office/drawing/2014/main" id="{22BF8E84-12F6-A344-A940-75F1F8B2AAC6}"/>
              </a:ext>
              <a:ext uri="{C183D7F6-B498-43B3-948B-1728B52AA6E4}">
                <adec:decorative xmlns:adec="http://schemas.microsoft.com/office/drawing/2017/decorative" val="1"/>
              </a:ext>
            </a:extLst>
          </p:cNvPr>
          <p:cNvCxnSpPr>
            <a:cxnSpLocks/>
          </p:cNvCxnSpPr>
          <p:nvPr/>
        </p:nvCxnSpPr>
        <p:spPr>
          <a:xfrm rot="16200000" flipH="1">
            <a:off x="3378364" y="3944379"/>
            <a:ext cx="429948" cy="356205"/>
          </a:xfrm>
          <a:prstGeom prst="bentConnector3">
            <a:avLst>
              <a:gd name="adj1" fmla="val 4561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8A6D5A5-1C0D-FB47-9651-F71B9A91AF8D}"/>
              </a:ext>
              <a:ext uri="{C183D7F6-B498-43B3-948B-1728B52AA6E4}">
                <adec:decorative xmlns:adec="http://schemas.microsoft.com/office/drawing/2017/decorative" val="1"/>
              </a:ext>
            </a:extLst>
          </p:cNvPr>
          <p:cNvCxnSpPr>
            <a:cxnSpLocks/>
          </p:cNvCxnSpPr>
          <p:nvPr/>
        </p:nvCxnSpPr>
        <p:spPr>
          <a:xfrm>
            <a:off x="3415236"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984FFD3-8B2E-F649-A8DE-76BDE2159D75}"/>
              </a:ext>
              <a:ext uri="{C183D7F6-B498-43B3-948B-1728B52AA6E4}">
                <adec:decorative xmlns:adec="http://schemas.microsoft.com/office/drawing/2017/decorative" val="1"/>
              </a:ext>
            </a:extLst>
          </p:cNvPr>
          <p:cNvSpPr/>
          <p:nvPr/>
        </p:nvSpPr>
        <p:spPr>
          <a:xfrm>
            <a:off x="3352579"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 name="Straight Connector 29">
            <a:extLst>
              <a:ext uri="{FF2B5EF4-FFF2-40B4-BE49-F238E27FC236}">
                <a16:creationId xmlns:a16="http://schemas.microsoft.com/office/drawing/2014/main" id="{6B259A97-67B7-1947-B18E-EAF8A1628F6E}"/>
              </a:ext>
              <a:ext uri="{C183D7F6-B498-43B3-948B-1728B52AA6E4}">
                <adec:decorative xmlns:adec="http://schemas.microsoft.com/office/drawing/2017/decorative" val="1"/>
              </a:ext>
            </a:extLst>
          </p:cNvPr>
          <p:cNvCxnSpPr>
            <a:cxnSpLocks/>
          </p:cNvCxnSpPr>
          <p:nvPr/>
        </p:nvCxnSpPr>
        <p:spPr>
          <a:xfrm>
            <a:off x="4664993" y="3385310"/>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9CF5E7-2CF8-EE4F-84AE-FEFB8D4D3838}"/>
              </a:ext>
              <a:ext uri="{C183D7F6-B498-43B3-948B-1728B52AA6E4}">
                <adec:decorative xmlns:adec="http://schemas.microsoft.com/office/drawing/2017/decorative" val="1"/>
              </a:ext>
            </a:extLst>
          </p:cNvPr>
          <p:cNvCxnSpPr>
            <a:cxnSpLocks/>
          </p:cNvCxnSpPr>
          <p:nvPr/>
        </p:nvCxnSpPr>
        <p:spPr>
          <a:xfrm>
            <a:off x="4309696" y="3395243"/>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ECD28BA0-627E-194D-89A4-E0249F66A86E}"/>
              </a:ext>
              <a:ext uri="{C183D7F6-B498-43B3-948B-1728B52AA6E4}">
                <adec:decorative xmlns:adec="http://schemas.microsoft.com/office/drawing/2017/decorative" val="1"/>
              </a:ext>
            </a:extLst>
          </p:cNvPr>
          <p:cNvSpPr/>
          <p:nvPr/>
        </p:nvSpPr>
        <p:spPr>
          <a:xfrm>
            <a:off x="4601374" y="3782467"/>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4" name="Elbow Connector 33">
            <a:extLst>
              <a:ext uri="{FF2B5EF4-FFF2-40B4-BE49-F238E27FC236}">
                <a16:creationId xmlns:a16="http://schemas.microsoft.com/office/drawing/2014/main" id="{C944BF9F-487A-BC49-A867-2B9561E39F39}"/>
              </a:ext>
              <a:ext uri="{C183D7F6-B498-43B3-948B-1728B52AA6E4}">
                <adec:decorative xmlns:adec="http://schemas.microsoft.com/office/drawing/2017/decorative" val="1"/>
              </a:ext>
            </a:extLst>
          </p:cNvPr>
          <p:cNvCxnSpPr>
            <a:cxnSpLocks/>
          </p:cNvCxnSpPr>
          <p:nvPr/>
        </p:nvCxnSpPr>
        <p:spPr>
          <a:xfrm rot="16200000" flipH="1">
            <a:off x="5798835"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12B175-89C9-C745-B096-BB01124937CF}"/>
              </a:ext>
              <a:ext uri="{C183D7F6-B498-43B3-948B-1728B52AA6E4}">
                <adec:decorative xmlns:adec="http://schemas.microsoft.com/office/drawing/2017/decorative" val="1"/>
              </a:ext>
            </a:extLst>
          </p:cNvPr>
          <p:cNvCxnSpPr>
            <a:cxnSpLocks/>
          </p:cNvCxnSpPr>
          <p:nvPr/>
        </p:nvCxnSpPr>
        <p:spPr>
          <a:xfrm>
            <a:off x="6091863"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1FBDC2AA-41C2-3743-A672-36196180445A}"/>
              </a:ext>
              <a:ext uri="{C183D7F6-B498-43B3-948B-1728B52AA6E4}">
                <adec:decorative xmlns:adec="http://schemas.microsoft.com/office/drawing/2017/decorative" val="1"/>
              </a:ext>
            </a:extLst>
          </p:cNvPr>
          <p:cNvSpPr/>
          <p:nvPr/>
        </p:nvSpPr>
        <p:spPr>
          <a:xfrm>
            <a:off x="5484554"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Elbow Connector 37">
            <a:extLst>
              <a:ext uri="{FF2B5EF4-FFF2-40B4-BE49-F238E27FC236}">
                <a16:creationId xmlns:a16="http://schemas.microsoft.com/office/drawing/2014/main" id="{DAE8742F-A103-BF41-A9D8-891D144B3794}"/>
              </a:ext>
              <a:ext uri="{C183D7F6-B498-43B3-948B-1728B52AA6E4}">
                <adec:decorative xmlns:adec="http://schemas.microsoft.com/office/drawing/2017/decorative" val="1"/>
              </a:ext>
            </a:extLst>
          </p:cNvPr>
          <p:cNvCxnSpPr>
            <a:cxnSpLocks/>
          </p:cNvCxnSpPr>
          <p:nvPr/>
        </p:nvCxnSpPr>
        <p:spPr>
          <a:xfrm rot="16200000" flipH="1">
            <a:off x="7124930" y="3146744"/>
            <a:ext cx="548640" cy="777240"/>
          </a:xfrm>
          <a:prstGeom prst="bentConnector3">
            <a:avLst>
              <a:gd name="adj1" fmla="val 51901"/>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A3B8E4-CD12-E144-BB1A-D280B2FD6256}"/>
              </a:ext>
              <a:ext uri="{C183D7F6-B498-43B3-948B-1728B52AA6E4}">
                <adec:decorative xmlns:adec="http://schemas.microsoft.com/office/drawing/2017/decorative" val="1"/>
              </a:ext>
            </a:extLst>
          </p:cNvPr>
          <p:cNvCxnSpPr>
            <a:cxnSpLocks/>
          </p:cNvCxnSpPr>
          <p:nvPr/>
        </p:nvCxnSpPr>
        <p:spPr>
          <a:xfrm>
            <a:off x="6651521" y="3256518"/>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F7928F04-570B-184F-ADF6-394A3D77C261}"/>
              </a:ext>
              <a:ext uri="{C183D7F6-B498-43B3-948B-1728B52AA6E4}">
                <adec:decorative xmlns:adec="http://schemas.microsoft.com/office/drawing/2017/decorative" val="1"/>
              </a:ext>
            </a:extLst>
          </p:cNvPr>
          <p:cNvSpPr/>
          <p:nvPr/>
        </p:nvSpPr>
        <p:spPr>
          <a:xfrm>
            <a:off x="7718562"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2" name="Elbow Connector 41">
            <a:extLst>
              <a:ext uri="{FF2B5EF4-FFF2-40B4-BE49-F238E27FC236}">
                <a16:creationId xmlns:a16="http://schemas.microsoft.com/office/drawing/2014/main" id="{7055B517-1D73-FE47-876E-2F1CBD33EF29}"/>
              </a:ext>
              <a:ext uri="{C183D7F6-B498-43B3-948B-1728B52AA6E4}">
                <adec:decorative xmlns:adec="http://schemas.microsoft.com/office/drawing/2017/decorative" val="1"/>
              </a:ext>
            </a:extLst>
          </p:cNvPr>
          <p:cNvCxnSpPr>
            <a:cxnSpLocks/>
          </p:cNvCxnSpPr>
          <p:nvPr/>
        </p:nvCxnSpPr>
        <p:spPr>
          <a:xfrm rot="16200000" flipH="1">
            <a:off x="8801134"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86D567-F224-F84B-A0A5-0485DF514803}"/>
              </a:ext>
              <a:ext uri="{C183D7F6-B498-43B3-948B-1728B52AA6E4}">
                <adec:decorative xmlns:adec="http://schemas.microsoft.com/office/drawing/2017/decorative" val="1"/>
              </a:ext>
            </a:extLst>
          </p:cNvPr>
          <p:cNvCxnSpPr>
            <a:cxnSpLocks/>
          </p:cNvCxnSpPr>
          <p:nvPr/>
        </p:nvCxnSpPr>
        <p:spPr>
          <a:xfrm>
            <a:off x="9094162"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BEC20500-CD00-5247-8292-B3E08DC97F12}"/>
              </a:ext>
              <a:ext uri="{C183D7F6-B498-43B3-948B-1728B52AA6E4}">
                <adec:decorative xmlns:adec="http://schemas.microsoft.com/office/drawing/2017/decorative" val="1"/>
              </a:ext>
            </a:extLst>
          </p:cNvPr>
          <p:cNvSpPr/>
          <p:nvPr/>
        </p:nvSpPr>
        <p:spPr>
          <a:xfrm>
            <a:off x="8483354"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6" name="Elbow Connector 45">
            <a:extLst>
              <a:ext uri="{FF2B5EF4-FFF2-40B4-BE49-F238E27FC236}">
                <a16:creationId xmlns:a16="http://schemas.microsoft.com/office/drawing/2014/main" id="{6E92AFE4-6314-054F-A92B-2FE55D427501}"/>
              </a:ext>
              <a:ext uri="{C183D7F6-B498-43B3-948B-1728B52AA6E4}">
                <adec:decorative xmlns:adec="http://schemas.microsoft.com/office/drawing/2017/decorative" val="1"/>
              </a:ext>
            </a:extLst>
          </p:cNvPr>
          <p:cNvCxnSpPr>
            <a:cxnSpLocks/>
          </p:cNvCxnSpPr>
          <p:nvPr/>
        </p:nvCxnSpPr>
        <p:spPr>
          <a:xfrm rot="16200000" flipH="1">
            <a:off x="9885268" y="3033759"/>
            <a:ext cx="411480" cy="1143000"/>
          </a:xfrm>
          <a:prstGeom prst="bentConnector3">
            <a:avLst>
              <a:gd name="adj1" fmla="val 5705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1E54265-A42B-404B-A7FA-D489364792DC}"/>
              </a:ext>
              <a:ext uri="{C183D7F6-B498-43B3-948B-1728B52AA6E4}">
                <adec:decorative xmlns:adec="http://schemas.microsoft.com/office/drawing/2017/decorative" val="1"/>
              </a:ext>
            </a:extLst>
          </p:cNvPr>
          <p:cNvCxnSpPr>
            <a:cxnSpLocks/>
          </p:cNvCxnSpPr>
          <p:nvPr/>
        </p:nvCxnSpPr>
        <p:spPr>
          <a:xfrm>
            <a:off x="9160399"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683F2D0-8C36-5D48-9931-9FC513DB364F}"/>
              </a:ext>
              <a:ext uri="{C183D7F6-B498-43B3-948B-1728B52AA6E4}">
                <adec:decorative xmlns:adec="http://schemas.microsoft.com/office/drawing/2017/decorative" val="1"/>
              </a:ext>
            </a:extLst>
          </p:cNvPr>
          <p:cNvSpPr/>
          <p:nvPr/>
        </p:nvSpPr>
        <p:spPr>
          <a:xfrm>
            <a:off x="10596975"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B5718342-7FA9-6246-9E49-28E3F2655FD9}"/>
              </a:ext>
              <a:ext uri="{C183D7F6-B498-43B3-948B-1728B52AA6E4}">
                <adec:decorative xmlns:adec="http://schemas.microsoft.com/office/drawing/2017/decorative" val="1"/>
              </a:ext>
            </a:extLst>
          </p:cNvPr>
          <p:cNvSpPr/>
          <p:nvPr/>
        </p:nvSpPr>
        <p:spPr>
          <a:xfrm>
            <a:off x="1412296"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 name="Straight Connector 21">
            <a:extLst>
              <a:ext uri="{FF2B5EF4-FFF2-40B4-BE49-F238E27FC236}">
                <a16:creationId xmlns:a16="http://schemas.microsoft.com/office/drawing/2014/main" id="{7B6A5106-ADBB-484D-A71E-F26F18206525}"/>
              </a:ext>
              <a:ext uri="{C183D7F6-B498-43B3-948B-1728B52AA6E4}">
                <adec:decorative xmlns:adec="http://schemas.microsoft.com/office/drawing/2017/decorative" val="1"/>
              </a:ext>
            </a:extLst>
          </p:cNvPr>
          <p:cNvCxnSpPr>
            <a:cxnSpLocks/>
          </p:cNvCxnSpPr>
          <p:nvPr/>
        </p:nvCxnSpPr>
        <p:spPr>
          <a:xfrm>
            <a:off x="1840604"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877FFE3F-8F98-0347-B396-A1D572C9B828}"/>
              </a:ext>
            </a:extLst>
          </p:cNvPr>
          <p:cNvSpPr txBox="1">
            <a:spLocks/>
          </p:cNvSpPr>
          <p:nvPr userDrawn="1"/>
        </p:nvSpPr>
        <p:spPr>
          <a:xfrm>
            <a:off x="9176875" y="2668468"/>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a:t>
            </a:r>
            <a:r>
              <a:rPr lang="en-US" err="1">
                <a:solidFill>
                  <a:srgbClr val="414443"/>
                </a:solidFill>
              </a:rPr>
              <a:t>labore</a:t>
            </a:r>
            <a:r>
              <a:rPr lang="en-US">
                <a:solidFill>
                  <a:srgbClr val="414443"/>
                </a:solidFill>
              </a:rPr>
              <a:t> et dolore magna et.</a:t>
            </a:r>
          </a:p>
        </p:txBody>
      </p:sp>
      <p:sp>
        <p:nvSpPr>
          <p:cNvPr id="15" name="Text Placeholder 4">
            <a:extLst>
              <a:ext uri="{FF2B5EF4-FFF2-40B4-BE49-F238E27FC236}">
                <a16:creationId xmlns:a16="http://schemas.microsoft.com/office/drawing/2014/main" id="{242A4E15-2BED-A846-86BE-8396968C0E6C}"/>
              </a:ext>
            </a:extLst>
          </p:cNvPr>
          <p:cNvSpPr txBox="1">
            <a:spLocks/>
          </p:cNvSpPr>
          <p:nvPr userDrawn="1"/>
        </p:nvSpPr>
        <p:spPr>
          <a:xfrm>
            <a:off x="9176875"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13" name="Text Placeholder 4">
            <a:extLst>
              <a:ext uri="{FF2B5EF4-FFF2-40B4-BE49-F238E27FC236}">
                <a16:creationId xmlns:a16="http://schemas.microsoft.com/office/drawing/2014/main" id="{A46825BC-5526-5343-A0B7-5EED5734C5C6}"/>
              </a:ext>
            </a:extLst>
          </p:cNvPr>
          <p:cNvSpPr txBox="1">
            <a:spLocks/>
          </p:cNvSpPr>
          <p:nvPr userDrawn="1"/>
        </p:nvSpPr>
        <p:spPr>
          <a:xfrm>
            <a:off x="9176875"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AUGUST ’22</a:t>
            </a:r>
          </a:p>
        </p:txBody>
      </p:sp>
      <p:sp>
        <p:nvSpPr>
          <p:cNvPr id="60" name="Text Placeholder 3">
            <a:extLst>
              <a:ext uri="{FF2B5EF4-FFF2-40B4-BE49-F238E27FC236}">
                <a16:creationId xmlns:a16="http://schemas.microsoft.com/office/drawing/2014/main" id="{AD778D42-8F84-2F4A-B8DD-C3739AA7399D}"/>
              </a:ext>
            </a:extLst>
          </p:cNvPr>
          <p:cNvSpPr txBox="1">
            <a:spLocks/>
          </p:cNvSpPr>
          <p:nvPr userDrawn="1"/>
        </p:nvSpPr>
        <p:spPr>
          <a:xfrm>
            <a:off x="9110638" y="4839019"/>
            <a:ext cx="2059870" cy="81626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mag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a:t>
            </a:r>
            <a:r>
              <a:rPr lang="en-US" err="1">
                <a:solidFill>
                  <a:srgbClr val="414443"/>
                </a:solidFill>
              </a:rPr>
              <a:t>labore</a:t>
            </a:r>
            <a:r>
              <a:rPr lang="en-US">
                <a:solidFill>
                  <a:srgbClr val="414443"/>
                </a:solidFill>
              </a:rPr>
              <a:t> et dolore magna et </a:t>
            </a:r>
            <a:r>
              <a:rPr lang="en-US" err="1">
                <a:solidFill>
                  <a:srgbClr val="414443"/>
                </a:solidFill>
              </a:rPr>
              <a:t>aliqua</a:t>
            </a:r>
            <a:r>
              <a:rPr lang="en-US">
                <a:solidFill>
                  <a:srgbClr val="414443"/>
                </a:solidFill>
              </a:rPr>
              <a:t>. Ut </a:t>
            </a:r>
            <a:r>
              <a:rPr lang="en-US" err="1">
                <a:solidFill>
                  <a:srgbClr val="414443"/>
                </a:solidFill>
              </a:rPr>
              <a:t>enim</a:t>
            </a:r>
            <a:r>
              <a:rPr lang="en-US">
                <a:solidFill>
                  <a:srgbClr val="414443"/>
                </a:solidFill>
              </a:rPr>
              <a:t> ad minim </a:t>
            </a:r>
            <a:r>
              <a:rPr lang="en-US" err="1">
                <a:solidFill>
                  <a:srgbClr val="414443"/>
                </a:solidFill>
              </a:rPr>
              <a:t>veniam</a:t>
            </a:r>
            <a:r>
              <a:rPr lang="en-US">
                <a:solidFill>
                  <a:srgbClr val="414443"/>
                </a:solidFill>
              </a:rPr>
              <a:t> </a:t>
            </a:r>
            <a:r>
              <a:rPr lang="en-US" err="1">
                <a:solidFill>
                  <a:srgbClr val="414443"/>
                </a:solidFill>
              </a:rPr>
              <a:t>nostrud</a:t>
            </a:r>
            <a:r>
              <a:rPr lang="en-US">
                <a:solidFill>
                  <a:srgbClr val="414443"/>
                </a:solidFill>
              </a:rPr>
              <a:t>.</a:t>
            </a:r>
          </a:p>
        </p:txBody>
      </p:sp>
      <p:sp>
        <p:nvSpPr>
          <p:cNvPr id="59" name="Text Placeholder 4">
            <a:extLst>
              <a:ext uri="{FF2B5EF4-FFF2-40B4-BE49-F238E27FC236}">
                <a16:creationId xmlns:a16="http://schemas.microsoft.com/office/drawing/2014/main" id="{1C757423-48EB-CC46-975E-B65F7B9FCBC6}"/>
              </a:ext>
            </a:extLst>
          </p:cNvPr>
          <p:cNvSpPr txBox="1">
            <a:spLocks/>
          </p:cNvSpPr>
          <p:nvPr userDrawn="1"/>
        </p:nvSpPr>
        <p:spPr>
          <a:xfrm>
            <a:off x="9110638"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58" name="Text Placeholder 4">
            <a:extLst>
              <a:ext uri="{FF2B5EF4-FFF2-40B4-BE49-F238E27FC236}">
                <a16:creationId xmlns:a16="http://schemas.microsoft.com/office/drawing/2014/main" id="{720DE8A7-2905-9D47-910F-A29537F8B85F}"/>
              </a:ext>
            </a:extLst>
          </p:cNvPr>
          <p:cNvSpPr txBox="1">
            <a:spLocks/>
          </p:cNvSpPr>
          <p:nvPr userDrawn="1"/>
        </p:nvSpPr>
        <p:spPr>
          <a:xfrm>
            <a:off x="9110638"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JUNE ’22</a:t>
            </a:r>
          </a:p>
        </p:txBody>
      </p:sp>
      <p:sp>
        <p:nvSpPr>
          <p:cNvPr id="12" name="Text Placeholder 3">
            <a:extLst>
              <a:ext uri="{FF2B5EF4-FFF2-40B4-BE49-F238E27FC236}">
                <a16:creationId xmlns:a16="http://schemas.microsoft.com/office/drawing/2014/main" id="{B2558125-C653-4F44-933D-862C0C8DF1D0}"/>
              </a:ext>
            </a:extLst>
          </p:cNvPr>
          <p:cNvSpPr txBox="1">
            <a:spLocks/>
          </p:cNvSpPr>
          <p:nvPr userDrawn="1"/>
        </p:nvSpPr>
        <p:spPr>
          <a:xfrm>
            <a:off x="6667997" y="2668468"/>
            <a:ext cx="1753386" cy="528215"/>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a:t>
            </a:r>
          </a:p>
        </p:txBody>
      </p:sp>
      <p:sp>
        <p:nvSpPr>
          <p:cNvPr id="11" name="Text Placeholder 4">
            <a:extLst>
              <a:ext uri="{FF2B5EF4-FFF2-40B4-BE49-F238E27FC236}">
                <a16:creationId xmlns:a16="http://schemas.microsoft.com/office/drawing/2014/main" id="{BD7D2516-4AA0-8A48-A8D3-4AA49035E149}"/>
              </a:ext>
            </a:extLst>
          </p:cNvPr>
          <p:cNvSpPr txBox="1">
            <a:spLocks/>
          </p:cNvSpPr>
          <p:nvPr userDrawn="1"/>
        </p:nvSpPr>
        <p:spPr>
          <a:xfrm>
            <a:off x="6667997"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10" name="Text Placeholder 4">
            <a:extLst>
              <a:ext uri="{FF2B5EF4-FFF2-40B4-BE49-F238E27FC236}">
                <a16:creationId xmlns:a16="http://schemas.microsoft.com/office/drawing/2014/main" id="{8A6C81A7-70D8-FD4F-9551-9B26A6AB17A2}"/>
              </a:ext>
            </a:extLst>
          </p:cNvPr>
          <p:cNvSpPr txBox="1">
            <a:spLocks/>
          </p:cNvSpPr>
          <p:nvPr userDrawn="1"/>
        </p:nvSpPr>
        <p:spPr>
          <a:xfrm>
            <a:off x="6667997"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APRIL ’22</a:t>
            </a:r>
          </a:p>
        </p:txBody>
      </p:sp>
      <p:sp>
        <p:nvSpPr>
          <p:cNvPr id="57" name="Text Placeholder 3">
            <a:extLst>
              <a:ext uri="{FF2B5EF4-FFF2-40B4-BE49-F238E27FC236}">
                <a16:creationId xmlns:a16="http://schemas.microsoft.com/office/drawing/2014/main" id="{009ADAAB-7E14-E94E-933B-88F32306121E}"/>
              </a:ext>
            </a:extLst>
          </p:cNvPr>
          <p:cNvSpPr txBox="1">
            <a:spLocks/>
          </p:cNvSpPr>
          <p:nvPr userDrawn="1"/>
        </p:nvSpPr>
        <p:spPr>
          <a:xfrm>
            <a:off x="6103314" y="4839019"/>
            <a:ext cx="2185718" cy="588063"/>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con sec </a:t>
            </a:r>
            <a:r>
              <a:rPr lang="en-US" err="1">
                <a:solidFill>
                  <a:srgbClr val="414443"/>
                </a:solidFill>
              </a:rPr>
              <a:t>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a:t>
            </a:r>
            <a:r>
              <a:rPr lang="en-US" err="1">
                <a:solidFill>
                  <a:srgbClr val="414443"/>
                </a:solidFill>
              </a:rPr>
              <a:t>labore</a:t>
            </a:r>
            <a:r>
              <a:rPr lang="en-US">
                <a:solidFill>
                  <a:srgbClr val="414443"/>
                </a:solidFill>
              </a:rPr>
              <a:t> et dolore.</a:t>
            </a:r>
          </a:p>
        </p:txBody>
      </p:sp>
      <p:sp>
        <p:nvSpPr>
          <p:cNvPr id="56" name="Text Placeholder 4">
            <a:extLst>
              <a:ext uri="{FF2B5EF4-FFF2-40B4-BE49-F238E27FC236}">
                <a16:creationId xmlns:a16="http://schemas.microsoft.com/office/drawing/2014/main" id="{FBFE7901-3D48-0548-A36D-610AF44BD442}"/>
              </a:ext>
            </a:extLst>
          </p:cNvPr>
          <p:cNvSpPr txBox="1">
            <a:spLocks/>
          </p:cNvSpPr>
          <p:nvPr userDrawn="1"/>
        </p:nvSpPr>
        <p:spPr>
          <a:xfrm>
            <a:off x="6103314"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55" name="Text Placeholder 4">
            <a:extLst>
              <a:ext uri="{FF2B5EF4-FFF2-40B4-BE49-F238E27FC236}">
                <a16:creationId xmlns:a16="http://schemas.microsoft.com/office/drawing/2014/main" id="{831A7F19-65ED-E745-8072-6DC2948E5D45}"/>
              </a:ext>
            </a:extLst>
          </p:cNvPr>
          <p:cNvSpPr txBox="1">
            <a:spLocks/>
          </p:cNvSpPr>
          <p:nvPr userDrawn="1"/>
        </p:nvSpPr>
        <p:spPr>
          <a:xfrm>
            <a:off x="6103314"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MARCH ’22</a:t>
            </a:r>
          </a:p>
        </p:txBody>
      </p:sp>
      <p:sp>
        <p:nvSpPr>
          <p:cNvPr id="9" name="Text Placeholder 3">
            <a:extLst>
              <a:ext uri="{FF2B5EF4-FFF2-40B4-BE49-F238E27FC236}">
                <a16:creationId xmlns:a16="http://schemas.microsoft.com/office/drawing/2014/main" id="{5F95554B-45FC-164F-862B-DA6DFDB5C466}"/>
              </a:ext>
            </a:extLst>
          </p:cNvPr>
          <p:cNvSpPr txBox="1">
            <a:spLocks/>
          </p:cNvSpPr>
          <p:nvPr userDrawn="1"/>
        </p:nvSpPr>
        <p:spPr>
          <a:xfrm>
            <a:off x="4326172" y="2668468"/>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a:t>
            </a:r>
            <a:r>
              <a:rPr lang="en-US" err="1">
                <a:solidFill>
                  <a:srgbClr val="414443"/>
                </a:solidFill>
              </a:rPr>
              <a:t>labore</a:t>
            </a:r>
            <a:r>
              <a:rPr lang="en-US">
                <a:solidFill>
                  <a:srgbClr val="414443"/>
                </a:solidFill>
              </a:rPr>
              <a:t> et dolore magna et.</a:t>
            </a:r>
          </a:p>
        </p:txBody>
      </p:sp>
      <p:sp>
        <p:nvSpPr>
          <p:cNvPr id="8" name="Text Placeholder 4">
            <a:extLst>
              <a:ext uri="{FF2B5EF4-FFF2-40B4-BE49-F238E27FC236}">
                <a16:creationId xmlns:a16="http://schemas.microsoft.com/office/drawing/2014/main" id="{380849B0-A846-6E41-A01D-BB4BFFC16515}"/>
              </a:ext>
            </a:extLst>
          </p:cNvPr>
          <p:cNvSpPr txBox="1">
            <a:spLocks/>
          </p:cNvSpPr>
          <p:nvPr userDrawn="1"/>
        </p:nvSpPr>
        <p:spPr>
          <a:xfrm>
            <a:off x="4326172"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7" name="Text Placeholder 4">
            <a:extLst>
              <a:ext uri="{FF2B5EF4-FFF2-40B4-BE49-F238E27FC236}">
                <a16:creationId xmlns:a16="http://schemas.microsoft.com/office/drawing/2014/main" id="{ED7A3491-5DDC-D346-9E00-F96F44D4D8F2}"/>
              </a:ext>
            </a:extLst>
          </p:cNvPr>
          <p:cNvSpPr txBox="1">
            <a:spLocks/>
          </p:cNvSpPr>
          <p:nvPr userDrawn="1"/>
        </p:nvSpPr>
        <p:spPr>
          <a:xfrm>
            <a:off x="4326172"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FEBRUARY ’22</a:t>
            </a:r>
          </a:p>
        </p:txBody>
      </p:sp>
      <p:sp>
        <p:nvSpPr>
          <p:cNvPr id="54" name="Text Placeholder 3">
            <a:extLst>
              <a:ext uri="{FF2B5EF4-FFF2-40B4-BE49-F238E27FC236}">
                <a16:creationId xmlns:a16="http://schemas.microsoft.com/office/drawing/2014/main" id="{12CE547F-6ABA-EA4E-AF3A-4A50D06BB559}"/>
              </a:ext>
            </a:extLst>
          </p:cNvPr>
          <p:cNvSpPr txBox="1">
            <a:spLocks/>
          </p:cNvSpPr>
          <p:nvPr userDrawn="1"/>
        </p:nvSpPr>
        <p:spPr>
          <a:xfrm>
            <a:off x="3423473" y="4839019"/>
            <a:ext cx="2132140" cy="81626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con sec </a:t>
            </a:r>
            <a:r>
              <a:rPr lang="en-US" err="1">
                <a:solidFill>
                  <a:srgbClr val="414443"/>
                </a:solidFill>
              </a:rPr>
              <a:t>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labore et dolore magna et </a:t>
            </a:r>
            <a:r>
              <a:rPr lang="en-US" err="1">
                <a:solidFill>
                  <a:srgbClr val="414443"/>
                </a:solidFill>
              </a:rPr>
              <a:t>aliqua</a:t>
            </a:r>
            <a:r>
              <a:rPr lang="en-US">
                <a:solidFill>
                  <a:srgbClr val="414443"/>
                </a:solidFill>
              </a:rPr>
              <a:t>. Ut </a:t>
            </a:r>
            <a:r>
              <a:rPr lang="en-US" err="1">
                <a:solidFill>
                  <a:srgbClr val="414443"/>
                </a:solidFill>
              </a:rPr>
              <a:t>enim</a:t>
            </a:r>
            <a:r>
              <a:rPr lang="en-US">
                <a:solidFill>
                  <a:srgbClr val="414443"/>
                </a:solidFill>
              </a:rPr>
              <a:t> ad minim </a:t>
            </a:r>
            <a:r>
              <a:rPr lang="en-US" err="1">
                <a:solidFill>
                  <a:srgbClr val="414443"/>
                </a:solidFill>
              </a:rPr>
              <a:t>veniam</a:t>
            </a:r>
            <a:r>
              <a:rPr lang="en-US">
                <a:solidFill>
                  <a:srgbClr val="414443"/>
                </a:solidFill>
              </a:rPr>
              <a:t>, </a:t>
            </a:r>
            <a:r>
              <a:rPr lang="en-US" err="1">
                <a:solidFill>
                  <a:srgbClr val="414443"/>
                </a:solidFill>
              </a:rPr>
              <a:t>quis</a:t>
            </a:r>
            <a:r>
              <a:rPr lang="en-US">
                <a:solidFill>
                  <a:srgbClr val="414443"/>
                </a:solidFill>
              </a:rPr>
              <a:t> </a:t>
            </a:r>
            <a:r>
              <a:rPr lang="en-US" err="1">
                <a:solidFill>
                  <a:srgbClr val="414443"/>
                </a:solidFill>
              </a:rPr>
              <a:t>nostrud</a:t>
            </a:r>
            <a:r>
              <a:rPr lang="en-US">
                <a:solidFill>
                  <a:srgbClr val="414443"/>
                </a:solidFill>
              </a:rPr>
              <a:t> </a:t>
            </a:r>
            <a:r>
              <a:rPr lang="en-US" err="1">
                <a:solidFill>
                  <a:srgbClr val="414443"/>
                </a:solidFill>
              </a:rPr>
              <a:t>tempor</a:t>
            </a:r>
            <a:r>
              <a:rPr lang="en-US">
                <a:solidFill>
                  <a:srgbClr val="414443"/>
                </a:solidFill>
              </a:rPr>
              <a:t>.</a:t>
            </a:r>
          </a:p>
        </p:txBody>
      </p:sp>
      <p:sp>
        <p:nvSpPr>
          <p:cNvPr id="53" name="Text Placeholder 4">
            <a:extLst>
              <a:ext uri="{FF2B5EF4-FFF2-40B4-BE49-F238E27FC236}">
                <a16:creationId xmlns:a16="http://schemas.microsoft.com/office/drawing/2014/main" id="{03E3233D-D159-8E40-85EB-340D826827D5}"/>
              </a:ext>
            </a:extLst>
          </p:cNvPr>
          <p:cNvSpPr txBox="1">
            <a:spLocks/>
          </p:cNvSpPr>
          <p:nvPr userDrawn="1"/>
        </p:nvSpPr>
        <p:spPr>
          <a:xfrm>
            <a:off x="3423473"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52" name="Text Placeholder 4">
            <a:extLst>
              <a:ext uri="{FF2B5EF4-FFF2-40B4-BE49-F238E27FC236}">
                <a16:creationId xmlns:a16="http://schemas.microsoft.com/office/drawing/2014/main" id="{ABA00626-4AEA-1E44-AC25-4EDD77F3CBEE}"/>
              </a:ext>
            </a:extLst>
          </p:cNvPr>
          <p:cNvSpPr txBox="1">
            <a:spLocks/>
          </p:cNvSpPr>
          <p:nvPr userDrawn="1"/>
        </p:nvSpPr>
        <p:spPr>
          <a:xfrm>
            <a:off x="3423473"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JANUARY ’22</a:t>
            </a:r>
          </a:p>
        </p:txBody>
      </p:sp>
      <p:sp>
        <p:nvSpPr>
          <p:cNvPr id="6" name="Text Placeholder 3">
            <a:extLst>
              <a:ext uri="{FF2B5EF4-FFF2-40B4-BE49-F238E27FC236}">
                <a16:creationId xmlns:a16="http://schemas.microsoft.com/office/drawing/2014/main" id="{385C126A-A3D5-A04C-8205-FF319C2E9FAB}"/>
              </a:ext>
            </a:extLst>
          </p:cNvPr>
          <p:cNvSpPr txBox="1">
            <a:spLocks/>
          </p:cNvSpPr>
          <p:nvPr userDrawn="1"/>
        </p:nvSpPr>
        <p:spPr>
          <a:xfrm>
            <a:off x="1850471" y="2668467"/>
            <a:ext cx="1745763" cy="674245"/>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labore et dolore magna et.</a:t>
            </a:r>
          </a:p>
        </p:txBody>
      </p:sp>
      <p:sp>
        <p:nvSpPr>
          <p:cNvPr id="5" name="Text Placeholder 4">
            <a:extLst>
              <a:ext uri="{FF2B5EF4-FFF2-40B4-BE49-F238E27FC236}">
                <a16:creationId xmlns:a16="http://schemas.microsoft.com/office/drawing/2014/main" id="{0F2D5840-C239-DF40-BFE9-DBD04767EA05}"/>
              </a:ext>
            </a:extLst>
          </p:cNvPr>
          <p:cNvSpPr txBox="1">
            <a:spLocks/>
          </p:cNvSpPr>
          <p:nvPr userDrawn="1"/>
        </p:nvSpPr>
        <p:spPr>
          <a:xfrm>
            <a:off x="1850471"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4" name="Text Placeholder 4">
            <a:extLst>
              <a:ext uri="{FF2B5EF4-FFF2-40B4-BE49-F238E27FC236}">
                <a16:creationId xmlns:a16="http://schemas.microsoft.com/office/drawing/2014/main" id="{5BD414BC-0B7E-C343-AA39-707CFA224B0F}"/>
              </a:ext>
            </a:extLst>
          </p:cNvPr>
          <p:cNvSpPr txBox="1">
            <a:spLocks/>
          </p:cNvSpPr>
          <p:nvPr userDrawn="1"/>
        </p:nvSpPr>
        <p:spPr>
          <a:xfrm>
            <a:off x="1850471" y="2284680"/>
            <a:ext cx="1753386" cy="158010"/>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NOVEMBER ’21</a:t>
            </a:r>
          </a:p>
        </p:txBody>
      </p:sp>
      <p:sp>
        <p:nvSpPr>
          <p:cNvPr id="51" name="Text Placeholder 3">
            <a:extLst>
              <a:ext uri="{FF2B5EF4-FFF2-40B4-BE49-F238E27FC236}">
                <a16:creationId xmlns:a16="http://schemas.microsoft.com/office/drawing/2014/main" id="{3CE5B0E8-81C7-6349-98B7-1687FF2E9147}"/>
              </a:ext>
            </a:extLst>
          </p:cNvPr>
          <p:cNvSpPr txBox="1">
            <a:spLocks/>
          </p:cNvSpPr>
          <p:nvPr userDrawn="1"/>
        </p:nvSpPr>
        <p:spPr>
          <a:xfrm>
            <a:off x="1122386" y="4839019"/>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labore et dolore.</a:t>
            </a:r>
          </a:p>
        </p:txBody>
      </p:sp>
      <p:sp>
        <p:nvSpPr>
          <p:cNvPr id="50" name="Text Placeholder 4">
            <a:extLst>
              <a:ext uri="{FF2B5EF4-FFF2-40B4-BE49-F238E27FC236}">
                <a16:creationId xmlns:a16="http://schemas.microsoft.com/office/drawing/2014/main" id="{ECE96A79-2DBF-B148-B259-7F4BEB644590}"/>
              </a:ext>
            </a:extLst>
          </p:cNvPr>
          <p:cNvSpPr txBox="1">
            <a:spLocks/>
          </p:cNvSpPr>
          <p:nvPr userDrawn="1"/>
        </p:nvSpPr>
        <p:spPr>
          <a:xfrm>
            <a:off x="1122386"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49" name="Text Placeholder 4">
            <a:extLst>
              <a:ext uri="{FF2B5EF4-FFF2-40B4-BE49-F238E27FC236}">
                <a16:creationId xmlns:a16="http://schemas.microsoft.com/office/drawing/2014/main" id="{1B8BC20A-5C83-8640-A50B-280EAAE834BB}"/>
              </a:ext>
            </a:extLst>
          </p:cNvPr>
          <p:cNvSpPr txBox="1">
            <a:spLocks/>
          </p:cNvSpPr>
          <p:nvPr userDrawn="1"/>
        </p:nvSpPr>
        <p:spPr>
          <a:xfrm>
            <a:off x="1122386"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OCTOBER ’21</a:t>
            </a:r>
          </a:p>
        </p:txBody>
      </p:sp>
      <p:sp>
        <p:nvSpPr>
          <p:cNvPr id="66" name="Title Placeholder 1">
            <a:extLst>
              <a:ext uri="{FF2B5EF4-FFF2-40B4-BE49-F238E27FC236}">
                <a16:creationId xmlns:a16="http://schemas.microsoft.com/office/drawing/2014/main" id="{C396FA5D-E7D0-3846-AD46-D8193C99F1C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34179339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0" name="Picture Placeholder 33"/>
          <p:cNvSpPr>
            <a:spLocks noGrp="1"/>
          </p:cNvSpPr>
          <p:nvPr>
            <p:ph type="pic" sz="quarter" idx="14" hasCustomPrompt="1"/>
          </p:nvPr>
        </p:nvSpPr>
        <p:spPr>
          <a:xfrm>
            <a:off x="480767" y="442913"/>
            <a:ext cx="11227046" cy="5957887"/>
          </a:xfrm>
          <a:solidFill>
            <a:schemeClr val="bg1">
              <a:lumMod val="75000"/>
            </a:schemeClr>
          </a:solidFill>
        </p:spPr>
        <p:txBody>
          <a:bodyPr/>
          <a:lstStyle/>
          <a:p>
            <a:r>
              <a:rPr lang="en-US" dirty="0"/>
              <a:t>Click to replace image</a:t>
            </a:r>
          </a:p>
        </p:txBody>
      </p:sp>
      <p:sp>
        <p:nvSpPr>
          <p:cNvPr id="17" name="Freeform 16"/>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693642" y="5855526"/>
            <a:ext cx="1889302" cy="839904"/>
            <a:chOff x="693642" y="5855526"/>
            <a:chExt cx="1889302" cy="839904"/>
          </a:xfrm>
        </p:grpSpPr>
        <p:sp>
          <p:nvSpPr>
            <p:cNvPr id="8" name="Rectangle 7"/>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173692974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10_Content and 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DFF990A3-BCA7-E247-9CE3-3F405CBF95AD}"/>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pitchFamily="2" charset="77"/>
            </a:endParaRPr>
          </a:p>
        </p:txBody>
      </p:sp>
      <p:sp>
        <p:nvSpPr>
          <p:cNvPr id="10" name="Slide Number Placeholder 5">
            <a:extLst>
              <a:ext uri="{FF2B5EF4-FFF2-40B4-BE49-F238E27FC236}">
                <a16:creationId xmlns:a16="http://schemas.microsoft.com/office/drawing/2014/main" id="{61405598-97B6-8843-8B61-8DB71042AA1B}"/>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1" name="Straight Connector 10">
            <a:extLst>
              <a:ext uri="{FF2B5EF4-FFF2-40B4-BE49-F238E27FC236}">
                <a16:creationId xmlns:a16="http://schemas.microsoft.com/office/drawing/2014/main" id="{C0BE5E76-B4A1-B44E-9927-E06AA1129C92}"/>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BE9AA74-64CA-3945-B7C7-281D21FD2F9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B4B06C4A-6F26-7C46-B776-DBC8F511A5A8}"/>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30361" y="363538"/>
            <a:ext cx="5417546" cy="5580062"/>
          </a:xfrm>
          <a:solidFill>
            <a:srgbClr val="BFC6CB"/>
          </a:solidFill>
          <a:ln w="25400">
            <a:solidFill>
              <a:srgbClr val="FFFFFF"/>
            </a:solidFill>
            <a:miter lim="800000"/>
          </a:ln>
        </p:spPr>
        <p:txBody>
          <a:bodyPr>
            <a:normAutofit/>
          </a:bodyPr>
          <a:lstStyle>
            <a:lvl1pPr marL="0" indent="0">
              <a:buFontTx/>
              <a:buNone/>
              <a:defRPr sz="1600"/>
            </a:lvl1pPr>
          </a:lstStyle>
          <a:p>
            <a:r>
              <a:rPr lang="en-US"/>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1" y="2483216"/>
            <a:ext cx="4572488" cy="3670057"/>
          </a:xfrm>
        </p:spPr>
        <p:txBody>
          <a:bodyPr numCol="1" spcCol="0">
            <a:noAutofit/>
          </a:bodyPr>
          <a:lstStyle>
            <a:lvl1pPr marL="0" indent="0">
              <a:lnSpc>
                <a:spcPct val="100000"/>
              </a:lnSpc>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6000" y="1143000"/>
            <a:ext cx="4525596"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371654076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10_Content and Multiple Photos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BF47302-981E-0E4E-A1EC-56B467114DB6}"/>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pitchFamily="2" charset="77"/>
            </a:endParaRPr>
          </a:p>
        </p:txBody>
      </p:sp>
      <p:sp>
        <p:nvSpPr>
          <p:cNvPr id="13" name="Slide Number Placeholder 5">
            <a:extLst>
              <a:ext uri="{FF2B5EF4-FFF2-40B4-BE49-F238E27FC236}">
                <a16:creationId xmlns:a16="http://schemas.microsoft.com/office/drawing/2014/main" id="{0390F330-2150-C849-8617-48602EC3DB7E}"/>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4" name="Straight Connector 13">
            <a:extLst>
              <a:ext uri="{FF2B5EF4-FFF2-40B4-BE49-F238E27FC236}">
                <a16:creationId xmlns:a16="http://schemas.microsoft.com/office/drawing/2014/main" id="{4E3109E0-04F9-104D-BD30-B4898DAB3D8E}"/>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09EF5C2-DA6B-E947-975B-A2037722A8A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6" name="TextBox 15">
            <a:extLst>
              <a:ext uri="{FF2B5EF4-FFF2-40B4-BE49-F238E27FC236}">
                <a16:creationId xmlns:a16="http://schemas.microsoft.com/office/drawing/2014/main" id="{2044D2F1-565D-4F47-8183-06DC25682AF1}"/>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0" name="Picture Placeholder 11">
            <a:extLst>
              <a:ext uri="{FF2B5EF4-FFF2-40B4-BE49-F238E27FC236}">
                <a16:creationId xmlns:a16="http://schemas.microsoft.com/office/drawing/2014/main" id="{0A2CFE2F-14D5-364C-BFC4-CD3B69032824}"/>
              </a:ext>
            </a:extLst>
          </p:cNvPr>
          <p:cNvSpPr>
            <a:spLocks noGrp="1"/>
          </p:cNvSpPr>
          <p:nvPr>
            <p:ph type="pic" sz="quarter" idx="16" hasCustomPrompt="1"/>
          </p:nvPr>
        </p:nvSpPr>
        <p:spPr>
          <a:xfrm>
            <a:off x="3051545" y="3429000"/>
            <a:ext cx="2600428" cy="2429540"/>
          </a:xfrm>
          <a:solidFill>
            <a:srgbClr val="BFC6CB"/>
          </a:solidFill>
          <a:ln w="25400">
            <a:solidFill>
              <a:srgbClr val="FFFFFF"/>
            </a:solidFill>
            <a:miter lim="800000"/>
          </a:ln>
        </p:spPr>
        <p:txBody>
          <a:bodyPr>
            <a:normAutofit/>
          </a:bodyPr>
          <a:lstStyle>
            <a:lvl1pPr marL="0" indent="0">
              <a:buFontTx/>
              <a:buNone/>
              <a:defRPr sz="1600"/>
            </a:lvl1pPr>
          </a:lstStyle>
          <a:p>
            <a:r>
              <a:rPr lang="en-US"/>
              <a:t>Drag picture to placeholder or icon to add.</a:t>
            </a:r>
          </a:p>
        </p:txBody>
      </p:sp>
      <p:sp>
        <p:nvSpPr>
          <p:cNvPr id="7" name="Picture Placeholder 11">
            <a:extLst>
              <a:ext uri="{FF2B5EF4-FFF2-40B4-BE49-F238E27FC236}">
                <a16:creationId xmlns:a16="http://schemas.microsoft.com/office/drawing/2014/main" id="{DB736BB0-367D-824F-974F-BE6450E6144A}"/>
              </a:ext>
            </a:extLst>
          </p:cNvPr>
          <p:cNvSpPr>
            <a:spLocks noGrp="1"/>
          </p:cNvSpPr>
          <p:nvPr>
            <p:ph type="pic" sz="quarter" idx="15" hasCustomPrompt="1"/>
          </p:nvPr>
        </p:nvSpPr>
        <p:spPr>
          <a:xfrm>
            <a:off x="440994" y="3428999"/>
            <a:ext cx="2504225" cy="2418907"/>
          </a:xfrm>
          <a:solidFill>
            <a:srgbClr val="BFC6CB"/>
          </a:solidFill>
          <a:ln w="25400">
            <a:solidFill>
              <a:srgbClr val="FFFFFF"/>
            </a:solidFill>
            <a:miter lim="800000"/>
          </a:ln>
        </p:spPr>
        <p:txBody>
          <a:bodyPr>
            <a:normAutofit/>
          </a:bodyPr>
          <a:lstStyle>
            <a:lvl1pPr marL="0" indent="0">
              <a:buFontTx/>
              <a:buNone/>
              <a:defRPr sz="1600"/>
            </a:lvl1pPr>
          </a:lstStyle>
          <a:p>
            <a:r>
              <a:rPr lang="en-US"/>
              <a:t>Drag picture to placeholder or icon to add.</a:t>
            </a:r>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40994" y="363538"/>
            <a:ext cx="5194262" cy="2989262"/>
          </a:xfrm>
          <a:solidFill>
            <a:srgbClr val="BFC6CB"/>
          </a:solidFill>
          <a:ln w="25400">
            <a:solidFill>
              <a:srgbClr val="FFFFFF"/>
            </a:solidFill>
            <a:miter lim="800000"/>
          </a:ln>
        </p:spPr>
        <p:txBody>
          <a:bodyPr>
            <a:normAutofit/>
          </a:bodyPr>
          <a:lstStyle>
            <a:lvl1pPr marL="0" indent="0">
              <a:buFontTx/>
              <a:buNone/>
              <a:defRPr sz="1600"/>
            </a:lvl1pPr>
          </a:lstStyle>
          <a:p>
            <a:r>
              <a:rPr lang="en-US"/>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0" y="2483216"/>
            <a:ext cx="4572488" cy="3670057"/>
          </a:xfrm>
        </p:spPr>
        <p:txBody>
          <a:bodyPr numCol="1" spcCol="0">
            <a:noAutofit/>
          </a:bodyPr>
          <a:lstStyle>
            <a:lvl1pPr marL="0" indent="0">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5999" y="1143000"/>
            <a:ext cx="4525596"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285627354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7_Full Image Slid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013C2662-698E-D641-B473-88E6AE50B2C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a:t>Click to edit</a:t>
            </a:r>
          </a:p>
        </p:txBody>
      </p:sp>
      <p:sp>
        <p:nvSpPr>
          <p:cNvPr id="5" name="Freeform 4">
            <a:extLst>
              <a:ext uri="{FF2B5EF4-FFF2-40B4-BE49-F238E27FC236}">
                <a16:creationId xmlns:a16="http://schemas.microsoft.com/office/drawing/2014/main" id="{0607BCB9-FFF2-5C47-80B4-E4FE8282DF7B}"/>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pitchFamily="2" charset="77"/>
            </a:endParaRPr>
          </a:p>
        </p:txBody>
      </p:sp>
      <p:sp>
        <p:nvSpPr>
          <p:cNvPr id="7" name="Slide Number Placeholder 5">
            <a:extLst>
              <a:ext uri="{FF2B5EF4-FFF2-40B4-BE49-F238E27FC236}">
                <a16:creationId xmlns:a16="http://schemas.microsoft.com/office/drawing/2014/main" id="{6FF5CDC5-F41C-1141-A7D5-BB67F7C231E2}"/>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8" name="Straight Connector 7">
            <a:extLst>
              <a:ext uri="{FF2B5EF4-FFF2-40B4-BE49-F238E27FC236}">
                <a16:creationId xmlns:a16="http://schemas.microsoft.com/office/drawing/2014/main" id="{8C4EC07F-EBC2-CB48-B3BC-2002AEF09EAF}"/>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903285-901F-E641-9F3D-C04BFC89038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0" name="TextBox 9">
            <a:extLst>
              <a:ext uri="{FF2B5EF4-FFF2-40B4-BE49-F238E27FC236}">
                <a16:creationId xmlns:a16="http://schemas.microsoft.com/office/drawing/2014/main" id="{4E6C43A0-0001-F047-A43F-92F0766926AC}"/>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 (INSERT NAME) COUNTY</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0" y="0"/>
            <a:ext cx="12192000" cy="6858000"/>
          </a:xfrm>
          <a:solidFill>
            <a:srgbClr val="BFC6CB"/>
          </a:solidFill>
          <a:ln w="50800">
            <a:noFill/>
            <a:miter lim="800000"/>
          </a:ln>
        </p:spPr>
        <p:txBody>
          <a:bodyPr>
            <a:normAutofit/>
          </a:bodyPr>
          <a:lstStyle>
            <a:lvl1pPr marL="0" indent="0">
              <a:buFontTx/>
              <a:buNone/>
              <a:defRPr sz="1600"/>
            </a:lvl1pPr>
          </a:lstStyle>
          <a:p>
            <a:r>
              <a:rPr lang="en-US"/>
              <a:t>Drag picture to placeholder or icon to add.</a:t>
            </a:r>
          </a:p>
        </p:txBody>
      </p:sp>
    </p:spTree>
    <p:extLst>
      <p:ext uri="{BB962C8B-B14F-4D97-AF65-F5344CB8AC3E}">
        <p14:creationId xmlns:p14="http://schemas.microsoft.com/office/powerpoint/2010/main" val="60650486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0095902-FF5F-8541-8D80-CD72E66FBA02}"/>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Slide Number Placeholder 5">
            <a:extLst>
              <a:ext uri="{FF2B5EF4-FFF2-40B4-BE49-F238E27FC236}">
                <a16:creationId xmlns:a16="http://schemas.microsoft.com/office/drawing/2014/main" id="{F945A203-152A-D042-B3C9-A10868213283}"/>
              </a:ext>
              <a:ext uri="{C183D7F6-B498-43B3-948B-1728B52AA6E4}">
                <adec:decorative xmlns:adec="http://schemas.microsoft.com/office/drawing/2017/decorative" val="1"/>
              </a:ext>
            </a:extLst>
          </p:cNvPr>
          <p:cNvSpPr>
            <a:spLocks noGrp="1"/>
          </p:cNvSpPr>
          <p:nvPr>
            <p:ph type="sldNum" sz="quarter" idx="4"/>
          </p:nvPr>
        </p:nvSpPr>
        <p:spPr>
          <a:xfrm>
            <a:off x="466438" y="6054533"/>
            <a:ext cx="497378" cy="365125"/>
          </a:xfrm>
          <a:prstGeom prst="rect">
            <a:avLst/>
          </a:prstGeom>
        </p:spPr>
        <p:txBody>
          <a:bodyPr vert="horz" lIns="0" tIns="0" rIns="0" bIns="0" rtlCol="0" anchor="b" anchorCtr="0"/>
          <a:lstStyle>
            <a:lvl1pPr algn="l">
              <a:defRPr sz="1100">
                <a:solidFill>
                  <a:srgbClr val="A2AAAD"/>
                </a:solidFill>
              </a:defRPr>
            </a:lvl1pPr>
          </a:lstStyle>
          <a:p>
            <a:fld id="{DFA4CD3D-26C8-47FF-8D13-9B32BAAB4735}" type="slidenum">
              <a:rPr lang="en-US" smtClean="0"/>
              <a:pPr/>
              <a:t>‹#›</a:t>
            </a:fld>
            <a:endParaRPr lang="en-US"/>
          </a:p>
        </p:txBody>
      </p:sp>
      <p:cxnSp>
        <p:nvCxnSpPr>
          <p:cNvPr id="6" name="Straight Connector 5">
            <a:extLst>
              <a:ext uri="{FF2B5EF4-FFF2-40B4-BE49-F238E27FC236}">
                <a16:creationId xmlns:a16="http://schemas.microsoft.com/office/drawing/2014/main" id="{412E2413-F7DD-C046-B453-EF7882A43CE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D22D837-25C5-504A-80FF-E43188E7DF1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Box 7">
            <a:extLst>
              <a:ext uri="{FF2B5EF4-FFF2-40B4-BE49-F238E27FC236}">
                <a16:creationId xmlns:a16="http://schemas.microsoft.com/office/drawing/2014/main" id="{BFBEE776-233E-7A41-867F-BDE49FBD4D2D}"/>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 farmoffice.osu.edu</a:t>
            </a:r>
          </a:p>
        </p:txBody>
      </p:sp>
      <p:sp>
        <p:nvSpPr>
          <p:cNvPr id="13" name="Title Placeholder 1">
            <a:extLst>
              <a:ext uri="{FF2B5EF4-FFF2-40B4-BE49-F238E27FC236}">
                <a16:creationId xmlns:a16="http://schemas.microsoft.com/office/drawing/2014/main" id="{B986FC63-ACD6-4B4C-ADB3-9FC4E559870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a:t>Click to edit</a:t>
            </a:r>
          </a:p>
        </p:txBody>
      </p:sp>
    </p:spTree>
    <p:extLst>
      <p:ext uri="{BB962C8B-B14F-4D97-AF65-F5344CB8AC3E}">
        <p14:creationId xmlns:p14="http://schemas.microsoft.com/office/powerpoint/2010/main" val="143350577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11_Divider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16020C2-A681-7845-A333-FF20F40D13ED}"/>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pitchFamily="2" charset="77"/>
            </a:endParaRPr>
          </a:p>
        </p:txBody>
      </p:sp>
      <p:pic>
        <p:nvPicPr>
          <p:cNvPr id="5" name="Picture 4">
            <a:extLst>
              <a:ext uri="{FF2B5EF4-FFF2-40B4-BE49-F238E27FC236}">
                <a16:creationId xmlns:a16="http://schemas.microsoft.com/office/drawing/2014/main" id="{D0F45D6E-9DF3-E743-B537-6FA5827A3BD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 name="TextBox 5">
            <a:extLst>
              <a:ext uri="{FF2B5EF4-FFF2-40B4-BE49-F238E27FC236}">
                <a16:creationId xmlns:a16="http://schemas.microsoft.com/office/drawing/2014/main" id="{35196BBC-46F8-EC4F-B2D7-6AD29C12B4D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 INCOME TAX SCHOOLS</a:t>
            </a:r>
          </a:p>
        </p:txBody>
      </p:sp>
      <p:sp>
        <p:nvSpPr>
          <p:cNvPr id="21" name="Text Placeholder 20">
            <a:extLst>
              <a:ext uri="{FF2B5EF4-FFF2-40B4-BE49-F238E27FC236}">
                <a16:creationId xmlns:a16="http://schemas.microsoft.com/office/drawing/2014/main" id="{2E1CA68F-CBAA-3B45-8851-26BB184E1EE9}"/>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a:t>Click to edit Master text styles</a:t>
            </a:r>
          </a:p>
        </p:txBody>
      </p:sp>
      <p:sp>
        <p:nvSpPr>
          <p:cNvPr id="17" name="Title Placeholder 1">
            <a:extLst>
              <a:ext uri="{FF2B5EF4-FFF2-40B4-BE49-F238E27FC236}">
                <a16:creationId xmlns:a16="http://schemas.microsoft.com/office/drawing/2014/main" id="{6A6CA8FE-044A-054F-936D-68971E91AA82}"/>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a:t>Click to edit</a:t>
            </a:r>
            <a:br>
              <a:rPr lang="en-US"/>
            </a:br>
            <a:r>
              <a:rPr lang="en-US"/>
              <a:t>Master title style</a:t>
            </a:r>
          </a:p>
        </p:txBody>
      </p:sp>
      <p:sp>
        <p:nvSpPr>
          <p:cNvPr id="7" name="Slide Number Placeholder 5">
            <a:extLst>
              <a:ext uri="{FF2B5EF4-FFF2-40B4-BE49-F238E27FC236}">
                <a16:creationId xmlns:a16="http://schemas.microsoft.com/office/drawing/2014/main" id="{569A1EC7-B946-6643-AE35-132E876A275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spTree>
    <p:extLst>
      <p:ext uri="{BB962C8B-B14F-4D97-AF65-F5344CB8AC3E}">
        <p14:creationId xmlns:p14="http://schemas.microsoft.com/office/powerpoint/2010/main" val="1225485271"/>
      </p:ext>
    </p:extLst>
  </p:cSld>
  <p:clrMapOvr>
    <a:masterClrMapping/>
  </p:clrMapOvr>
  <p:extLst>
    <p:ext uri="{DCECCB84-F9BA-43D5-87BE-67443E8EF086}">
      <p15:sldGuideLst xmlns:p15="http://schemas.microsoft.com/office/powerpoint/2012/main">
        <p15:guide id="1" orient="horz" pos="1296">
          <p15:clr>
            <a:srgbClr val="FBAE40"/>
          </p15:clr>
        </p15:guide>
        <p15:guide id="2" pos="960">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10_Quote Slid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4B56EA9-413E-5A4B-B387-6F839DDFA39C}"/>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pitchFamily="2" charset="77"/>
            </a:endParaRPr>
          </a:p>
        </p:txBody>
      </p:sp>
      <p:pic>
        <p:nvPicPr>
          <p:cNvPr id="7" name="Picture 6">
            <a:extLst>
              <a:ext uri="{FF2B5EF4-FFF2-40B4-BE49-F238E27FC236}">
                <a16:creationId xmlns:a16="http://schemas.microsoft.com/office/drawing/2014/main" id="{A1B602A8-483F-6F4B-83C2-1712C10533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Box 7">
            <a:extLst>
              <a:ext uri="{FF2B5EF4-FFF2-40B4-BE49-F238E27FC236}">
                <a16:creationId xmlns:a16="http://schemas.microsoft.com/office/drawing/2014/main" id="{50DB693F-D967-1D49-9977-3D29AF538E1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 INCOME TAX SCHOOLS</a:t>
            </a:r>
          </a:p>
        </p:txBody>
      </p:sp>
      <p:sp>
        <p:nvSpPr>
          <p:cNvPr id="17" name="Text Placeholder 20">
            <a:extLst>
              <a:ext uri="{FF2B5EF4-FFF2-40B4-BE49-F238E27FC236}">
                <a16:creationId xmlns:a16="http://schemas.microsoft.com/office/drawing/2014/main" id="{E82F8AFB-7C5F-B04D-A449-5F0887FB9EA5}"/>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a:t>Click to edit Master text styles</a:t>
            </a:r>
          </a:p>
        </p:txBody>
      </p:sp>
      <p:sp>
        <p:nvSpPr>
          <p:cNvPr id="5" name="TextBox 4">
            <a:extLst>
              <a:ext uri="{FF2B5EF4-FFF2-40B4-BE49-F238E27FC236}">
                <a16:creationId xmlns:a16="http://schemas.microsoft.com/office/drawing/2014/main" id="{6359E448-8616-B348-8FC0-681BE6555AD0}"/>
              </a:ext>
            </a:extLst>
          </p:cNvPr>
          <p:cNvSpPr txBox="1"/>
          <p:nvPr userDrawn="1"/>
        </p:nvSpPr>
        <p:spPr>
          <a:xfrm>
            <a:off x="595423" y="233917"/>
            <a:ext cx="1424763" cy="3170099"/>
          </a:xfrm>
          <a:prstGeom prst="rect">
            <a:avLst/>
          </a:prstGeom>
          <a:noFill/>
        </p:spPr>
        <p:txBody>
          <a:bodyPr wrap="square" rtlCol="0">
            <a:spAutoFit/>
          </a:bodyPr>
          <a:lstStyle/>
          <a:p>
            <a:r>
              <a:rPr lang="en-US" sz="20000" b="1" i="0">
                <a:solidFill>
                  <a:srgbClr val="BFC6CB"/>
                </a:solidFill>
                <a:latin typeface="Buckeye Serif Black" pitchFamily="2" charset="0"/>
                <a:ea typeface="Buckeye Serif Black" pitchFamily="2" charset="0"/>
              </a:rPr>
              <a:t>“</a:t>
            </a:r>
          </a:p>
        </p:txBody>
      </p:sp>
      <p:sp>
        <p:nvSpPr>
          <p:cNvPr id="18" name="TextBox 17">
            <a:extLst>
              <a:ext uri="{FF2B5EF4-FFF2-40B4-BE49-F238E27FC236}">
                <a16:creationId xmlns:a16="http://schemas.microsoft.com/office/drawing/2014/main" id="{2E332ABA-95DF-CB4D-9E14-D64E1ECA41F6}"/>
              </a:ext>
            </a:extLst>
          </p:cNvPr>
          <p:cNvSpPr txBox="1"/>
          <p:nvPr userDrawn="1"/>
        </p:nvSpPr>
        <p:spPr>
          <a:xfrm flipV="1">
            <a:off x="10162953" y="3221666"/>
            <a:ext cx="1424763" cy="3170099"/>
          </a:xfrm>
          <a:prstGeom prst="rect">
            <a:avLst/>
          </a:prstGeom>
          <a:noFill/>
        </p:spPr>
        <p:txBody>
          <a:bodyPr wrap="square" rtlCol="0">
            <a:spAutoFit/>
          </a:bodyPr>
          <a:lstStyle/>
          <a:p>
            <a:r>
              <a:rPr lang="en-US" sz="20000" b="1" i="0">
                <a:solidFill>
                  <a:srgbClr val="BFC6CB"/>
                </a:solidFill>
                <a:latin typeface="Buckeye Serif Black" pitchFamily="2" charset="0"/>
                <a:ea typeface="Buckeye Serif Black" pitchFamily="2" charset="0"/>
              </a:rPr>
              <a:t>“</a:t>
            </a:r>
          </a:p>
        </p:txBody>
      </p:sp>
      <p:sp>
        <p:nvSpPr>
          <p:cNvPr id="16" name="Title Placeholder 1">
            <a:extLst>
              <a:ext uri="{FF2B5EF4-FFF2-40B4-BE49-F238E27FC236}">
                <a16:creationId xmlns:a16="http://schemas.microsoft.com/office/drawing/2014/main" id="{4D5690FC-10DB-E347-9591-2A653CE14729}"/>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a:t>Click to edit</a:t>
            </a:r>
            <a:br>
              <a:rPr lang="en-US"/>
            </a:br>
            <a:r>
              <a:rPr lang="en-US"/>
              <a:t>Master title style</a:t>
            </a:r>
          </a:p>
        </p:txBody>
      </p:sp>
      <p:sp>
        <p:nvSpPr>
          <p:cNvPr id="9" name="Slide Number Placeholder 5">
            <a:extLst>
              <a:ext uri="{FF2B5EF4-FFF2-40B4-BE49-F238E27FC236}">
                <a16:creationId xmlns:a16="http://schemas.microsoft.com/office/drawing/2014/main" id="{75AF3063-44BA-EC4C-B631-27289322E3E9}"/>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spTree>
    <p:extLst>
      <p:ext uri="{BB962C8B-B14F-4D97-AF65-F5344CB8AC3E}">
        <p14:creationId xmlns:p14="http://schemas.microsoft.com/office/powerpoint/2010/main" val="594526585"/>
      </p:ext>
    </p:extLst>
  </p:cSld>
  <p:clrMapOvr>
    <a:masterClrMapping/>
  </p:clrMapOvr>
  <p:extLst>
    <p:ext uri="{DCECCB84-F9BA-43D5-87BE-67443E8EF086}">
      <p15:sldGuideLst xmlns:p15="http://schemas.microsoft.com/office/powerpoint/2012/main"/>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B0EAA7A-0872-EF40-A0B8-6A92B3F6F1FF}"/>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5">
            <a:extLst>
              <a:ext uri="{FF2B5EF4-FFF2-40B4-BE49-F238E27FC236}">
                <a16:creationId xmlns:a16="http://schemas.microsoft.com/office/drawing/2014/main" id="{6A71B90C-DB03-3D48-9CF4-FAEC2FB3D4F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1" name="Straight Connector 10">
            <a:extLst>
              <a:ext uri="{FF2B5EF4-FFF2-40B4-BE49-F238E27FC236}">
                <a16:creationId xmlns:a16="http://schemas.microsoft.com/office/drawing/2014/main" id="{D638163A-62D1-A742-897D-205EFAB2F34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17ED887-20B8-9143-93A9-741B70CBAF8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8567C26-5DC5-3745-AE6E-6153A82DE53B}"/>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 INCOME TAX SCHOOLS</a:t>
            </a:r>
          </a:p>
        </p:txBody>
      </p:sp>
      <p:sp>
        <p:nvSpPr>
          <p:cNvPr id="6" name="Slide Number Placeholder 5">
            <a:extLst>
              <a:ext uri="{FF2B5EF4-FFF2-40B4-BE49-F238E27FC236}">
                <a16:creationId xmlns:a16="http://schemas.microsoft.com/office/drawing/2014/main" id="{86D71CDF-2BA0-4B12-BAB3-F078D4D10D7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8C702ADA-344D-4C5C-97AD-978608FF7B5A}" type="slidenum">
              <a:rPr lang="en-US" smtClean="0"/>
              <a:pPr/>
              <a:t>‹#›</a:t>
            </a:fld>
            <a:endParaRPr lang="en-US"/>
          </a:p>
        </p:txBody>
      </p:sp>
      <p:sp>
        <p:nvSpPr>
          <p:cNvPr id="10" name="Text Placeholder 9">
            <a:extLst>
              <a:ext uri="{FF2B5EF4-FFF2-40B4-BE49-F238E27FC236}">
                <a16:creationId xmlns:a16="http://schemas.microsoft.com/office/drawing/2014/main" id="{271F439C-1B95-B54B-A171-4A59290E02F6}"/>
              </a:ext>
            </a:extLst>
          </p:cNvPr>
          <p:cNvSpPr>
            <a:spLocks noGrp="1"/>
          </p:cNvSpPr>
          <p:nvPr>
            <p:ph type="body" sz="quarter" idx="13"/>
          </p:nvPr>
        </p:nvSpPr>
        <p:spPr>
          <a:xfrm>
            <a:off x="831851" y="2483216"/>
            <a:ext cx="9404350" cy="3371483"/>
          </a:xfrm>
        </p:spPr>
        <p:txBody>
          <a:bodyPr>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2" name="Text Placeholder 11">
            <a:extLst>
              <a:ext uri="{FF2B5EF4-FFF2-40B4-BE49-F238E27FC236}">
                <a16:creationId xmlns:a16="http://schemas.microsoft.com/office/drawing/2014/main" id="{2EF2F390-EC9D-2B4B-9E0C-1EF26E92150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8" name="Title Placeholder 1">
            <a:extLst>
              <a:ext uri="{FF2B5EF4-FFF2-40B4-BE49-F238E27FC236}">
                <a16:creationId xmlns:a16="http://schemas.microsoft.com/office/drawing/2014/main" id="{8A662B4E-B003-754B-A855-88695236AD9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933989846"/>
      </p:ext>
    </p:extLst>
  </p:cSld>
  <p:clrMapOvr>
    <a:masterClrMapping/>
  </p:clrMapOvr>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11_Two-column 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44153BD8-04AD-B643-BDF7-8BAF603D90F8}"/>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Slide Number Placeholder 5">
            <a:extLst>
              <a:ext uri="{FF2B5EF4-FFF2-40B4-BE49-F238E27FC236}">
                <a16:creationId xmlns:a16="http://schemas.microsoft.com/office/drawing/2014/main" id="{8F194CD9-C523-094B-939C-4B5EDCFFB4DE}"/>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2" name="Straight Connector 11">
            <a:extLst>
              <a:ext uri="{FF2B5EF4-FFF2-40B4-BE49-F238E27FC236}">
                <a16:creationId xmlns:a16="http://schemas.microsoft.com/office/drawing/2014/main" id="{4611402B-A61A-AE46-BB30-605E356348B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5F7C545-9731-6C4E-9491-492809C81A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DF845D4F-8426-CA40-A6D0-276FCE976F3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 INCOME TAX SCHOOLS</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9">
            <a:extLst>
              <a:ext uri="{FF2B5EF4-FFF2-40B4-BE49-F238E27FC236}">
                <a16:creationId xmlns:a16="http://schemas.microsoft.com/office/drawing/2014/main" id="{0DEE6220-C310-EA45-813E-627336EB17FF}"/>
              </a:ext>
            </a:extLst>
          </p:cNvPr>
          <p:cNvSpPr>
            <a:spLocks noGrp="1"/>
          </p:cNvSpPr>
          <p:nvPr>
            <p:ph type="body" sz="quarter" idx="13"/>
          </p:nvPr>
        </p:nvSpPr>
        <p:spPr>
          <a:xfrm>
            <a:off x="831850" y="2483216"/>
            <a:ext cx="10550525" cy="3670057"/>
          </a:xfrm>
        </p:spPr>
        <p:txBody>
          <a:bodyPr numCol="2"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9" name="Text Placeholder 11">
            <a:extLst>
              <a:ext uri="{FF2B5EF4-FFF2-40B4-BE49-F238E27FC236}">
                <a16:creationId xmlns:a16="http://schemas.microsoft.com/office/drawing/2014/main" id="{FCA9E2BA-35EB-704E-910B-8478F32F80D4}"/>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7" name="Title Placeholder 1">
            <a:extLst>
              <a:ext uri="{FF2B5EF4-FFF2-40B4-BE49-F238E27FC236}">
                <a16:creationId xmlns:a16="http://schemas.microsoft.com/office/drawing/2014/main" id="{79B04999-595F-3A42-9C8A-162F8B9A6E0D}"/>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392825603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10_Three-column 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688E12A-9FCA-F048-A6F6-062A79774044}"/>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E29DA956-62FE-1D47-A264-C19F2D6848E2}"/>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9" name="Straight Connector 8">
            <a:extLst>
              <a:ext uri="{FF2B5EF4-FFF2-40B4-BE49-F238E27FC236}">
                <a16:creationId xmlns:a16="http://schemas.microsoft.com/office/drawing/2014/main" id="{37EE529B-B542-8046-BB49-E0AC00EC43BB}"/>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60729E9-2E97-8C4D-ACFA-EF38F6E6E1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4C1532F-8EA2-4040-B6F0-B9716A122D6D}"/>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 INCOME TAX SCHOOLS</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EEE12CB0-BBBE-0849-A619-23D85837ED9F}"/>
              </a:ext>
            </a:extLst>
          </p:cNvPr>
          <p:cNvSpPr>
            <a:spLocks noGrp="1"/>
          </p:cNvSpPr>
          <p:nvPr>
            <p:ph type="body" sz="quarter" idx="13"/>
          </p:nvPr>
        </p:nvSpPr>
        <p:spPr>
          <a:xfrm>
            <a:off x="831850" y="2483216"/>
            <a:ext cx="10550525" cy="3670057"/>
          </a:xfrm>
        </p:spPr>
        <p:txBody>
          <a:bodyPr numCol="3"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2" name="Text Placeholder 11">
            <a:extLst>
              <a:ext uri="{FF2B5EF4-FFF2-40B4-BE49-F238E27FC236}">
                <a16:creationId xmlns:a16="http://schemas.microsoft.com/office/drawing/2014/main" id="{70EF7D51-CFF1-2240-B525-B2EE49449B2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10" name="Title Placeholder 1">
            <a:extLst>
              <a:ext uri="{FF2B5EF4-FFF2-40B4-BE49-F238E27FC236}">
                <a16:creationId xmlns:a16="http://schemas.microsoft.com/office/drawing/2014/main" id="{D3A49F5E-8651-AE42-A1E2-36C1598F9CF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241519983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16_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9B96CE-7E97-254F-A8C7-D813ACF2CB9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428EDB8B-E1B7-574A-BCC7-46D528390BE7}"/>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9" name="Straight Connector 8">
            <a:extLst>
              <a:ext uri="{FF2B5EF4-FFF2-40B4-BE49-F238E27FC236}">
                <a16:creationId xmlns:a16="http://schemas.microsoft.com/office/drawing/2014/main" id="{B9E3C4EE-6666-1A40-A5EC-14B0DF1D01A4}"/>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E827C36-59ED-8144-ADBA-892BD4139C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151CA0B0-D93F-C047-B90C-CDFB8C7BC3F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 INCOME TAX SCHOOLS</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3357975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16020C2-A681-7845-A333-FF20F40D13ED}"/>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pic>
        <p:nvPicPr>
          <p:cNvPr id="5" name="Picture 4">
            <a:extLst>
              <a:ext uri="{FF2B5EF4-FFF2-40B4-BE49-F238E27FC236}">
                <a16:creationId xmlns:a16="http://schemas.microsoft.com/office/drawing/2014/main" id="{D0F45D6E-9DF3-E743-B537-6FA5827A3BDD}"/>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77728" y="485902"/>
            <a:ext cx="1414272" cy="422317"/>
          </a:xfrm>
          <a:prstGeom prst="rect">
            <a:avLst/>
          </a:prstGeom>
        </p:spPr>
      </p:pic>
      <p:sp>
        <p:nvSpPr>
          <p:cNvPr id="6" name="TextBox 5">
            <a:extLst>
              <a:ext uri="{FF2B5EF4-FFF2-40B4-BE49-F238E27FC236}">
                <a16:creationId xmlns:a16="http://schemas.microsoft.com/office/drawing/2014/main" id="{35196BBC-46F8-EC4F-B2D7-6AD29C12B4D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21" name="Text Placeholder 20">
            <a:extLst>
              <a:ext uri="{FF2B5EF4-FFF2-40B4-BE49-F238E27FC236}">
                <a16:creationId xmlns:a16="http://schemas.microsoft.com/office/drawing/2014/main" id="{2E1CA68F-CBAA-3B45-8851-26BB184E1EE9}"/>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6A6CA8FE-044A-054F-936D-68971E91AA82}"/>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dirty="0"/>
              <a:t>Click to edit</a:t>
            </a:r>
            <a:br>
              <a:rPr lang="en-US" dirty="0"/>
            </a:br>
            <a:r>
              <a:rPr lang="en-US" dirty="0"/>
              <a:t>Master title style</a:t>
            </a:r>
          </a:p>
        </p:txBody>
      </p:sp>
      <p:sp>
        <p:nvSpPr>
          <p:cNvPr id="7" name="Slide Number Placeholder 5">
            <a:extLst>
              <a:ext uri="{FF2B5EF4-FFF2-40B4-BE49-F238E27FC236}">
                <a16:creationId xmlns:a16="http://schemas.microsoft.com/office/drawing/2014/main" id="{569A1EC7-B946-6643-AE35-132E876A275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spTree>
    <p:extLst>
      <p:ext uri="{BB962C8B-B14F-4D97-AF65-F5344CB8AC3E}">
        <p14:creationId xmlns:p14="http://schemas.microsoft.com/office/powerpoint/2010/main" val="253786969"/>
      </p:ext>
    </p:extLst>
  </p:cSld>
  <p:clrMapOvr>
    <a:masterClrMapping/>
  </p:clrMapOvr>
  <p:extLst>
    <p:ext uri="{DCECCB84-F9BA-43D5-87BE-67443E8EF086}">
      <p15:sldGuideLst xmlns:p15="http://schemas.microsoft.com/office/powerpoint/2012/main">
        <p15:guide id="1" orient="horz" pos="1296" userDrawn="1">
          <p15:clr>
            <a:srgbClr val="FBAE40"/>
          </p15:clr>
        </p15:guide>
        <p15:guide id="2" pos="9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Freeform 6"/>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693642" y="998932"/>
            <a:ext cx="10807059" cy="4647414"/>
          </a:xfrm>
          <a:prstGeom prst="rect">
            <a:avLst/>
          </a:prstGeom>
          <a:noFill/>
        </p:spPr>
        <p:txBody>
          <a:bodyPr wrap="square" rtlCol="0" anchor="ctr" anchorCtr="0">
            <a:noAutofit/>
          </a:bodyPr>
          <a:lstStyle/>
          <a:p>
            <a:pPr algn="ctr">
              <a:lnSpc>
                <a:spcPct val="100000"/>
              </a:lnSpc>
            </a:pPr>
            <a:r>
              <a:rPr lang="en-US" sz="4400" b="1" i="0" spc="0" dirty="0">
                <a:solidFill>
                  <a:schemeClr val="bg1">
                    <a:lumMod val="65000"/>
                  </a:schemeClr>
                </a:solidFill>
                <a:latin typeface="Arial" charset="0"/>
                <a:ea typeface="Arial" charset="0"/>
                <a:cs typeface="Arial" charset="0"/>
              </a:rPr>
              <a:t>“It does not</a:t>
            </a:r>
            <a:r>
              <a:rPr lang="en-US" sz="4400" b="1" i="0" spc="0" baseline="0" dirty="0">
                <a:solidFill>
                  <a:schemeClr val="bg1">
                    <a:lumMod val="65000"/>
                  </a:schemeClr>
                </a:solidFill>
                <a:latin typeface="Arial" charset="0"/>
                <a:ea typeface="Arial" charset="0"/>
                <a:cs typeface="Arial" charset="0"/>
              </a:rPr>
              <a:t> matter how </a:t>
            </a:r>
          </a:p>
          <a:p>
            <a:pPr algn="ctr">
              <a:lnSpc>
                <a:spcPct val="100000"/>
              </a:lnSpc>
            </a:pPr>
            <a:r>
              <a:rPr lang="en-US" sz="4400" b="1" i="0" spc="0" baseline="0" dirty="0">
                <a:solidFill>
                  <a:schemeClr val="bg1">
                    <a:lumMod val="65000"/>
                  </a:schemeClr>
                </a:solidFill>
                <a:latin typeface="Arial" charset="0"/>
                <a:ea typeface="Arial" charset="0"/>
                <a:cs typeface="Arial" charset="0"/>
              </a:rPr>
              <a:t>slowly you go as long as you </a:t>
            </a:r>
          </a:p>
          <a:p>
            <a:pPr algn="ctr">
              <a:lnSpc>
                <a:spcPct val="100000"/>
              </a:lnSpc>
            </a:pPr>
            <a:r>
              <a:rPr lang="en-US" sz="4400" b="1" i="0" spc="0" baseline="0" dirty="0">
                <a:solidFill>
                  <a:schemeClr val="bg1">
                    <a:lumMod val="65000"/>
                  </a:schemeClr>
                </a:solidFill>
                <a:latin typeface="Arial" charset="0"/>
                <a:ea typeface="Arial" charset="0"/>
                <a:cs typeface="Arial" charset="0"/>
              </a:rPr>
              <a:t>do not stop.” </a:t>
            </a:r>
          </a:p>
          <a:p>
            <a:pPr algn="ctr">
              <a:lnSpc>
                <a:spcPct val="200000"/>
              </a:lnSpc>
            </a:pPr>
            <a:r>
              <a:rPr lang="en-US" sz="2800" i="1" baseline="0" dirty="0">
                <a:solidFill>
                  <a:schemeClr val="bg1">
                    <a:lumMod val="65000"/>
                  </a:schemeClr>
                </a:solidFill>
                <a:latin typeface="Arial" charset="0"/>
                <a:ea typeface="Arial" charset="0"/>
                <a:cs typeface="Arial" charset="0"/>
              </a:rPr>
              <a:t>—</a:t>
            </a:r>
            <a:r>
              <a:rPr lang="en-US" sz="2800" i="1" baseline="0" dirty="0" err="1">
                <a:solidFill>
                  <a:schemeClr val="bg1">
                    <a:lumMod val="65000"/>
                  </a:schemeClr>
                </a:solidFill>
                <a:latin typeface="Arial" charset="0"/>
                <a:ea typeface="Arial" charset="0"/>
                <a:cs typeface="Arial" charset="0"/>
              </a:rPr>
              <a:t>Confucious</a:t>
            </a:r>
            <a:endParaRPr lang="en-US" sz="2800" i="1" dirty="0">
              <a:solidFill>
                <a:schemeClr val="bg1">
                  <a:lumMod val="65000"/>
                </a:schemeClr>
              </a:solidFill>
              <a:latin typeface="Arial" charset="0"/>
              <a:ea typeface="Arial" charset="0"/>
              <a:cs typeface="Arial" charset="0"/>
            </a:endParaRPr>
          </a:p>
        </p:txBody>
      </p:sp>
      <p:grpSp>
        <p:nvGrpSpPr>
          <p:cNvPr id="8" name="Group 7"/>
          <p:cNvGrpSpPr/>
          <p:nvPr userDrawn="1"/>
        </p:nvGrpSpPr>
        <p:grpSpPr>
          <a:xfrm>
            <a:off x="693642" y="5855526"/>
            <a:ext cx="1889302" cy="839904"/>
            <a:chOff x="693642" y="5855526"/>
            <a:chExt cx="1889302" cy="839904"/>
          </a:xfrm>
        </p:grpSpPr>
        <p:sp>
          <p:nvSpPr>
            <p:cNvPr id="10" name="Rectangle 9"/>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307468104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10_Two-column Comparison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55951596-919A-3343-80D9-34AFA70FF7B9}"/>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lide Number Placeholder 5">
            <a:extLst>
              <a:ext uri="{FF2B5EF4-FFF2-40B4-BE49-F238E27FC236}">
                <a16:creationId xmlns:a16="http://schemas.microsoft.com/office/drawing/2014/main" id="{50830B1B-7B59-EE46-96CA-194E928E76B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6" name="Straight Connector 15">
            <a:extLst>
              <a:ext uri="{FF2B5EF4-FFF2-40B4-BE49-F238E27FC236}">
                <a16:creationId xmlns:a16="http://schemas.microsoft.com/office/drawing/2014/main" id="{0026BED3-5CAA-2940-B12F-799C81CD221F}"/>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79ED083-4947-284F-AB6B-631094A2285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8" name="TextBox 17">
            <a:extLst>
              <a:ext uri="{FF2B5EF4-FFF2-40B4-BE49-F238E27FC236}">
                <a16:creationId xmlns:a16="http://schemas.microsoft.com/office/drawing/2014/main" id="{51E41223-2DDA-9C46-9F07-D5E8872C07D6}"/>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 INCOME TAX SCHOOLS</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3" name="Straight Connector 2">
            <a:extLst>
              <a:ext uri="{FF2B5EF4-FFF2-40B4-BE49-F238E27FC236}">
                <a16:creationId xmlns:a16="http://schemas.microsoft.com/office/drawing/2014/main" id="{ADA2131B-1F74-FF48-BCAE-7574DF9B05B6}"/>
              </a:ext>
              <a:ext uri="{C183D7F6-B498-43B3-948B-1728B52AA6E4}">
                <adec:decorative xmlns:adec="http://schemas.microsoft.com/office/drawing/2017/decorative" val="1"/>
              </a:ext>
            </a:extLst>
          </p:cNvPr>
          <p:cNvCxnSpPr/>
          <p:nvPr userDrawn="1"/>
        </p:nvCxnSpPr>
        <p:spPr>
          <a:xfrm>
            <a:off x="5404338" y="2038474"/>
            <a:ext cx="0" cy="4126523"/>
          </a:xfrm>
          <a:prstGeom prst="line">
            <a:avLst/>
          </a:prstGeom>
          <a:ln w="12700">
            <a:solidFill>
              <a:srgbClr val="BFC6CB"/>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806B9709-D47F-8244-84CF-E7A6E07BB03E}"/>
              </a:ext>
            </a:extLst>
          </p:cNvPr>
          <p:cNvSpPr>
            <a:spLocks noGrp="1"/>
          </p:cNvSpPr>
          <p:nvPr>
            <p:ph sz="half" idx="17"/>
          </p:nvPr>
        </p:nvSpPr>
        <p:spPr>
          <a:xfrm>
            <a:off x="5791200"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87EFCDFB-7048-5643-AC3D-1B775FF92BD5}"/>
              </a:ext>
            </a:extLst>
          </p:cNvPr>
          <p:cNvSpPr>
            <a:spLocks noGrp="1"/>
          </p:cNvSpPr>
          <p:nvPr>
            <p:ph type="body" sz="quarter" idx="16" hasCustomPrompt="1"/>
          </p:nvPr>
        </p:nvSpPr>
        <p:spPr>
          <a:xfrm>
            <a:off x="5791200" y="2026874"/>
            <a:ext cx="4150458" cy="292954"/>
          </a:xfrm>
        </p:spPr>
        <p:txBody>
          <a:bodyPr>
            <a:normAutofit/>
          </a:bodyPr>
          <a:lstStyle>
            <a:lvl1pPr marL="0" indent="0">
              <a:buNone/>
              <a:defRPr sz="1600" b="1" i="0">
                <a:latin typeface="Buckeye Sans ExtraBold" pitchFamily="2" charset="77"/>
              </a:defRPr>
            </a:lvl1pPr>
          </a:lstStyle>
          <a:p>
            <a:pPr lvl="0"/>
            <a:r>
              <a:rPr lang="en-US"/>
              <a:t>CLICK TO EDIT MASTER TEXT STYLES</a:t>
            </a:r>
          </a:p>
        </p:txBody>
      </p:sp>
      <p:sp>
        <p:nvSpPr>
          <p:cNvPr id="14" name="Content Placeholder 3">
            <a:extLst>
              <a:ext uri="{FF2B5EF4-FFF2-40B4-BE49-F238E27FC236}">
                <a16:creationId xmlns:a16="http://schemas.microsoft.com/office/drawing/2014/main" id="{59CB54DC-B279-5A42-8B13-00B74FEE7A63}"/>
              </a:ext>
            </a:extLst>
          </p:cNvPr>
          <p:cNvSpPr>
            <a:spLocks noGrp="1"/>
          </p:cNvSpPr>
          <p:nvPr>
            <p:ph sz="half" idx="2"/>
          </p:nvPr>
        </p:nvSpPr>
        <p:spPr>
          <a:xfrm>
            <a:off x="839788"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AD267245-C79B-974C-B0B2-B3A68A0875B9}"/>
              </a:ext>
            </a:extLst>
          </p:cNvPr>
          <p:cNvSpPr>
            <a:spLocks noGrp="1"/>
          </p:cNvSpPr>
          <p:nvPr>
            <p:ph type="body" sz="quarter" idx="14" hasCustomPrompt="1"/>
          </p:nvPr>
        </p:nvSpPr>
        <p:spPr>
          <a:xfrm>
            <a:off x="831850" y="2026874"/>
            <a:ext cx="4150458" cy="292954"/>
          </a:xfrm>
        </p:spPr>
        <p:txBody>
          <a:bodyPr>
            <a:normAutofit/>
          </a:bodyPr>
          <a:lstStyle>
            <a:lvl1pPr marL="0" indent="0">
              <a:buNone/>
              <a:defRPr sz="1600" b="1" i="0">
                <a:latin typeface="Buckeye Sans ExtraBold" pitchFamily="2" charset="77"/>
              </a:defRPr>
            </a:lvl1pPr>
          </a:lstStyle>
          <a:p>
            <a:pPr lvl="0"/>
            <a:r>
              <a:rPr lang="en-US"/>
              <a:t>CLICK TO EDIT MASTER TEXT STYLES</a:t>
            </a:r>
          </a:p>
        </p:txBody>
      </p:sp>
      <p:sp>
        <p:nvSpPr>
          <p:cNvPr id="9" name="Title Placeholder 1">
            <a:extLst>
              <a:ext uri="{FF2B5EF4-FFF2-40B4-BE49-F238E27FC236}">
                <a16:creationId xmlns:a16="http://schemas.microsoft.com/office/drawing/2014/main" id="{005551C3-4628-B240-A12C-B38D5F922CCE}"/>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288907024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10_Three-Column Comparison Slid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CE199715-6DCC-0A45-AE23-EFCD03E6C6B6}"/>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Slide Number Placeholder 5">
            <a:extLst>
              <a:ext uri="{FF2B5EF4-FFF2-40B4-BE49-F238E27FC236}">
                <a16:creationId xmlns:a16="http://schemas.microsoft.com/office/drawing/2014/main" id="{17671424-DA51-D542-9FB9-6E5EC9660AC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6" name="Straight Connector 15">
            <a:extLst>
              <a:ext uri="{FF2B5EF4-FFF2-40B4-BE49-F238E27FC236}">
                <a16:creationId xmlns:a16="http://schemas.microsoft.com/office/drawing/2014/main" id="{A773F602-FD1B-7648-AA21-072E1002544E}"/>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7633375-F1B5-0549-B442-E4BE824169F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3" name="TextBox 22">
            <a:extLst>
              <a:ext uri="{FF2B5EF4-FFF2-40B4-BE49-F238E27FC236}">
                <a16:creationId xmlns:a16="http://schemas.microsoft.com/office/drawing/2014/main" id="{A99B9DCA-45F3-8142-AFF5-5CDCDFA6F375}"/>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 INCOME TAX SCHOOLS</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4" name="Straight Connector 13">
            <a:extLst>
              <a:ext uri="{FF2B5EF4-FFF2-40B4-BE49-F238E27FC236}">
                <a16:creationId xmlns:a16="http://schemas.microsoft.com/office/drawing/2014/main" id="{6240F89D-2F52-4A06-A26B-F81A4CCA049C}"/>
              </a:ext>
              <a:ext uri="{C183D7F6-B498-43B3-948B-1728B52AA6E4}">
                <adec:decorative xmlns:adec="http://schemas.microsoft.com/office/drawing/2017/decorative" val="1"/>
              </a:ext>
            </a:extLst>
          </p:cNvPr>
          <p:cNvCxnSpPr>
            <a:cxnSpLocks/>
          </p:cNvCxnSpPr>
          <p:nvPr userDrawn="1"/>
        </p:nvCxnSpPr>
        <p:spPr>
          <a:xfrm flipV="1">
            <a:off x="4246764"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C10AE9-62EC-AD40-8DA3-0ED9E14F41A7}"/>
              </a:ext>
              <a:ext uri="{C183D7F6-B498-43B3-948B-1728B52AA6E4}">
                <adec:decorative xmlns:adec="http://schemas.microsoft.com/office/drawing/2017/decorative" val="1"/>
              </a:ext>
            </a:extLst>
          </p:cNvPr>
          <p:cNvCxnSpPr>
            <a:cxnSpLocks/>
          </p:cNvCxnSpPr>
          <p:nvPr userDrawn="1"/>
        </p:nvCxnSpPr>
        <p:spPr>
          <a:xfrm flipV="1">
            <a:off x="7924800"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15DC47ED-65AF-468C-B064-C602467FDF9F}"/>
              </a:ext>
            </a:extLst>
          </p:cNvPr>
          <p:cNvSpPr>
            <a:spLocks noGrp="1"/>
          </p:cNvSpPr>
          <p:nvPr>
            <p:ph sz="quarter" idx="14"/>
          </p:nvPr>
        </p:nvSpPr>
        <p:spPr>
          <a:xfrm>
            <a:off x="8151812"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516F4E05-C49C-6A4D-A9FF-2449FE07F7C4}"/>
              </a:ext>
            </a:extLst>
          </p:cNvPr>
          <p:cNvSpPr>
            <a:spLocks noGrp="1"/>
          </p:cNvSpPr>
          <p:nvPr>
            <p:ph type="body" sz="quarter" idx="19" hasCustomPrompt="1"/>
          </p:nvPr>
        </p:nvSpPr>
        <p:spPr>
          <a:xfrm>
            <a:off x="8151812" y="2026874"/>
            <a:ext cx="3212612" cy="292954"/>
          </a:xfrm>
        </p:spPr>
        <p:txBody>
          <a:bodyPr>
            <a:normAutofit/>
          </a:bodyPr>
          <a:lstStyle>
            <a:lvl1pPr marL="0" indent="0">
              <a:buNone/>
              <a:defRPr sz="1600" b="1" i="0">
                <a:latin typeface="Buckeye Sans ExtraBold" pitchFamily="2" charset="77"/>
              </a:defRPr>
            </a:lvl1pPr>
          </a:lstStyle>
          <a:p>
            <a:pPr lvl="0"/>
            <a:r>
              <a:rPr lang="en-US"/>
              <a:t>CLICK TO EDIT</a:t>
            </a:r>
            <a:br>
              <a:rPr lang="en-US"/>
            </a:br>
            <a:r>
              <a:rPr lang="en-US"/>
              <a:t>MASTER TEXT STYLES</a:t>
            </a:r>
          </a:p>
        </p:txBody>
      </p:sp>
      <p:sp>
        <p:nvSpPr>
          <p:cNvPr id="13" name="Content Placeholder 5">
            <a:extLst>
              <a:ext uri="{FF2B5EF4-FFF2-40B4-BE49-F238E27FC236}">
                <a16:creationId xmlns:a16="http://schemas.microsoft.com/office/drawing/2014/main" id="{F19B7547-6851-4E06-A147-72DEB3E25657}"/>
              </a:ext>
            </a:extLst>
          </p:cNvPr>
          <p:cNvSpPr>
            <a:spLocks noGrp="1"/>
          </p:cNvSpPr>
          <p:nvPr>
            <p:ph sz="quarter" idx="16"/>
          </p:nvPr>
        </p:nvSpPr>
        <p:spPr>
          <a:xfrm>
            <a:off x="4475124" y="2670668"/>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C9FF9C85-7555-6345-9178-FCD5246B668F}"/>
              </a:ext>
            </a:extLst>
          </p:cNvPr>
          <p:cNvSpPr>
            <a:spLocks noGrp="1"/>
          </p:cNvSpPr>
          <p:nvPr>
            <p:ph type="body" sz="quarter" idx="18" hasCustomPrompt="1"/>
          </p:nvPr>
        </p:nvSpPr>
        <p:spPr>
          <a:xfrm>
            <a:off x="4475124" y="2026874"/>
            <a:ext cx="3212612" cy="292954"/>
          </a:xfrm>
        </p:spPr>
        <p:txBody>
          <a:bodyPr>
            <a:normAutofit/>
          </a:bodyPr>
          <a:lstStyle>
            <a:lvl1pPr marL="0" indent="0">
              <a:buNone/>
              <a:defRPr sz="1600" b="1" i="0">
                <a:latin typeface="Buckeye Sans ExtraBold" pitchFamily="2" charset="77"/>
              </a:defRPr>
            </a:lvl1pPr>
          </a:lstStyle>
          <a:p>
            <a:pPr lvl="0"/>
            <a:r>
              <a:rPr lang="en-US"/>
              <a:t>CLICK TO EDIT</a:t>
            </a:r>
            <a:br>
              <a:rPr lang="en-US"/>
            </a:br>
            <a:r>
              <a:rPr lang="en-US"/>
              <a:t>MASTER TEXT STYLES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8"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9540926D-FD66-994E-A785-30AB85ADD4CD}"/>
              </a:ext>
            </a:extLst>
          </p:cNvPr>
          <p:cNvSpPr>
            <a:spLocks noGrp="1"/>
          </p:cNvSpPr>
          <p:nvPr>
            <p:ph type="body" sz="quarter" idx="17" hasCustomPrompt="1"/>
          </p:nvPr>
        </p:nvSpPr>
        <p:spPr>
          <a:xfrm>
            <a:off x="831850" y="2026874"/>
            <a:ext cx="3212612" cy="292954"/>
          </a:xfrm>
        </p:spPr>
        <p:txBody>
          <a:bodyPr>
            <a:normAutofit/>
          </a:bodyPr>
          <a:lstStyle>
            <a:lvl1pPr marL="0" indent="0">
              <a:buNone/>
              <a:defRPr sz="1600" b="1" i="0">
                <a:latin typeface="Buckeye Sans ExtraBold" pitchFamily="2" charset="77"/>
              </a:defRPr>
            </a:lvl1pPr>
          </a:lstStyle>
          <a:p>
            <a:pPr lvl="0"/>
            <a:r>
              <a:rPr lang="en-US"/>
              <a:t>CLICK TO EDIT</a:t>
            </a:r>
            <a:br>
              <a:rPr lang="en-US"/>
            </a:br>
            <a:r>
              <a:rPr lang="en-US"/>
              <a:t>MASTER TEXT STYLES</a:t>
            </a:r>
          </a:p>
        </p:txBody>
      </p:sp>
      <p:sp>
        <p:nvSpPr>
          <p:cNvPr id="18" name="Title Placeholder 1">
            <a:extLst>
              <a:ext uri="{FF2B5EF4-FFF2-40B4-BE49-F238E27FC236}">
                <a16:creationId xmlns:a16="http://schemas.microsoft.com/office/drawing/2014/main" id="{DCA6E5B1-C633-8349-8E10-F27EBAC41067}"/>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69579957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10_Icons with Text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6B2B0CAD-0153-8645-8B69-A46C761DB758}"/>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Slide Number Placeholder 5">
            <a:extLst>
              <a:ext uri="{FF2B5EF4-FFF2-40B4-BE49-F238E27FC236}">
                <a16:creationId xmlns:a16="http://schemas.microsoft.com/office/drawing/2014/main" id="{B2D432B0-9FEB-4E41-AE88-2AC69FE17BF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26" name="Straight Connector 25">
            <a:extLst>
              <a:ext uri="{FF2B5EF4-FFF2-40B4-BE49-F238E27FC236}">
                <a16:creationId xmlns:a16="http://schemas.microsoft.com/office/drawing/2014/main" id="{5B8D21BA-110F-A34F-9EE0-07ABF06F5A26}"/>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06174C47-4751-A949-B217-A958FE4EAB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8" name="TextBox 27">
            <a:extLst>
              <a:ext uri="{FF2B5EF4-FFF2-40B4-BE49-F238E27FC236}">
                <a16:creationId xmlns:a16="http://schemas.microsoft.com/office/drawing/2014/main" id="{26FE7220-A899-8947-A039-D703C9848EF6}"/>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 INCOME TAX SCHOOLS</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4982055" y="1355651"/>
            <a:ext cx="0" cy="470578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2A0E534F-F82F-491F-A155-625F7F13DD81}"/>
              </a:ext>
            </a:extLst>
          </p:cNvPr>
          <p:cNvSpPr>
            <a:spLocks noGrp="1"/>
          </p:cNvSpPr>
          <p:nvPr>
            <p:ph sz="half" idx="25"/>
          </p:nvPr>
        </p:nvSpPr>
        <p:spPr>
          <a:xfrm>
            <a:off x="6561809" y="4291906"/>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a:p>
            <a:pPr lvl="4"/>
            <a:endParaRPr lang="en-US"/>
          </a:p>
        </p:txBody>
      </p:sp>
      <p:sp>
        <p:nvSpPr>
          <p:cNvPr id="23" name="Text Placeholder 4">
            <a:extLst>
              <a:ext uri="{FF2B5EF4-FFF2-40B4-BE49-F238E27FC236}">
                <a16:creationId xmlns:a16="http://schemas.microsoft.com/office/drawing/2014/main" id="{6EC31054-F323-447E-A250-00C70D033246}"/>
              </a:ext>
            </a:extLst>
          </p:cNvPr>
          <p:cNvSpPr>
            <a:spLocks noGrp="1"/>
          </p:cNvSpPr>
          <p:nvPr>
            <p:ph type="body" sz="quarter" idx="24" hasCustomPrompt="1"/>
          </p:nvPr>
        </p:nvSpPr>
        <p:spPr>
          <a:xfrm>
            <a:off x="6561816" y="3994920"/>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5495822" y="3984098"/>
            <a:ext cx="914400" cy="914400"/>
          </a:xfrm>
        </p:spPr>
        <p:txBody>
          <a:bodyPr/>
          <a:lstStyle>
            <a:lvl3pPr marL="9525" indent="0">
              <a:buNone/>
              <a:defRPr/>
            </a:lvl3pPr>
          </a:lstStyle>
          <a:p>
            <a:pPr lvl="2"/>
            <a:endParaRPr lang="en-US"/>
          </a:p>
        </p:txBody>
      </p:sp>
      <p:sp>
        <p:nvSpPr>
          <p:cNvPr id="21" name="Content Placeholder 3">
            <a:extLst>
              <a:ext uri="{FF2B5EF4-FFF2-40B4-BE49-F238E27FC236}">
                <a16:creationId xmlns:a16="http://schemas.microsoft.com/office/drawing/2014/main" id="{6A62EE4C-12CF-4CD9-A03E-75610F65D462}"/>
              </a:ext>
            </a:extLst>
          </p:cNvPr>
          <p:cNvSpPr>
            <a:spLocks noGrp="1"/>
          </p:cNvSpPr>
          <p:nvPr>
            <p:ph sz="half" idx="22"/>
          </p:nvPr>
        </p:nvSpPr>
        <p:spPr>
          <a:xfrm>
            <a:off x="6561809" y="2933014"/>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a:p>
            <a:pPr lvl="4"/>
            <a:endParaRPr lang="en-US"/>
          </a:p>
        </p:txBody>
      </p:sp>
      <p:sp>
        <p:nvSpPr>
          <p:cNvPr id="20" name="Text Placeholder 4">
            <a:extLst>
              <a:ext uri="{FF2B5EF4-FFF2-40B4-BE49-F238E27FC236}">
                <a16:creationId xmlns:a16="http://schemas.microsoft.com/office/drawing/2014/main" id="{98CA5EED-CA8D-41CE-A9A2-2D0FD1FFEA2F}"/>
              </a:ext>
            </a:extLst>
          </p:cNvPr>
          <p:cNvSpPr>
            <a:spLocks noGrp="1"/>
          </p:cNvSpPr>
          <p:nvPr>
            <p:ph type="body" sz="quarter" idx="21" hasCustomPrompt="1"/>
          </p:nvPr>
        </p:nvSpPr>
        <p:spPr>
          <a:xfrm>
            <a:off x="6561816" y="2636028"/>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5495822" y="2625206"/>
            <a:ext cx="914400" cy="914400"/>
          </a:xfrm>
        </p:spPr>
        <p:txBody>
          <a:bodyPr/>
          <a:lstStyle>
            <a:lvl1pPr marL="0" indent="0">
              <a:buNone/>
              <a:defRPr/>
            </a:lvl1pPr>
            <a:lvl3pPr marL="9525" indent="0">
              <a:buNone/>
              <a:defRPr/>
            </a:lvl3pPr>
          </a:lstStyle>
          <a:p>
            <a:pPr lvl="2"/>
            <a:endParaRPr lang="en-US"/>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p:nvPr>
        </p:nvSpPr>
        <p:spPr>
          <a:xfrm>
            <a:off x="6561816" y="1494459"/>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a:p>
            <a:pPr lvl="4"/>
            <a:endParaRPr lang="en-US"/>
          </a:p>
        </p:txBody>
      </p:sp>
      <p:sp>
        <p:nvSpPr>
          <p:cNvPr id="15" name="Text Placeholder 4">
            <a:extLst>
              <a:ext uri="{FF2B5EF4-FFF2-40B4-BE49-F238E27FC236}">
                <a16:creationId xmlns:a16="http://schemas.microsoft.com/office/drawing/2014/main" id="{5B9DF506-FA73-4B69-BFF8-9508CCD1B341}"/>
              </a:ext>
            </a:extLst>
          </p:cNvPr>
          <p:cNvSpPr>
            <a:spLocks noGrp="1"/>
          </p:cNvSpPr>
          <p:nvPr>
            <p:ph type="body" sz="quarter" idx="16" hasCustomPrompt="1"/>
          </p:nvPr>
        </p:nvSpPr>
        <p:spPr>
          <a:xfrm>
            <a:off x="6561823" y="1197473"/>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5495829" y="1186651"/>
            <a:ext cx="914400" cy="914400"/>
          </a:xfrm>
        </p:spPr>
        <p:txBody>
          <a:bodyPr/>
          <a:lstStyle>
            <a:lvl3pPr marL="9525" indent="0">
              <a:buNone/>
              <a:defRPr/>
            </a:lvl3pPr>
          </a:lstStyle>
          <a:p>
            <a:pPr lvl="2"/>
            <a:endParaRPr lang="en-US"/>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3244137"/>
            <a:ext cx="3637944" cy="1055802"/>
          </a:xfrm>
        </p:spPr>
        <p:txBody>
          <a:bodyPr>
            <a:noAutofit/>
          </a:bodyPr>
          <a:lstStyle>
            <a:lvl1pPr marL="0" indent="0">
              <a:buNone/>
              <a:defRPr sz="2400" b="0" baseline="0">
                <a:latin typeface="Buckeye Sans" pitchFamily="2" charset="77"/>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17" name="Title Placeholder 1">
            <a:extLst>
              <a:ext uri="{FF2B5EF4-FFF2-40B4-BE49-F238E27FC236}">
                <a16:creationId xmlns:a16="http://schemas.microsoft.com/office/drawing/2014/main" id="{2ACA3846-6A0B-5D4D-B5F9-85BB8EA52FB9}"/>
              </a:ext>
            </a:extLst>
          </p:cNvPr>
          <p:cNvSpPr>
            <a:spLocks noGrp="1"/>
          </p:cNvSpPr>
          <p:nvPr>
            <p:ph type="title"/>
          </p:nvPr>
        </p:nvSpPr>
        <p:spPr>
          <a:xfrm>
            <a:off x="831850" y="1143000"/>
            <a:ext cx="356743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75610011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11_Statistics with Text Slid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D870044C-78E4-8645-A30D-3CE13296CEB4}"/>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5">
            <a:extLst>
              <a:ext uri="{FF2B5EF4-FFF2-40B4-BE49-F238E27FC236}">
                <a16:creationId xmlns:a16="http://schemas.microsoft.com/office/drawing/2014/main" id="{6326DF4A-85E9-A241-B4CE-FFD65AC9CF0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29" name="Straight Connector 28">
            <a:extLst>
              <a:ext uri="{FF2B5EF4-FFF2-40B4-BE49-F238E27FC236}">
                <a16:creationId xmlns:a16="http://schemas.microsoft.com/office/drawing/2014/main" id="{32057CA4-9AFB-AF4A-B918-05A66D9EEF58}"/>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9EB59E3-6797-A647-B056-894F8D7AF51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31" name="TextBox 30">
            <a:extLst>
              <a:ext uri="{FF2B5EF4-FFF2-40B4-BE49-F238E27FC236}">
                <a16:creationId xmlns:a16="http://schemas.microsoft.com/office/drawing/2014/main" id="{46176C87-8C2B-1346-9FDA-C0C24A9B02F0}"/>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 INCOME TAX SCHOOLS</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Click to edit Master text styles</a:t>
            </a:r>
          </a:p>
          <a:p>
            <a:pPr lvl="4"/>
            <a:endParaRPr lang="en-US"/>
          </a:p>
        </p:txBody>
      </p: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610462"/>
            <a:ext cx="3200400" cy="1555750"/>
          </a:xfrm>
        </p:spPr>
        <p:txBody>
          <a:bodyPr anchor="ctr" anchorCtr="0">
            <a:noAutofit/>
          </a:bodyPr>
          <a:lstStyle>
            <a:lvl1pPr marL="0" indent="0" algn="ctr">
              <a:buNone/>
              <a:defRPr sz="7500">
                <a:latin typeface="+mj-lt"/>
              </a:defRPr>
            </a:lvl1pPr>
          </a:lstStyle>
          <a:p>
            <a:pPr lvl="0"/>
            <a:r>
              <a:rPr lang="en-US"/>
              <a:t>00</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Click to edit Master text styles</a:t>
            </a:r>
          </a:p>
          <a:p>
            <a:pPr lvl="4"/>
            <a:endParaRPr lang="en-US"/>
          </a:p>
        </p:txBody>
      </p: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610462"/>
            <a:ext cx="3200400" cy="1555750"/>
          </a:xfrm>
        </p:spPr>
        <p:txBody>
          <a:bodyPr anchor="ctr" anchorCtr="0">
            <a:noAutofit/>
          </a:bodyPr>
          <a:lstStyle>
            <a:lvl1pPr marL="0" indent="0" algn="ctr">
              <a:buNone/>
              <a:defRPr sz="7500">
                <a:latin typeface="+mj-lt"/>
              </a:defRPr>
            </a:lvl1pPr>
          </a:lstStyle>
          <a:p>
            <a:pPr lvl="0"/>
            <a:r>
              <a:rPr lang="en-US"/>
              <a:t>00</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Click to edit Master text styles</a:t>
            </a:r>
          </a:p>
          <a:p>
            <a:pPr lvl="4"/>
            <a:endParaRPr lang="en-US"/>
          </a:p>
        </p:txBody>
      </p: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610462"/>
            <a:ext cx="3200400" cy="1555750"/>
          </a:xfrm>
        </p:spPr>
        <p:txBody>
          <a:bodyPr anchor="ctr" anchorCtr="0">
            <a:noAutofit/>
          </a:bodyPr>
          <a:lstStyle>
            <a:lvl1pPr marL="0" indent="0" algn="ctr">
              <a:buNone/>
              <a:defRPr sz="7500">
                <a:latin typeface="+mj-lt"/>
              </a:defRPr>
            </a:lvl1pPr>
          </a:lstStyle>
          <a:p>
            <a:pPr lvl="0"/>
            <a:r>
              <a:rPr lang="en-US"/>
              <a:t>00</a:t>
            </a:r>
          </a:p>
        </p:txBody>
      </p:sp>
      <p:sp>
        <p:nvSpPr>
          <p:cNvPr id="28" name="Text Placeholder 11">
            <a:extLst>
              <a:ext uri="{FF2B5EF4-FFF2-40B4-BE49-F238E27FC236}">
                <a16:creationId xmlns:a16="http://schemas.microsoft.com/office/drawing/2014/main" id="{68CA66E8-5492-C54F-A11E-0E6B99B9C2C3}"/>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27" name="Title Placeholder 1">
            <a:extLst>
              <a:ext uri="{FF2B5EF4-FFF2-40B4-BE49-F238E27FC236}">
                <a16:creationId xmlns:a16="http://schemas.microsoft.com/office/drawing/2014/main" id="{CE0809EF-3F59-4043-A1B8-AEF871D89686}"/>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400865888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10_Facts and Figures Char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2B33762-6113-3148-9376-7C6AB94542DF}"/>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6B970D15-0479-3F48-AF39-665B62C4026D}"/>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1" name="Straight Connector 10">
            <a:extLst>
              <a:ext uri="{FF2B5EF4-FFF2-40B4-BE49-F238E27FC236}">
                <a16:creationId xmlns:a16="http://schemas.microsoft.com/office/drawing/2014/main" id="{7F8D276C-E0F8-BD48-AF09-4D7E383E173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25CD0E2-84C8-164B-AD5C-C2367BC13B0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515661F-4E84-A947-8B40-69A0737A9F47}"/>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 INCOME TAX SCHOOLS</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6" name="Content Placeholder 5">
            <a:extLst>
              <a:ext uri="{FF2B5EF4-FFF2-40B4-BE49-F238E27FC236}">
                <a16:creationId xmlns:a16="http://schemas.microsoft.com/office/drawing/2014/main" id="{F9AB3712-421D-4D44-A208-FCFD9F142B33}"/>
              </a:ext>
            </a:extLst>
          </p:cNvPr>
          <p:cNvSpPr>
            <a:spLocks noGrp="1"/>
          </p:cNvSpPr>
          <p:nvPr>
            <p:ph sz="quarter" idx="15" hasCustomPrompt="1"/>
          </p:nvPr>
        </p:nvSpPr>
        <p:spPr>
          <a:xfrm>
            <a:off x="4579938" y="2764450"/>
            <a:ext cx="6608762" cy="3278998"/>
          </a:xfrm>
        </p:spPr>
        <p:txBody>
          <a:bodyPr>
            <a:noAutofit/>
          </a:bodyPr>
          <a:lstStyle>
            <a:lvl1pPr>
              <a:defRPr sz="1800" baseline="0">
                <a:latin typeface="Buckeye Sans" pitchFamily="2" charset="77"/>
              </a:defRPr>
            </a:lvl1pPr>
          </a:lstStyle>
          <a:p>
            <a:pPr lvl="0"/>
            <a:r>
              <a:rPr lang="en-US"/>
              <a:t>Click to add a chart or table</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2751768"/>
            <a:ext cx="3637944" cy="2428368"/>
          </a:xfrm>
        </p:spPr>
        <p:txBody>
          <a:bodyPr>
            <a:noAutofit/>
          </a:bodyPr>
          <a:lstStyle>
            <a:lvl1pPr marL="0" inden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7A9AC07-0E34-8641-9EC5-C864146C9CA5}"/>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10" name="Title Placeholder 1">
            <a:extLst>
              <a:ext uri="{FF2B5EF4-FFF2-40B4-BE49-F238E27FC236}">
                <a16:creationId xmlns:a16="http://schemas.microsoft.com/office/drawing/2014/main" id="{612A8CFF-B192-674F-A2ED-D501F199D3F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322091477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11_Timeline Slide">
    <p:spTree>
      <p:nvGrpSpPr>
        <p:cNvPr id="1" name=""/>
        <p:cNvGrpSpPr/>
        <p:nvPr/>
      </p:nvGrpSpPr>
      <p:grpSpPr>
        <a:xfrm>
          <a:off x="0" y="0"/>
          <a:ext cx="0" cy="0"/>
          <a:chOff x="0" y="0"/>
          <a:chExt cx="0" cy="0"/>
        </a:xfrm>
      </p:grpSpPr>
      <p:sp>
        <p:nvSpPr>
          <p:cNvPr id="61" name="Freeform 60">
            <a:extLst>
              <a:ext uri="{FF2B5EF4-FFF2-40B4-BE49-F238E27FC236}">
                <a16:creationId xmlns:a16="http://schemas.microsoft.com/office/drawing/2014/main" id="{05A7BE62-8C6E-2A47-A1C6-A1684504C06E}"/>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Slide Number Placeholder 5">
            <a:extLst>
              <a:ext uri="{FF2B5EF4-FFF2-40B4-BE49-F238E27FC236}">
                <a16:creationId xmlns:a16="http://schemas.microsoft.com/office/drawing/2014/main" id="{3EDEAE72-3E6C-FD4B-B287-BE5C23FD1E1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63" name="Straight Connector 62">
            <a:extLst>
              <a:ext uri="{FF2B5EF4-FFF2-40B4-BE49-F238E27FC236}">
                <a16:creationId xmlns:a16="http://schemas.microsoft.com/office/drawing/2014/main" id="{74E7BE41-5696-174D-B17B-8094B0E62C4D}"/>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229BAE92-0486-E14B-9FBD-8D359D71FD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5" name="TextBox 64">
            <a:extLst>
              <a:ext uri="{FF2B5EF4-FFF2-40B4-BE49-F238E27FC236}">
                <a16:creationId xmlns:a16="http://schemas.microsoft.com/office/drawing/2014/main" id="{F888932E-0473-6942-BFB3-AE898F1C4293}"/>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 INCOME TAX SCHOOLS</a:t>
            </a:r>
          </a:p>
        </p:txBody>
      </p:sp>
      <p:sp>
        <p:nvSpPr>
          <p:cNvPr id="3" name="Slide Number Placeholder 2">
            <a:extLst>
              <a:ext uri="{FF2B5EF4-FFF2-40B4-BE49-F238E27FC236}">
                <a16:creationId xmlns:a16="http://schemas.microsoft.com/office/drawing/2014/main" id="{CBF89960-3C15-CC45-B415-59FD67A082E3}"/>
              </a:ext>
              <a:ext uri="{C183D7F6-B498-43B3-948B-1728B52AA6E4}">
                <adec:decorative xmlns:adec="http://schemas.microsoft.com/office/drawing/2017/decorative" val="1"/>
              </a:ext>
            </a:extLst>
          </p:cNvPr>
          <p:cNvSpPr>
            <a:spLocks noGrp="1"/>
          </p:cNvSpPr>
          <p:nvPr>
            <p:ph type="sldNum" sz="quarter" idx="10"/>
          </p:nvPr>
        </p:nvSpPr>
        <p:spPr/>
        <p:txBody>
          <a:bodyPr/>
          <a:lstStyle/>
          <a:p>
            <a:fld id="{DFA4CD3D-26C8-47FF-8D13-9B32BAAB4735}" type="slidenum">
              <a:rPr lang="en-US" smtClean="0"/>
              <a:pPr/>
              <a:t>‹#›</a:t>
            </a:fld>
            <a:endParaRPr lang="en-US"/>
          </a:p>
        </p:txBody>
      </p:sp>
      <p:cxnSp>
        <p:nvCxnSpPr>
          <p:cNvPr id="16" name="Straight Connector 15">
            <a:extLst>
              <a:ext uri="{FF2B5EF4-FFF2-40B4-BE49-F238E27FC236}">
                <a16:creationId xmlns:a16="http://schemas.microsoft.com/office/drawing/2014/main" id="{9E184FE3-DD67-424C-9280-83C17C6E8FA6}"/>
              </a:ext>
              <a:ext uri="{C183D7F6-B498-43B3-948B-1728B52AA6E4}">
                <adec:decorative xmlns:adec="http://schemas.microsoft.com/office/drawing/2017/decorative" val="1"/>
              </a:ext>
            </a:extLst>
          </p:cNvPr>
          <p:cNvCxnSpPr>
            <a:cxnSpLocks/>
          </p:cNvCxnSpPr>
          <p:nvPr userDrawn="1"/>
        </p:nvCxnSpPr>
        <p:spPr>
          <a:xfrm>
            <a:off x="1122386" y="3862313"/>
            <a:ext cx="9938110" cy="0"/>
          </a:xfrm>
          <a:prstGeom prst="line">
            <a:avLst/>
          </a:prstGeom>
          <a:ln w="222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014D48-27EB-784B-BCAA-6DB63A7D199D}"/>
              </a:ext>
              <a:ext uri="{C183D7F6-B498-43B3-948B-1728B52AA6E4}">
                <adec:decorative xmlns:adec="http://schemas.microsoft.com/office/drawing/2017/decorative" val="1"/>
              </a:ext>
            </a:extLst>
          </p:cNvPr>
          <p:cNvCxnSpPr>
            <a:cxnSpLocks/>
          </p:cNvCxnSpPr>
          <p:nvPr/>
        </p:nvCxnSpPr>
        <p:spPr>
          <a:xfrm>
            <a:off x="1475915" y="3912015"/>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51E0E9-3EDE-1A4A-8259-0589CC43F967}"/>
              </a:ext>
              <a:ext uri="{C183D7F6-B498-43B3-948B-1728B52AA6E4}">
                <adec:decorative xmlns:adec="http://schemas.microsoft.com/office/drawing/2017/decorative" val="1"/>
              </a:ext>
            </a:extLst>
          </p:cNvPr>
          <p:cNvCxnSpPr>
            <a:cxnSpLocks/>
          </p:cNvCxnSpPr>
          <p:nvPr/>
        </p:nvCxnSpPr>
        <p:spPr>
          <a:xfrm>
            <a:off x="1122387"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DDE620-8CAC-6D4C-B633-D871F24D42F5}"/>
              </a:ext>
              <a:ext uri="{C183D7F6-B498-43B3-948B-1728B52AA6E4}">
                <adec:decorative xmlns:adec="http://schemas.microsoft.com/office/drawing/2017/decorative" val="1"/>
              </a:ext>
            </a:extLst>
          </p:cNvPr>
          <p:cNvCxnSpPr>
            <a:cxnSpLocks/>
          </p:cNvCxnSpPr>
          <p:nvPr/>
        </p:nvCxnSpPr>
        <p:spPr>
          <a:xfrm>
            <a:off x="2194132" y="3397726"/>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87E061E-F03C-354E-BBE1-2593B6298EE8}"/>
              </a:ext>
              <a:ext uri="{C183D7F6-B498-43B3-948B-1728B52AA6E4}">
                <adec:decorative xmlns:adec="http://schemas.microsoft.com/office/drawing/2017/decorative" val="1"/>
              </a:ext>
            </a:extLst>
          </p:cNvPr>
          <p:cNvSpPr/>
          <p:nvPr/>
        </p:nvSpPr>
        <p:spPr>
          <a:xfrm>
            <a:off x="2130513"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 name="Elbow Connector 25">
            <a:extLst>
              <a:ext uri="{FF2B5EF4-FFF2-40B4-BE49-F238E27FC236}">
                <a16:creationId xmlns:a16="http://schemas.microsoft.com/office/drawing/2014/main" id="{22BF8E84-12F6-A344-A940-75F1F8B2AAC6}"/>
              </a:ext>
              <a:ext uri="{C183D7F6-B498-43B3-948B-1728B52AA6E4}">
                <adec:decorative xmlns:adec="http://schemas.microsoft.com/office/drawing/2017/decorative" val="1"/>
              </a:ext>
            </a:extLst>
          </p:cNvPr>
          <p:cNvCxnSpPr>
            <a:cxnSpLocks/>
          </p:cNvCxnSpPr>
          <p:nvPr/>
        </p:nvCxnSpPr>
        <p:spPr>
          <a:xfrm rot="16200000" flipH="1">
            <a:off x="3378364" y="3944379"/>
            <a:ext cx="429948" cy="356205"/>
          </a:xfrm>
          <a:prstGeom prst="bentConnector3">
            <a:avLst>
              <a:gd name="adj1" fmla="val 4561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8A6D5A5-1C0D-FB47-9651-F71B9A91AF8D}"/>
              </a:ext>
              <a:ext uri="{C183D7F6-B498-43B3-948B-1728B52AA6E4}">
                <adec:decorative xmlns:adec="http://schemas.microsoft.com/office/drawing/2017/decorative" val="1"/>
              </a:ext>
            </a:extLst>
          </p:cNvPr>
          <p:cNvCxnSpPr>
            <a:cxnSpLocks/>
          </p:cNvCxnSpPr>
          <p:nvPr/>
        </p:nvCxnSpPr>
        <p:spPr>
          <a:xfrm>
            <a:off x="3415236"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984FFD3-8B2E-F649-A8DE-76BDE2159D75}"/>
              </a:ext>
              <a:ext uri="{C183D7F6-B498-43B3-948B-1728B52AA6E4}">
                <adec:decorative xmlns:adec="http://schemas.microsoft.com/office/drawing/2017/decorative" val="1"/>
              </a:ext>
            </a:extLst>
          </p:cNvPr>
          <p:cNvSpPr/>
          <p:nvPr/>
        </p:nvSpPr>
        <p:spPr>
          <a:xfrm>
            <a:off x="3352579"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 name="Straight Connector 29">
            <a:extLst>
              <a:ext uri="{FF2B5EF4-FFF2-40B4-BE49-F238E27FC236}">
                <a16:creationId xmlns:a16="http://schemas.microsoft.com/office/drawing/2014/main" id="{6B259A97-67B7-1947-B18E-EAF8A1628F6E}"/>
              </a:ext>
              <a:ext uri="{C183D7F6-B498-43B3-948B-1728B52AA6E4}">
                <adec:decorative xmlns:adec="http://schemas.microsoft.com/office/drawing/2017/decorative" val="1"/>
              </a:ext>
            </a:extLst>
          </p:cNvPr>
          <p:cNvCxnSpPr>
            <a:cxnSpLocks/>
          </p:cNvCxnSpPr>
          <p:nvPr/>
        </p:nvCxnSpPr>
        <p:spPr>
          <a:xfrm>
            <a:off x="4664993" y="3385310"/>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9CF5E7-2CF8-EE4F-84AE-FEFB8D4D3838}"/>
              </a:ext>
              <a:ext uri="{C183D7F6-B498-43B3-948B-1728B52AA6E4}">
                <adec:decorative xmlns:adec="http://schemas.microsoft.com/office/drawing/2017/decorative" val="1"/>
              </a:ext>
            </a:extLst>
          </p:cNvPr>
          <p:cNvCxnSpPr>
            <a:cxnSpLocks/>
          </p:cNvCxnSpPr>
          <p:nvPr/>
        </p:nvCxnSpPr>
        <p:spPr>
          <a:xfrm>
            <a:off x="4309696" y="3395243"/>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ECD28BA0-627E-194D-89A4-E0249F66A86E}"/>
              </a:ext>
              <a:ext uri="{C183D7F6-B498-43B3-948B-1728B52AA6E4}">
                <adec:decorative xmlns:adec="http://schemas.microsoft.com/office/drawing/2017/decorative" val="1"/>
              </a:ext>
            </a:extLst>
          </p:cNvPr>
          <p:cNvSpPr/>
          <p:nvPr/>
        </p:nvSpPr>
        <p:spPr>
          <a:xfrm>
            <a:off x="4601374" y="3782467"/>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4" name="Elbow Connector 33">
            <a:extLst>
              <a:ext uri="{FF2B5EF4-FFF2-40B4-BE49-F238E27FC236}">
                <a16:creationId xmlns:a16="http://schemas.microsoft.com/office/drawing/2014/main" id="{C944BF9F-487A-BC49-A867-2B9561E39F39}"/>
              </a:ext>
              <a:ext uri="{C183D7F6-B498-43B3-948B-1728B52AA6E4}">
                <adec:decorative xmlns:adec="http://schemas.microsoft.com/office/drawing/2017/decorative" val="1"/>
              </a:ext>
            </a:extLst>
          </p:cNvPr>
          <p:cNvCxnSpPr>
            <a:cxnSpLocks/>
          </p:cNvCxnSpPr>
          <p:nvPr/>
        </p:nvCxnSpPr>
        <p:spPr>
          <a:xfrm rot="16200000" flipH="1">
            <a:off x="5798835"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12B175-89C9-C745-B096-BB01124937CF}"/>
              </a:ext>
              <a:ext uri="{C183D7F6-B498-43B3-948B-1728B52AA6E4}">
                <adec:decorative xmlns:adec="http://schemas.microsoft.com/office/drawing/2017/decorative" val="1"/>
              </a:ext>
            </a:extLst>
          </p:cNvPr>
          <p:cNvCxnSpPr>
            <a:cxnSpLocks/>
          </p:cNvCxnSpPr>
          <p:nvPr/>
        </p:nvCxnSpPr>
        <p:spPr>
          <a:xfrm>
            <a:off x="6091863"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1FBDC2AA-41C2-3743-A672-36196180445A}"/>
              </a:ext>
              <a:ext uri="{C183D7F6-B498-43B3-948B-1728B52AA6E4}">
                <adec:decorative xmlns:adec="http://schemas.microsoft.com/office/drawing/2017/decorative" val="1"/>
              </a:ext>
            </a:extLst>
          </p:cNvPr>
          <p:cNvSpPr/>
          <p:nvPr/>
        </p:nvSpPr>
        <p:spPr>
          <a:xfrm>
            <a:off x="5484554"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Elbow Connector 37">
            <a:extLst>
              <a:ext uri="{FF2B5EF4-FFF2-40B4-BE49-F238E27FC236}">
                <a16:creationId xmlns:a16="http://schemas.microsoft.com/office/drawing/2014/main" id="{DAE8742F-A103-BF41-A9D8-891D144B3794}"/>
              </a:ext>
              <a:ext uri="{C183D7F6-B498-43B3-948B-1728B52AA6E4}">
                <adec:decorative xmlns:adec="http://schemas.microsoft.com/office/drawing/2017/decorative" val="1"/>
              </a:ext>
            </a:extLst>
          </p:cNvPr>
          <p:cNvCxnSpPr>
            <a:cxnSpLocks/>
          </p:cNvCxnSpPr>
          <p:nvPr/>
        </p:nvCxnSpPr>
        <p:spPr>
          <a:xfrm rot="16200000" flipH="1">
            <a:off x="7124930" y="3146744"/>
            <a:ext cx="548640" cy="777240"/>
          </a:xfrm>
          <a:prstGeom prst="bentConnector3">
            <a:avLst>
              <a:gd name="adj1" fmla="val 51901"/>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A3B8E4-CD12-E144-BB1A-D280B2FD6256}"/>
              </a:ext>
              <a:ext uri="{C183D7F6-B498-43B3-948B-1728B52AA6E4}">
                <adec:decorative xmlns:adec="http://schemas.microsoft.com/office/drawing/2017/decorative" val="1"/>
              </a:ext>
            </a:extLst>
          </p:cNvPr>
          <p:cNvCxnSpPr>
            <a:cxnSpLocks/>
          </p:cNvCxnSpPr>
          <p:nvPr/>
        </p:nvCxnSpPr>
        <p:spPr>
          <a:xfrm>
            <a:off x="6651521" y="3256518"/>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F7928F04-570B-184F-ADF6-394A3D77C261}"/>
              </a:ext>
              <a:ext uri="{C183D7F6-B498-43B3-948B-1728B52AA6E4}">
                <adec:decorative xmlns:adec="http://schemas.microsoft.com/office/drawing/2017/decorative" val="1"/>
              </a:ext>
            </a:extLst>
          </p:cNvPr>
          <p:cNvSpPr/>
          <p:nvPr/>
        </p:nvSpPr>
        <p:spPr>
          <a:xfrm>
            <a:off x="7718562"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2" name="Elbow Connector 41">
            <a:extLst>
              <a:ext uri="{FF2B5EF4-FFF2-40B4-BE49-F238E27FC236}">
                <a16:creationId xmlns:a16="http://schemas.microsoft.com/office/drawing/2014/main" id="{7055B517-1D73-FE47-876E-2F1CBD33EF29}"/>
              </a:ext>
              <a:ext uri="{C183D7F6-B498-43B3-948B-1728B52AA6E4}">
                <adec:decorative xmlns:adec="http://schemas.microsoft.com/office/drawing/2017/decorative" val="1"/>
              </a:ext>
            </a:extLst>
          </p:cNvPr>
          <p:cNvCxnSpPr>
            <a:cxnSpLocks/>
          </p:cNvCxnSpPr>
          <p:nvPr/>
        </p:nvCxnSpPr>
        <p:spPr>
          <a:xfrm rot="16200000" flipH="1">
            <a:off x="8801134"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86D567-F224-F84B-A0A5-0485DF514803}"/>
              </a:ext>
              <a:ext uri="{C183D7F6-B498-43B3-948B-1728B52AA6E4}">
                <adec:decorative xmlns:adec="http://schemas.microsoft.com/office/drawing/2017/decorative" val="1"/>
              </a:ext>
            </a:extLst>
          </p:cNvPr>
          <p:cNvCxnSpPr>
            <a:cxnSpLocks/>
          </p:cNvCxnSpPr>
          <p:nvPr/>
        </p:nvCxnSpPr>
        <p:spPr>
          <a:xfrm>
            <a:off x="9094162"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BEC20500-CD00-5247-8292-B3E08DC97F12}"/>
              </a:ext>
              <a:ext uri="{C183D7F6-B498-43B3-948B-1728B52AA6E4}">
                <adec:decorative xmlns:adec="http://schemas.microsoft.com/office/drawing/2017/decorative" val="1"/>
              </a:ext>
            </a:extLst>
          </p:cNvPr>
          <p:cNvSpPr/>
          <p:nvPr/>
        </p:nvSpPr>
        <p:spPr>
          <a:xfrm>
            <a:off x="8483354"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6" name="Elbow Connector 45">
            <a:extLst>
              <a:ext uri="{FF2B5EF4-FFF2-40B4-BE49-F238E27FC236}">
                <a16:creationId xmlns:a16="http://schemas.microsoft.com/office/drawing/2014/main" id="{6E92AFE4-6314-054F-A92B-2FE55D427501}"/>
              </a:ext>
              <a:ext uri="{C183D7F6-B498-43B3-948B-1728B52AA6E4}">
                <adec:decorative xmlns:adec="http://schemas.microsoft.com/office/drawing/2017/decorative" val="1"/>
              </a:ext>
            </a:extLst>
          </p:cNvPr>
          <p:cNvCxnSpPr>
            <a:cxnSpLocks/>
          </p:cNvCxnSpPr>
          <p:nvPr/>
        </p:nvCxnSpPr>
        <p:spPr>
          <a:xfrm rot="16200000" flipH="1">
            <a:off x="9885268" y="3033759"/>
            <a:ext cx="411480" cy="1143000"/>
          </a:xfrm>
          <a:prstGeom prst="bentConnector3">
            <a:avLst>
              <a:gd name="adj1" fmla="val 5705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1E54265-A42B-404B-A7FA-D489364792DC}"/>
              </a:ext>
              <a:ext uri="{C183D7F6-B498-43B3-948B-1728B52AA6E4}">
                <adec:decorative xmlns:adec="http://schemas.microsoft.com/office/drawing/2017/decorative" val="1"/>
              </a:ext>
            </a:extLst>
          </p:cNvPr>
          <p:cNvCxnSpPr>
            <a:cxnSpLocks/>
          </p:cNvCxnSpPr>
          <p:nvPr/>
        </p:nvCxnSpPr>
        <p:spPr>
          <a:xfrm>
            <a:off x="9160399"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683F2D0-8C36-5D48-9931-9FC513DB364F}"/>
              </a:ext>
              <a:ext uri="{C183D7F6-B498-43B3-948B-1728B52AA6E4}">
                <adec:decorative xmlns:adec="http://schemas.microsoft.com/office/drawing/2017/decorative" val="1"/>
              </a:ext>
            </a:extLst>
          </p:cNvPr>
          <p:cNvSpPr/>
          <p:nvPr/>
        </p:nvSpPr>
        <p:spPr>
          <a:xfrm>
            <a:off x="10596975"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B5718342-7FA9-6246-9E49-28E3F2655FD9}"/>
              </a:ext>
              <a:ext uri="{C183D7F6-B498-43B3-948B-1728B52AA6E4}">
                <adec:decorative xmlns:adec="http://schemas.microsoft.com/office/drawing/2017/decorative" val="1"/>
              </a:ext>
            </a:extLst>
          </p:cNvPr>
          <p:cNvSpPr/>
          <p:nvPr/>
        </p:nvSpPr>
        <p:spPr>
          <a:xfrm>
            <a:off x="1412296"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 name="Straight Connector 21">
            <a:extLst>
              <a:ext uri="{FF2B5EF4-FFF2-40B4-BE49-F238E27FC236}">
                <a16:creationId xmlns:a16="http://schemas.microsoft.com/office/drawing/2014/main" id="{7B6A5106-ADBB-484D-A71E-F26F18206525}"/>
              </a:ext>
              <a:ext uri="{C183D7F6-B498-43B3-948B-1728B52AA6E4}">
                <adec:decorative xmlns:adec="http://schemas.microsoft.com/office/drawing/2017/decorative" val="1"/>
              </a:ext>
            </a:extLst>
          </p:cNvPr>
          <p:cNvCxnSpPr>
            <a:cxnSpLocks/>
          </p:cNvCxnSpPr>
          <p:nvPr/>
        </p:nvCxnSpPr>
        <p:spPr>
          <a:xfrm>
            <a:off x="1840604"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877FFE3F-8F98-0347-B396-A1D572C9B828}"/>
              </a:ext>
            </a:extLst>
          </p:cNvPr>
          <p:cNvSpPr txBox="1">
            <a:spLocks/>
          </p:cNvSpPr>
          <p:nvPr userDrawn="1"/>
        </p:nvSpPr>
        <p:spPr>
          <a:xfrm>
            <a:off x="9176875" y="2668468"/>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a:t>
            </a:r>
            <a:r>
              <a:rPr lang="en-US" err="1">
                <a:solidFill>
                  <a:srgbClr val="414443"/>
                </a:solidFill>
              </a:rPr>
              <a:t>labore</a:t>
            </a:r>
            <a:r>
              <a:rPr lang="en-US">
                <a:solidFill>
                  <a:srgbClr val="414443"/>
                </a:solidFill>
              </a:rPr>
              <a:t> et dolore magna et.</a:t>
            </a:r>
          </a:p>
        </p:txBody>
      </p:sp>
      <p:sp>
        <p:nvSpPr>
          <p:cNvPr id="15" name="Text Placeholder 4">
            <a:extLst>
              <a:ext uri="{FF2B5EF4-FFF2-40B4-BE49-F238E27FC236}">
                <a16:creationId xmlns:a16="http://schemas.microsoft.com/office/drawing/2014/main" id="{242A4E15-2BED-A846-86BE-8396968C0E6C}"/>
              </a:ext>
            </a:extLst>
          </p:cNvPr>
          <p:cNvSpPr txBox="1">
            <a:spLocks/>
          </p:cNvSpPr>
          <p:nvPr userDrawn="1"/>
        </p:nvSpPr>
        <p:spPr>
          <a:xfrm>
            <a:off x="9176875"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13" name="Text Placeholder 4">
            <a:extLst>
              <a:ext uri="{FF2B5EF4-FFF2-40B4-BE49-F238E27FC236}">
                <a16:creationId xmlns:a16="http://schemas.microsoft.com/office/drawing/2014/main" id="{A46825BC-5526-5343-A0B7-5EED5734C5C6}"/>
              </a:ext>
            </a:extLst>
          </p:cNvPr>
          <p:cNvSpPr txBox="1">
            <a:spLocks/>
          </p:cNvSpPr>
          <p:nvPr userDrawn="1"/>
        </p:nvSpPr>
        <p:spPr>
          <a:xfrm>
            <a:off x="9176875"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AUGUST ’22</a:t>
            </a:r>
          </a:p>
        </p:txBody>
      </p:sp>
      <p:sp>
        <p:nvSpPr>
          <p:cNvPr id="60" name="Text Placeholder 3">
            <a:extLst>
              <a:ext uri="{FF2B5EF4-FFF2-40B4-BE49-F238E27FC236}">
                <a16:creationId xmlns:a16="http://schemas.microsoft.com/office/drawing/2014/main" id="{AD778D42-8F84-2F4A-B8DD-C3739AA7399D}"/>
              </a:ext>
            </a:extLst>
          </p:cNvPr>
          <p:cNvSpPr txBox="1">
            <a:spLocks/>
          </p:cNvSpPr>
          <p:nvPr userDrawn="1"/>
        </p:nvSpPr>
        <p:spPr>
          <a:xfrm>
            <a:off x="9110638" y="4839019"/>
            <a:ext cx="2059870" cy="81626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mag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a:t>
            </a:r>
            <a:r>
              <a:rPr lang="en-US" err="1">
                <a:solidFill>
                  <a:srgbClr val="414443"/>
                </a:solidFill>
              </a:rPr>
              <a:t>labore</a:t>
            </a:r>
            <a:r>
              <a:rPr lang="en-US">
                <a:solidFill>
                  <a:srgbClr val="414443"/>
                </a:solidFill>
              </a:rPr>
              <a:t> et dolore magna et </a:t>
            </a:r>
            <a:r>
              <a:rPr lang="en-US" err="1">
                <a:solidFill>
                  <a:srgbClr val="414443"/>
                </a:solidFill>
              </a:rPr>
              <a:t>aliqua</a:t>
            </a:r>
            <a:r>
              <a:rPr lang="en-US">
                <a:solidFill>
                  <a:srgbClr val="414443"/>
                </a:solidFill>
              </a:rPr>
              <a:t>. Ut </a:t>
            </a:r>
            <a:r>
              <a:rPr lang="en-US" err="1">
                <a:solidFill>
                  <a:srgbClr val="414443"/>
                </a:solidFill>
              </a:rPr>
              <a:t>enim</a:t>
            </a:r>
            <a:r>
              <a:rPr lang="en-US">
                <a:solidFill>
                  <a:srgbClr val="414443"/>
                </a:solidFill>
              </a:rPr>
              <a:t> ad minim </a:t>
            </a:r>
            <a:r>
              <a:rPr lang="en-US" err="1">
                <a:solidFill>
                  <a:srgbClr val="414443"/>
                </a:solidFill>
              </a:rPr>
              <a:t>veniam</a:t>
            </a:r>
            <a:r>
              <a:rPr lang="en-US">
                <a:solidFill>
                  <a:srgbClr val="414443"/>
                </a:solidFill>
              </a:rPr>
              <a:t> </a:t>
            </a:r>
            <a:r>
              <a:rPr lang="en-US" err="1">
                <a:solidFill>
                  <a:srgbClr val="414443"/>
                </a:solidFill>
              </a:rPr>
              <a:t>nostrud</a:t>
            </a:r>
            <a:r>
              <a:rPr lang="en-US">
                <a:solidFill>
                  <a:srgbClr val="414443"/>
                </a:solidFill>
              </a:rPr>
              <a:t>.</a:t>
            </a:r>
          </a:p>
        </p:txBody>
      </p:sp>
      <p:sp>
        <p:nvSpPr>
          <p:cNvPr id="59" name="Text Placeholder 4">
            <a:extLst>
              <a:ext uri="{FF2B5EF4-FFF2-40B4-BE49-F238E27FC236}">
                <a16:creationId xmlns:a16="http://schemas.microsoft.com/office/drawing/2014/main" id="{1C757423-48EB-CC46-975E-B65F7B9FCBC6}"/>
              </a:ext>
            </a:extLst>
          </p:cNvPr>
          <p:cNvSpPr txBox="1">
            <a:spLocks/>
          </p:cNvSpPr>
          <p:nvPr userDrawn="1"/>
        </p:nvSpPr>
        <p:spPr>
          <a:xfrm>
            <a:off x="9110638"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58" name="Text Placeholder 4">
            <a:extLst>
              <a:ext uri="{FF2B5EF4-FFF2-40B4-BE49-F238E27FC236}">
                <a16:creationId xmlns:a16="http://schemas.microsoft.com/office/drawing/2014/main" id="{720DE8A7-2905-9D47-910F-A29537F8B85F}"/>
              </a:ext>
            </a:extLst>
          </p:cNvPr>
          <p:cNvSpPr txBox="1">
            <a:spLocks/>
          </p:cNvSpPr>
          <p:nvPr userDrawn="1"/>
        </p:nvSpPr>
        <p:spPr>
          <a:xfrm>
            <a:off x="9110638"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JUNE ’22</a:t>
            </a:r>
          </a:p>
        </p:txBody>
      </p:sp>
      <p:sp>
        <p:nvSpPr>
          <p:cNvPr id="12" name="Text Placeholder 3">
            <a:extLst>
              <a:ext uri="{FF2B5EF4-FFF2-40B4-BE49-F238E27FC236}">
                <a16:creationId xmlns:a16="http://schemas.microsoft.com/office/drawing/2014/main" id="{B2558125-C653-4F44-933D-862C0C8DF1D0}"/>
              </a:ext>
            </a:extLst>
          </p:cNvPr>
          <p:cNvSpPr txBox="1">
            <a:spLocks/>
          </p:cNvSpPr>
          <p:nvPr userDrawn="1"/>
        </p:nvSpPr>
        <p:spPr>
          <a:xfrm>
            <a:off x="6667997" y="2668468"/>
            <a:ext cx="1753386" cy="528215"/>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a:t>
            </a:r>
          </a:p>
        </p:txBody>
      </p:sp>
      <p:sp>
        <p:nvSpPr>
          <p:cNvPr id="11" name="Text Placeholder 4">
            <a:extLst>
              <a:ext uri="{FF2B5EF4-FFF2-40B4-BE49-F238E27FC236}">
                <a16:creationId xmlns:a16="http://schemas.microsoft.com/office/drawing/2014/main" id="{BD7D2516-4AA0-8A48-A8D3-4AA49035E149}"/>
              </a:ext>
            </a:extLst>
          </p:cNvPr>
          <p:cNvSpPr txBox="1">
            <a:spLocks/>
          </p:cNvSpPr>
          <p:nvPr userDrawn="1"/>
        </p:nvSpPr>
        <p:spPr>
          <a:xfrm>
            <a:off x="6667997"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10" name="Text Placeholder 4">
            <a:extLst>
              <a:ext uri="{FF2B5EF4-FFF2-40B4-BE49-F238E27FC236}">
                <a16:creationId xmlns:a16="http://schemas.microsoft.com/office/drawing/2014/main" id="{8A6C81A7-70D8-FD4F-9551-9B26A6AB17A2}"/>
              </a:ext>
            </a:extLst>
          </p:cNvPr>
          <p:cNvSpPr txBox="1">
            <a:spLocks/>
          </p:cNvSpPr>
          <p:nvPr userDrawn="1"/>
        </p:nvSpPr>
        <p:spPr>
          <a:xfrm>
            <a:off x="6667997"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APRIL ’22</a:t>
            </a:r>
          </a:p>
        </p:txBody>
      </p:sp>
      <p:sp>
        <p:nvSpPr>
          <p:cNvPr id="57" name="Text Placeholder 3">
            <a:extLst>
              <a:ext uri="{FF2B5EF4-FFF2-40B4-BE49-F238E27FC236}">
                <a16:creationId xmlns:a16="http://schemas.microsoft.com/office/drawing/2014/main" id="{009ADAAB-7E14-E94E-933B-88F32306121E}"/>
              </a:ext>
            </a:extLst>
          </p:cNvPr>
          <p:cNvSpPr txBox="1">
            <a:spLocks/>
          </p:cNvSpPr>
          <p:nvPr userDrawn="1"/>
        </p:nvSpPr>
        <p:spPr>
          <a:xfrm>
            <a:off x="6103314" y="4839019"/>
            <a:ext cx="2185718" cy="588063"/>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con sec </a:t>
            </a:r>
            <a:r>
              <a:rPr lang="en-US" err="1">
                <a:solidFill>
                  <a:srgbClr val="414443"/>
                </a:solidFill>
              </a:rPr>
              <a:t>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a:t>
            </a:r>
            <a:r>
              <a:rPr lang="en-US" err="1">
                <a:solidFill>
                  <a:srgbClr val="414443"/>
                </a:solidFill>
              </a:rPr>
              <a:t>labore</a:t>
            </a:r>
            <a:r>
              <a:rPr lang="en-US">
                <a:solidFill>
                  <a:srgbClr val="414443"/>
                </a:solidFill>
              </a:rPr>
              <a:t> et dolore.</a:t>
            </a:r>
          </a:p>
        </p:txBody>
      </p:sp>
      <p:sp>
        <p:nvSpPr>
          <p:cNvPr id="56" name="Text Placeholder 4">
            <a:extLst>
              <a:ext uri="{FF2B5EF4-FFF2-40B4-BE49-F238E27FC236}">
                <a16:creationId xmlns:a16="http://schemas.microsoft.com/office/drawing/2014/main" id="{FBFE7901-3D48-0548-A36D-610AF44BD442}"/>
              </a:ext>
            </a:extLst>
          </p:cNvPr>
          <p:cNvSpPr txBox="1">
            <a:spLocks/>
          </p:cNvSpPr>
          <p:nvPr userDrawn="1"/>
        </p:nvSpPr>
        <p:spPr>
          <a:xfrm>
            <a:off x="6103314"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55" name="Text Placeholder 4">
            <a:extLst>
              <a:ext uri="{FF2B5EF4-FFF2-40B4-BE49-F238E27FC236}">
                <a16:creationId xmlns:a16="http://schemas.microsoft.com/office/drawing/2014/main" id="{831A7F19-65ED-E745-8072-6DC2948E5D45}"/>
              </a:ext>
            </a:extLst>
          </p:cNvPr>
          <p:cNvSpPr txBox="1">
            <a:spLocks/>
          </p:cNvSpPr>
          <p:nvPr userDrawn="1"/>
        </p:nvSpPr>
        <p:spPr>
          <a:xfrm>
            <a:off x="6103314"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MARCH ’22</a:t>
            </a:r>
          </a:p>
        </p:txBody>
      </p:sp>
      <p:sp>
        <p:nvSpPr>
          <p:cNvPr id="9" name="Text Placeholder 3">
            <a:extLst>
              <a:ext uri="{FF2B5EF4-FFF2-40B4-BE49-F238E27FC236}">
                <a16:creationId xmlns:a16="http://schemas.microsoft.com/office/drawing/2014/main" id="{5F95554B-45FC-164F-862B-DA6DFDB5C466}"/>
              </a:ext>
            </a:extLst>
          </p:cNvPr>
          <p:cNvSpPr txBox="1">
            <a:spLocks/>
          </p:cNvSpPr>
          <p:nvPr userDrawn="1"/>
        </p:nvSpPr>
        <p:spPr>
          <a:xfrm>
            <a:off x="4326172" y="2668468"/>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a:t>
            </a:r>
            <a:r>
              <a:rPr lang="en-US" err="1">
                <a:solidFill>
                  <a:srgbClr val="414443"/>
                </a:solidFill>
              </a:rPr>
              <a:t>labore</a:t>
            </a:r>
            <a:r>
              <a:rPr lang="en-US">
                <a:solidFill>
                  <a:srgbClr val="414443"/>
                </a:solidFill>
              </a:rPr>
              <a:t> et dolore magna et.</a:t>
            </a:r>
          </a:p>
        </p:txBody>
      </p:sp>
      <p:sp>
        <p:nvSpPr>
          <p:cNvPr id="8" name="Text Placeholder 4">
            <a:extLst>
              <a:ext uri="{FF2B5EF4-FFF2-40B4-BE49-F238E27FC236}">
                <a16:creationId xmlns:a16="http://schemas.microsoft.com/office/drawing/2014/main" id="{380849B0-A846-6E41-A01D-BB4BFFC16515}"/>
              </a:ext>
            </a:extLst>
          </p:cNvPr>
          <p:cNvSpPr txBox="1">
            <a:spLocks/>
          </p:cNvSpPr>
          <p:nvPr userDrawn="1"/>
        </p:nvSpPr>
        <p:spPr>
          <a:xfrm>
            <a:off x="4326172"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7" name="Text Placeholder 4">
            <a:extLst>
              <a:ext uri="{FF2B5EF4-FFF2-40B4-BE49-F238E27FC236}">
                <a16:creationId xmlns:a16="http://schemas.microsoft.com/office/drawing/2014/main" id="{ED7A3491-5DDC-D346-9E00-F96F44D4D8F2}"/>
              </a:ext>
            </a:extLst>
          </p:cNvPr>
          <p:cNvSpPr txBox="1">
            <a:spLocks/>
          </p:cNvSpPr>
          <p:nvPr userDrawn="1"/>
        </p:nvSpPr>
        <p:spPr>
          <a:xfrm>
            <a:off x="4326172"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FEBRUARY ’22</a:t>
            </a:r>
          </a:p>
        </p:txBody>
      </p:sp>
      <p:sp>
        <p:nvSpPr>
          <p:cNvPr id="54" name="Text Placeholder 3">
            <a:extLst>
              <a:ext uri="{FF2B5EF4-FFF2-40B4-BE49-F238E27FC236}">
                <a16:creationId xmlns:a16="http://schemas.microsoft.com/office/drawing/2014/main" id="{12CE547F-6ABA-EA4E-AF3A-4A50D06BB559}"/>
              </a:ext>
            </a:extLst>
          </p:cNvPr>
          <p:cNvSpPr txBox="1">
            <a:spLocks/>
          </p:cNvSpPr>
          <p:nvPr userDrawn="1"/>
        </p:nvSpPr>
        <p:spPr>
          <a:xfrm>
            <a:off x="3423473" y="4839019"/>
            <a:ext cx="2132140" cy="81626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con sec </a:t>
            </a:r>
            <a:r>
              <a:rPr lang="en-US" err="1">
                <a:solidFill>
                  <a:srgbClr val="414443"/>
                </a:solidFill>
              </a:rPr>
              <a:t>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labore et dolore magna et </a:t>
            </a:r>
            <a:r>
              <a:rPr lang="en-US" err="1">
                <a:solidFill>
                  <a:srgbClr val="414443"/>
                </a:solidFill>
              </a:rPr>
              <a:t>aliqua</a:t>
            </a:r>
            <a:r>
              <a:rPr lang="en-US">
                <a:solidFill>
                  <a:srgbClr val="414443"/>
                </a:solidFill>
              </a:rPr>
              <a:t>. Ut </a:t>
            </a:r>
            <a:r>
              <a:rPr lang="en-US" err="1">
                <a:solidFill>
                  <a:srgbClr val="414443"/>
                </a:solidFill>
              </a:rPr>
              <a:t>enim</a:t>
            </a:r>
            <a:r>
              <a:rPr lang="en-US">
                <a:solidFill>
                  <a:srgbClr val="414443"/>
                </a:solidFill>
              </a:rPr>
              <a:t> ad minim </a:t>
            </a:r>
            <a:r>
              <a:rPr lang="en-US" err="1">
                <a:solidFill>
                  <a:srgbClr val="414443"/>
                </a:solidFill>
              </a:rPr>
              <a:t>veniam</a:t>
            </a:r>
            <a:r>
              <a:rPr lang="en-US">
                <a:solidFill>
                  <a:srgbClr val="414443"/>
                </a:solidFill>
              </a:rPr>
              <a:t>, </a:t>
            </a:r>
            <a:r>
              <a:rPr lang="en-US" err="1">
                <a:solidFill>
                  <a:srgbClr val="414443"/>
                </a:solidFill>
              </a:rPr>
              <a:t>quis</a:t>
            </a:r>
            <a:r>
              <a:rPr lang="en-US">
                <a:solidFill>
                  <a:srgbClr val="414443"/>
                </a:solidFill>
              </a:rPr>
              <a:t> </a:t>
            </a:r>
            <a:r>
              <a:rPr lang="en-US" err="1">
                <a:solidFill>
                  <a:srgbClr val="414443"/>
                </a:solidFill>
              </a:rPr>
              <a:t>nostrud</a:t>
            </a:r>
            <a:r>
              <a:rPr lang="en-US">
                <a:solidFill>
                  <a:srgbClr val="414443"/>
                </a:solidFill>
              </a:rPr>
              <a:t> </a:t>
            </a:r>
            <a:r>
              <a:rPr lang="en-US" err="1">
                <a:solidFill>
                  <a:srgbClr val="414443"/>
                </a:solidFill>
              </a:rPr>
              <a:t>tempor</a:t>
            </a:r>
            <a:r>
              <a:rPr lang="en-US">
                <a:solidFill>
                  <a:srgbClr val="414443"/>
                </a:solidFill>
              </a:rPr>
              <a:t>.</a:t>
            </a:r>
          </a:p>
        </p:txBody>
      </p:sp>
      <p:sp>
        <p:nvSpPr>
          <p:cNvPr id="53" name="Text Placeholder 4">
            <a:extLst>
              <a:ext uri="{FF2B5EF4-FFF2-40B4-BE49-F238E27FC236}">
                <a16:creationId xmlns:a16="http://schemas.microsoft.com/office/drawing/2014/main" id="{03E3233D-D159-8E40-85EB-340D826827D5}"/>
              </a:ext>
            </a:extLst>
          </p:cNvPr>
          <p:cNvSpPr txBox="1">
            <a:spLocks/>
          </p:cNvSpPr>
          <p:nvPr userDrawn="1"/>
        </p:nvSpPr>
        <p:spPr>
          <a:xfrm>
            <a:off x="3423473"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52" name="Text Placeholder 4">
            <a:extLst>
              <a:ext uri="{FF2B5EF4-FFF2-40B4-BE49-F238E27FC236}">
                <a16:creationId xmlns:a16="http://schemas.microsoft.com/office/drawing/2014/main" id="{ABA00626-4AEA-1E44-AC25-4EDD77F3CBEE}"/>
              </a:ext>
            </a:extLst>
          </p:cNvPr>
          <p:cNvSpPr txBox="1">
            <a:spLocks/>
          </p:cNvSpPr>
          <p:nvPr userDrawn="1"/>
        </p:nvSpPr>
        <p:spPr>
          <a:xfrm>
            <a:off x="3423473"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JANUARY ’22</a:t>
            </a:r>
          </a:p>
        </p:txBody>
      </p:sp>
      <p:sp>
        <p:nvSpPr>
          <p:cNvPr id="6" name="Text Placeholder 3">
            <a:extLst>
              <a:ext uri="{FF2B5EF4-FFF2-40B4-BE49-F238E27FC236}">
                <a16:creationId xmlns:a16="http://schemas.microsoft.com/office/drawing/2014/main" id="{385C126A-A3D5-A04C-8205-FF319C2E9FAB}"/>
              </a:ext>
            </a:extLst>
          </p:cNvPr>
          <p:cNvSpPr txBox="1">
            <a:spLocks/>
          </p:cNvSpPr>
          <p:nvPr userDrawn="1"/>
        </p:nvSpPr>
        <p:spPr>
          <a:xfrm>
            <a:off x="1850471" y="2668467"/>
            <a:ext cx="1745763" cy="674245"/>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labore et dolore magna et.</a:t>
            </a:r>
          </a:p>
        </p:txBody>
      </p:sp>
      <p:sp>
        <p:nvSpPr>
          <p:cNvPr id="5" name="Text Placeholder 4">
            <a:extLst>
              <a:ext uri="{FF2B5EF4-FFF2-40B4-BE49-F238E27FC236}">
                <a16:creationId xmlns:a16="http://schemas.microsoft.com/office/drawing/2014/main" id="{0F2D5840-C239-DF40-BFE9-DBD04767EA05}"/>
              </a:ext>
            </a:extLst>
          </p:cNvPr>
          <p:cNvSpPr txBox="1">
            <a:spLocks/>
          </p:cNvSpPr>
          <p:nvPr userDrawn="1"/>
        </p:nvSpPr>
        <p:spPr>
          <a:xfrm>
            <a:off x="1850471"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4" name="Text Placeholder 4">
            <a:extLst>
              <a:ext uri="{FF2B5EF4-FFF2-40B4-BE49-F238E27FC236}">
                <a16:creationId xmlns:a16="http://schemas.microsoft.com/office/drawing/2014/main" id="{5BD414BC-0B7E-C343-AA39-707CFA224B0F}"/>
              </a:ext>
            </a:extLst>
          </p:cNvPr>
          <p:cNvSpPr txBox="1">
            <a:spLocks/>
          </p:cNvSpPr>
          <p:nvPr userDrawn="1"/>
        </p:nvSpPr>
        <p:spPr>
          <a:xfrm>
            <a:off x="1850471" y="2284680"/>
            <a:ext cx="1753386" cy="158010"/>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NOVEMBER ’21</a:t>
            </a:r>
          </a:p>
        </p:txBody>
      </p:sp>
      <p:sp>
        <p:nvSpPr>
          <p:cNvPr id="51" name="Text Placeholder 3">
            <a:extLst>
              <a:ext uri="{FF2B5EF4-FFF2-40B4-BE49-F238E27FC236}">
                <a16:creationId xmlns:a16="http://schemas.microsoft.com/office/drawing/2014/main" id="{3CE5B0E8-81C7-6349-98B7-1687FF2E9147}"/>
              </a:ext>
            </a:extLst>
          </p:cNvPr>
          <p:cNvSpPr txBox="1">
            <a:spLocks/>
          </p:cNvSpPr>
          <p:nvPr userDrawn="1"/>
        </p:nvSpPr>
        <p:spPr>
          <a:xfrm>
            <a:off x="1122386" y="4839019"/>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labore et dolore.</a:t>
            </a:r>
          </a:p>
        </p:txBody>
      </p:sp>
      <p:sp>
        <p:nvSpPr>
          <p:cNvPr id="50" name="Text Placeholder 4">
            <a:extLst>
              <a:ext uri="{FF2B5EF4-FFF2-40B4-BE49-F238E27FC236}">
                <a16:creationId xmlns:a16="http://schemas.microsoft.com/office/drawing/2014/main" id="{ECE96A79-2DBF-B148-B259-7F4BEB644590}"/>
              </a:ext>
            </a:extLst>
          </p:cNvPr>
          <p:cNvSpPr txBox="1">
            <a:spLocks/>
          </p:cNvSpPr>
          <p:nvPr userDrawn="1"/>
        </p:nvSpPr>
        <p:spPr>
          <a:xfrm>
            <a:off x="1122386"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49" name="Text Placeholder 4">
            <a:extLst>
              <a:ext uri="{FF2B5EF4-FFF2-40B4-BE49-F238E27FC236}">
                <a16:creationId xmlns:a16="http://schemas.microsoft.com/office/drawing/2014/main" id="{1B8BC20A-5C83-8640-A50B-280EAAE834BB}"/>
              </a:ext>
            </a:extLst>
          </p:cNvPr>
          <p:cNvSpPr txBox="1">
            <a:spLocks/>
          </p:cNvSpPr>
          <p:nvPr userDrawn="1"/>
        </p:nvSpPr>
        <p:spPr>
          <a:xfrm>
            <a:off x="1122386"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OCTOBER ’21</a:t>
            </a:r>
          </a:p>
        </p:txBody>
      </p:sp>
      <p:sp>
        <p:nvSpPr>
          <p:cNvPr id="66" name="Title Placeholder 1">
            <a:extLst>
              <a:ext uri="{FF2B5EF4-FFF2-40B4-BE49-F238E27FC236}">
                <a16:creationId xmlns:a16="http://schemas.microsoft.com/office/drawing/2014/main" id="{C396FA5D-E7D0-3846-AD46-D8193C99F1C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391852964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9_Content and 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DFF990A3-BCA7-E247-9CE3-3F405CBF95AD}"/>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pitchFamily="2" charset="77"/>
            </a:endParaRPr>
          </a:p>
        </p:txBody>
      </p:sp>
      <p:sp>
        <p:nvSpPr>
          <p:cNvPr id="10" name="Slide Number Placeholder 5">
            <a:extLst>
              <a:ext uri="{FF2B5EF4-FFF2-40B4-BE49-F238E27FC236}">
                <a16:creationId xmlns:a16="http://schemas.microsoft.com/office/drawing/2014/main" id="{61405598-97B6-8843-8B61-8DB71042AA1B}"/>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1" name="Straight Connector 10">
            <a:extLst>
              <a:ext uri="{FF2B5EF4-FFF2-40B4-BE49-F238E27FC236}">
                <a16:creationId xmlns:a16="http://schemas.microsoft.com/office/drawing/2014/main" id="{C0BE5E76-B4A1-B44E-9927-E06AA1129C92}"/>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BE9AA74-64CA-3945-B7C7-281D21FD2F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B4B06C4A-6F26-7C46-B776-DBC8F511A5A8}"/>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 INCOME TAX SCHOOLS</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30361" y="363538"/>
            <a:ext cx="5417546" cy="5580062"/>
          </a:xfrm>
          <a:solidFill>
            <a:srgbClr val="BFC6CB"/>
          </a:solidFill>
          <a:ln w="25400">
            <a:solidFill>
              <a:srgbClr val="FFFFFF"/>
            </a:solidFill>
            <a:miter lim="800000"/>
          </a:ln>
        </p:spPr>
        <p:txBody>
          <a:bodyPr>
            <a:normAutofit/>
          </a:bodyPr>
          <a:lstStyle>
            <a:lvl1pPr marL="0" indent="0">
              <a:buFontTx/>
              <a:buNone/>
              <a:defRPr sz="1600"/>
            </a:lvl1pPr>
          </a:lstStyle>
          <a:p>
            <a:r>
              <a:rPr lang="en-US"/>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1" y="2483216"/>
            <a:ext cx="4572488" cy="3670057"/>
          </a:xfrm>
        </p:spPr>
        <p:txBody>
          <a:bodyPr numCol="1" spcCol="0">
            <a:noAutofit/>
          </a:bodyPr>
          <a:lstStyle>
            <a:lvl1pPr marL="0" indent="0">
              <a:lnSpc>
                <a:spcPct val="100000"/>
              </a:lnSpc>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6000" y="1143000"/>
            <a:ext cx="4525596"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218389673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9_Content and Multiple Photos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BF47302-981E-0E4E-A1EC-56B467114DB6}"/>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pitchFamily="2" charset="77"/>
            </a:endParaRPr>
          </a:p>
        </p:txBody>
      </p:sp>
      <p:sp>
        <p:nvSpPr>
          <p:cNvPr id="13" name="Slide Number Placeholder 5">
            <a:extLst>
              <a:ext uri="{FF2B5EF4-FFF2-40B4-BE49-F238E27FC236}">
                <a16:creationId xmlns:a16="http://schemas.microsoft.com/office/drawing/2014/main" id="{0390F330-2150-C849-8617-48602EC3DB7E}"/>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4" name="Straight Connector 13">
            <a:extLst>
              <a:ext uri="{FF2B5EF4-FFF2-40B4-BE49-F238E27FC236}">
                <a16:creationId xmlns:a16="http://schemas.microsoft.com/office/drawing/2014/main" id="{4E3109E0-04F9-104D-BD30-B4898DAB3D8E}"/>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09EF5C2-DA6B-E947-975B-A2037722A8A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6" name="TextBox 15">
            <a:extLst>
              <a:ext uri="{FF2B5EF4-FFF2-40B4-BE49-F238E27FC236}">
                <a16:creationId xmlns:a16="http://schemas.microsoft.com/office/drawing/2014/main" id="{2044D2F1-565D-4F47-8183-06DC25682AF1}"/>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 INCOME TAX SCHOOLS</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0" name="Picture Placeholder 11">
            <a:extLst>
              <a:ext uri="{FF2B5EF4-FFF2-40B4-BE49-F238E27FC236}">
                <a16:creationId xmlns:a16="http://schemas.microsoft.com/office/drawing/2014/main" id="{0A2CFE2F-14D5-364C-BFC4-CD3B69032824}"/>
              </a:ext>
            </a:extLst>
          </p:cNvPr>
          <p:cNvSpPr>
            <a:spLocks noGrp="1"/>
          </p:cNvSpPr>
          <p:nvPr>
            <p:ph type="pic" sz="quarter" idx="16" hasCustomPrompt="1"/>
          </p:nvPr>
        </p:nvSpPr>
        <p:spPr>
          <a:xfrm>
            <a:off x="3051545" y="3429000"/>
            <a:ext cx="2600428" cy="2429540"/>
          </a:xfrm>
          <a:solidFill>
            <a:srgbClr val="BFC6CB"/>
          </a:solidFill>
          <a:ln w="25400">
            <a:solidFill>
              <a:srgbClr val="FFFFFF"/>
            </a:solidFill>
            <a:miter lim="800000"/>
          </a:ln>
        </p:spPr>
        <p:txBody>
          <a:bodyPr>
            <a:normAutofit/>
          </a:bodyPr>
          <a:lstStyle>
            <a:lvl1pPr marL="0" indent="0">
              <a:buFontTx/>
              <a:buNone/>
              <a:defRPr sz="1600"/>
            </a:lvl1pPr>
          </a:lstStyle>
          <a:p>
            <a:r>
              <a:rPr lang="en-US"/>
              <a:t>Drag picture to placeholder or icon to add.</a:t>
            </a:r>
          </a:p>
        </p:txBody>
      </p:sp>
      <p:sp>
        <p:nvSpPr>
          <p:cNvPr id="7" name="Picture Placeholder 11">
            <a:extLst>
              <a:ext uri="{FF2B5EF4-FFF2-40B4-BE49-F238E27FC236}">
                <a16:creationId xmlns:a16="http://schemas.microsoft.com/office/drawing/2014/main" id="{DB736BB0-367D-824F-974F-BE6450E6144A}"/>
              </a:ext>
            </a:extLst>
          </p:cNvPr>
          <p:cNvSpPr>
            <a:spLocks noGrp="1"/>
          </p:cNvSpPr>
          <p:nvPr>
            <p:ph type="pic" sz="quarter" idx="15" hasCustomPrompt="1"/>
          </p:nvPr>
        </p:nvSpPr>
        <p:spPr>
          <a:xfrm>
            <a:off x="440994" y="3428999"/>
            <a:ext cx="2504225" cy="2418907"/>
          </a:xfrm>
          <a:solidFill>
            <a:srgbClr val="BFC6CB"/>
          </a:solidFill>
          <a:ln w="25400">
            <a:solidFill>
              <a:srgbClr val="FFFFFF"/>
            </a:solidFill>
            <a:miter lim="800000"/>
          </a:ln>
        </p:spPr>
        <p:txBody>
          <a:bodyPr>
            <a:normAutofit/>
          </a:bodyPr>
          <a:lstStyle>
            <a:lvl1pPr marL="0" indent="0">
              <a:buFontTx/>
              <a:buNone/>
              <a:defRPr sz="1600"/>
            </a:lvl1pPr>
          </a:lstStyle>
          <a:p>
            <a:r>
              <a:rPr lang="en-US"/>
              <a:t>Drag picture to placeholder or icon to add.</a:t>
            </a:r>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40994" y="363538"/>
            <a:ext cx="5194262" cy="2989262"/>
          </a:xfrm>
          <a:solidFill>
            <a:srgbClr val="BFC6CB"/>
          </a:solidFill>
          <a:ln w="25400">
            <a:solidFill>
              <a:srgbClr val="FFFFFF"/>
            </a:solidFill>
            <a:miter lim="800000"/>
          </a:ln>
        </p:spPr>
        <p:txBody>
          <a:bodyPr>
            <a:normAutofit/>
          </a:bodyPr>
          <a:lstStyle>
            <a:lvl1pPr marL="0" indent="0">
              <a:buFontTx/>
              <a:buNone/>
              <a:defRPr sz="1600"/>
            </a:lvl1pPr>
          </a:lstStyle>
          <a:p>
            <a:r>
              <a:rPr lang="en-US"/>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0" y="2483216"/>
            <a:ext cx="4572488" cy="3670057"/>
          </a:xfrm>
        </p:spPr>
        <p:txBody>
          <a:bodyPr numCol="1" spcCol="0">
            <a:noAutofit/>
          </a:bodyPr>
          <a:lstStyle>
            <a:lvl1pPr marL="0" indent="0">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5999" y="1143000"/>
            <a:ext cx="4525596"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332830473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10_Divider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16020C2-A681-7845-A333-FF20F40D13ED}"/>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pitchFamily="2" charset="77"/>
            </a:endParaRPr>
          </a:p>
        </p:txBody>
      </p:sp>
      <p:pic>
        <p:nvPicPr>
          <p:cNvPr id="5" name="Picture 4">
            <a:extLst>
              <a:ext uri="{FF2B5EF4-FFF2-40B4-BE49-F238E27FC236}">
                <a16:creationId xmlns:a16="http://schemas.microsoft.com/office/drawing/2014/main" id="{D0F45D6E-9DF3-E743-B537-6FA5827A3BD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 name="TextBox 5">
            <a:extLst>
              <a:ext uri="{FF2B5EF4-FFF2-40B4-BE49-F238E27FC236}">
                <a16:creationId xmlns:a16="http://schemas.microsoft.com/office/drawing/2014/main" id="{35196BBC-46F8-EC4F-B2D7-6AD29C12B4D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a:solidFill>
                  <a:srgbClr val="BFC6CB"/>
                </a:solidFill>
                <a:latin typeface="Buckeye Sans ExtraBold" pitchFamily="2" charset="77"/>
              </a:rPr>
              <a:t>OHIO STATE UNIVERSITY EXTENSION • farmoffice.osu.edu</a:t>
            </a:r>
          </a:p>
        </p:txBody>
      </p:sp>
      <p:sp>
        <p:nvSpPr>
          <p:cNvPr id="21" name="Text Placeholder 20">
            <a:extLst>
              <a:ext uri="{FF2B5EF4-FFF2-40B4-BE49-F238E27FC236}">
                <a16:creationId xmlns:a16="http://schemas.microsoft.com/office/drawing/2014/main" id="{2E1CA68F-CBAA-3B45-8851-26BB184E1EE9}"/>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a:t>Click to edit Master text styles</a:t>
            </a:r>
          </a:p>
        </p:txBody>
      </p:sp>
      <p:sp>
        <p:nvSpPr>
          <p:cNvPr id="17" name="Title Placeholder 1">
            <a:extLst>
              <a:ext uri="{FF2B5EF4-FFF2-40B4-BE49-F238E27FC236}">
                <a16:creationId xmlns:a16="http://schemas.microsoft.com/office/drawing/2014/main" id="{6A6CA8FE-044A-054F-936D-68971E91AA82}"/>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a:t>Click to edit</a:t>
            </a:r>
            <a:br>
              <a:rPr lang="en-US"/>
            </a:br>
            <a:r>
              <a:rPr lang="en-US"/>
              <a:t>Master title style</a:t>
            </a:r>
          </a:p>
        </p:txBody>
      </p:sp>
      <p:sp>
        <p:nvSpPr>
          <p:cNvPr id="7" name="Slide Number Placeholder 5">
            <a:extLst>
              <a:ext uri="{FF2B5EF4-FFF2-40B4-BE49-F238E27FC236}">
                <a16:creationId xmlns:a16="http://schemas.microsoft.com/office/drawing/2014/main" id="{569A1EC7-B946-6643-AE35-132E876A275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spTree>
    <p:extLst>
      <p:ext uri="{BB962C8B-B14F-4D97-AF65-F5344CB8AC3E}">
        <p14:creationId xmlns:p14="http://schemas.microsoft.com/office/powerpoint/2010/main" val="2185574634"/>
      </p:ext>
    </p:extLst>
  </p:cSld>
  <p:clrMapOvr>
    <a:masterClrMapping/>
  </p:clrMapOvr>
  <p:extLst>
    <p:ext uri="{DCECCB84-F9BA-43D5-87BE-67443E8EF086}">
      <p15:sldGuideLst xmlns:p15="http://schemas.microsoft.com/office/powerpoint/2012/main">
        <p15:guide id="1" orient="horz" pos="1296">
          <p15:clr>
            <a:srgbClr val="FBAE40"/>
          </p15:clr>
        </p15:guide>
        <p15:guide id="2" pos="960">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9_Quote Slid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4B56EA9-413E-5A4B-B387-6F839DDFA39C}"/>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pitchFamily="2" charset="77"/>
            </a:endParaRPr>
          </a:p>
        </p:txBody>
      </p:sp>
      <p:pic>
        <p:nvPicPr>
          <p:cNvPr id="7" name="Picture 6">
            <a:extLst>
              <a:ext uri="{FF2B5EF4-FFF2-40B4-BE49-F238E27FC236}">
                <a16:creationId xmlns:a16="http://schemas.microsoft.com/office/drawing/2014/main" id="{A1B602A8-483F-6F4B-83C2-1712C10533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Box 7">
            <a:extLst>
              <a:ext uri="{FF2B5EF4-FFF2-40B4-BE49-F238E27FC236}">
                <a16:creationId xmlns:a16="http://schemas.microsoft.com/office/drawing/2014/main" id="{50DB693F-D967-1D49-9977-3D29AF538E1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a:t>
            </a:r>
          </a:p>
        </p:txBody>
      </p:sp>
      <p:sp>
        <p:nvSpPr>
          <p:cNvPr id="17" name="Text Placeholder 20">
            <a:extLst>
              <a:ext uri="{FF2B5EF4-FFF2-40B4-BE49-F238E27FC236}">
                <a16:creationId xmlns:a16="http://schemas.microsoft.com/office/drawing/2014/main" id="{E82F8AFB-7C5F-B04D-A449-5F0887FB9EA5}"/>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a:t>Click to edit Master text styles</a:t>
            </a:r>
          </a:p>
        </p:txBody>
      </p:sp>
      <p:sp>
        <p:nvSpPr>
          <p:cNvPr id="5" name="TextBox 4">
            <a:extLst>
              <a:ext uri="{FF2B5EF4-FFF2-40B4-BE49-F238E27FC236}">
                <a16:creationId xmlns:a16="http://schemas.microsoft.com/office/drawing/2014/main" id="{6359E448-8616-B348-8FC0-681BE6555AD0}"/>
              </a:ext>
            </a:extLst>
          </p:cNvPr>
          <p:cNvSpPr txBox="1"/>
          <p:nvPr userDrawn="1"/>
        </p:nvSpPr>
        <p:spPr>
          <a:xfrm>
            <a:off x="595423" y="233917"/>
            <a:ext cx="1424763" cy="3170099"/>
          </a:xfrm>
          <a:prstGeom prst="rect">
            <a:avLst/>
          </a:prstGeom>
          <a:noFill/>
        </p:spPr>
        <p:txBody>
          <a:bodyPr wrap="square" rtlCol="0">
            <a:spAutoFit/>
          </a:bodyPr>
          <a:lstStyle/>
          <a:p>
            <a:r>
              <a:rPr lang="en-US" sz="20000" b="1" i="0">
                <a:solidFill>
                  <a:srgbClr val="BFC6CB"/>
                </a:solidFill>
                <a:latin typeface="Buckeye Serif Black" pitchFamily="2" charset="0"/>
                <a:ea typeface="Buckeye Serif Black" pitchFamily="2" charset="0"/>
              </a:rPr>
              <a:t>“</a:t>
            </a:r>
          </a:p>
        </p:txBody>
      </p:sp>
      <p:sp>
        <p:nvSpPr>
          <p:cNvPr id="18" name="TextBox 17">
            <a:extLst>
              <a:ext uri="{FF2B5EF4-FFF2-40B4-BE49-F238E27FC236}">
                <a16:creationId xmlns:a16="http://schemas.microsoft.com/office/drawing/2014/main" id="{2E332ABA-95DF-CB4D-9E14-D64E1ECA41F6}"/>
              </a:ext>
            </a:extLst>
          </p:cNvPr>
          <p:cNvSpPr txBox="1"/>
          <p:nvPr userDrawn="1"/>
        </p:nvSpPr>
        <p:spPr>
          <a:xfrm flipV="1">
            <a:off x="10162953" y="3221666"/>
            <a:ext cx="1424763" cy="3170099"/>
          </a:xfrm>
          <a:prstGeom prst="rect">
            <a:avLst/>
          </a:prstGeom>
          <a:noFill/>
        </p:spPr>
        <p:txBody>
          <a:bodyPr wrap="square" rtlCol="0">
            <a:spAutoFit/>
          </a:bodyPr>
          <a:lstStyle/>
          <a:p>
            <a:r>
              <a:rPr lang="en-US" sz="20000" b="1" i="0">
                <a:solidFill>
                  <a:srgbClr val="BFC6CB"/>
                </a:solidFill>
                <a:latin typeface="Buckeye Serif Black" pitchFamily="2" charset="0"/>
                <a:ea typeface="Buckeye Serif Black" pitchFamily="2" charset="0"/>
              </a:rPr>
              <a:t>“</a:t>
            </a:r>
          </a:p>
        </p:txBody>
      </p:sp>
      <p:sp>
        <p:nvSpPr>
          <p:cNvPr id="16" name="Title Placeholder 1">
            <a:extLst>
              <a:ext uri="{FF2B5EF4-FFF2-40B4-BE49-F238E27FC236}">
                <a16:creationId xmlns:a16="http://schemas.microsoft.com/office/drawing/2014/main" id="{4D5690FC-10DB-E347-9591-2A653CE14729}"/>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a:t>Click to edit</a:t>
            </a:r>
            <a:br>
              <a:rPr lang="en-US"/>
            </a:br>
            <a:r>
              <a:rPr lang="en-US"/>
              <a:t>Master title style</a:t>
            </a:r>
          </a:p>
        </p:txBody>
      </p:sp>
      <p:sp>
        <p:nvSpPr>
          <p:cNvPr id="9" name="Slide Number Placeholder 5">
            <a:extLst>
              <a:ext uri="{FF2B5EF4-FFF2-40B4-BE49-F238E27FC236}">
                <a16:creationId xmlns:a16="http://schemas.microsoft.com/office/drawing/2014/main" id="{75AF3063-44BA-EC4C-B631-27289322E3E9}"/>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spTree>
    <p:extLst>
      <p:ext uri="{BB962C8B-B14F-4D97-AF65-F5344CB8AC3E}">
        <p14:creationId xmlns:p14="http://schemas.microsoft.com/office/powerpoint/2010/main" val="2809505060"/>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3"/>
          <p:cNvSpPr>
            <a:spLocks noGrp="1"/>
          </p:cNvSpPr>
          <p:nvPr>
            <p:ph type="pic" sz="quarter" idx="14" hasCustomPrompt="1"/>
          </p:nvPr>
        </p:nvSpPr>
        <p:spPr>
          <a:xfrm>
            <a:off x="480767" y="442913"/>
            <a:ext cx="11227046" cy="5957887"/>
          </a:xfrm>
          <a:solidFill>
            <a:schemeClr val="bg1">
              <a:lumMod val="75000"/>
            </a:schemeClr>
          </a:solidFill>
        </p:spPr>
        <p:txBody>
          <a:bodyPr/>
          <a:lstStyle/>
          <a:p>
            <a:r>
              <a:rPr lang="en-US" dirty="0"/>
              <a:t>Click to replace image</a:t>
            </a:r>
          </a:p>
        </p:txBody>
      </p:sp>
      <p:sp>
        <p:nvSpPr>
          <p:cNvPr id="7" name="Freeform 6"/>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userDrawn="1"/>
        </p:nvSpPr>
        <p:spPr>
          <a:xfrm>
            <a:off x="693642" y="998932"/>
            <a:ext cx="10797632" cy="4647414"/>
          </a:xfrm>
          <a:prstGeom prst="rect">
            <a:avLst/>
          </a:prstGeom>
          <a:noFill/>
        </p:spPr>
        <p:txBody>
          <a:bodyPr wrap="square" rtlCol="0" anchor="ctr" anchorCtr="0">
            <a:noAutofit/>
          </a:bodyPr>
          <a:lstStyle/>
          <a:p>
            <a:pPr algn="ctr">
              <a:lnSpc>
                <a:spcPct val="100000"/>
              </a:lnSpc>
            </a:pPr>
            <a:r>
              <a:rPr lang="en-US" sz="4400" b="1" i="0" spc="0" dirty="0">
                <a:solidFill>
                  <a:schemeClr val="bg1"/>
                </a:solidFill>
                <a:latin typeface="Arial" charset="0"/>
                <a:ea typeface="Arial" charset="0"/>
                <a:cs typeface="Arial" charset="0"/>
              </a:rPr>
              <a:t>“It does not</a:t>
            </a:r>
            <a:r>
              <a:rPr lang="en-US" sz="4400" b="1" i="0" spc="0" baseline="0" dirty="0">
                <a:solidFill>
                  <a:schemeClr val="bg1"/>
                </a:solidFill>
                <a:latin typeface="Arial" charset="0"/>
                <a:ea typeface="Arial" charset="0"/>
                <a:cs typeface="Arial" charset="0"/>
              </a:rPr>
              <a:t> matter how </a:t>
            </a:r>
          </a:p>
          <a:p>
            <a:pPr algn="ctr">
              <a:lnSpc>
                <a:spcPct val="100000"/>
              </a:lnSpc>
            </a:pPr>
            <a:r>
              <a:rPr lang="en-US" sz="4400" b="1" i="0" spc="0" baseline="0" dirty="0">
                <a:solidFill>
                  <a:schemeClr val="bg1"/>
                </a:solidFill>
                <a:latin typeface="Arial" charset="0"/>
                <a:ea typeface="Arial" charset="0"/>
                <a:cs typeface="Arial" charset="0"/>
              </a:rPr>
              <a:t>slowly you go as long as you </a:t>
            </a:r>
          </a:p>
          <a:p>
            <a:pPr algn="ctr">
              <a:lnSpc>
                <a:spcPct val="100000"/>
              </a:lnSpc>
            </a:pPr>
            <a:r>
              <a:rPr lang="en-US" sz="4400" b="1" i="0" spc="0" baseline="0" dirty="0">
                <a:solidFill>
                  <a:schemeClr val="bg1"/>
                </a:solidFill>
                <a:latin typeface="Arial" charset="0"/>
                <a:ea typeface="Arial" charset="0"/>
                <a:cs typeface="Arial" charset="0"/>
              </a:rPr>
              <a:t>do not stop.” </a:t>
            </a:r>
          </a:p>
          <a:p>
            <a:pPr algn="ctr">
              <a:lnSpc>
                <a:spcPct val="200000"/>
              </a:lnSpc>
            </a:pPr>
            <a:r>
              <a:rPr lang="en-US" sz="2800" i="1" baseline="0" dirty="0">
                <a:solidFill>
                  <a:schemeClr val="bg1"/>
                </a:solidFill>
                <a:latin typeface="Arial" charset="0"/>
                <a:ea typeface="Arial" charset="0"/>
                <a:cs typeface="Arial" charset="0"/>
              </a:rPr>
              <a:t>—</a:t>
            </a:r>
            <a:r>
              <a:rPr lang="en-US" sz="2800" i="1" baseline="0" dirty="0" err="1">
                <a:solidFill>
                  <a:schemeClr val="bg1"/>
                </a:solidFill>
                <a:latin typeface="Arial" charset="0"/>
                <a:ea typeface="Arial" charset="0"/>
                <a:cs typeface="Arial" charset="0"/>
              </a:rPr>
              <a:t>Confucious</a:t>
            </a:r>
            <a:endParaRPr lang="en-US" sz="2800" i="1" dirty="0">
              <a:solidFill>
                <a:schemeClr val="bg1"/>
              </a:solidFill>
              <a:latin typeface="Arial" charset="0"/>
              <a:ea typeface="Arial" charset="0"/>
              <a:cs typeface="Arial" charset="0"/>
            </a:endParaRPr>
          </a:p>
        </p:txBody>
      </p:sp>
      <p:grpSp>
        <p:nvGrpSpPr>
          <p:cNvPr id="8" name="Group 7"/>
          <p:cNvGrpSpPr/>
          <p:nvPr userDrawn="1"/>
        </p:nvGrpSpPr>
        <p:grpSpPr>
          <a:xfrm>
            <a:off x="693642" y="5855526"/>
            <a:ext cx="1889302" cy="839904"/>
            <a:chOff x="693642" y="5855526"/>
            <a:chExt cx="1889302" cy="839904"/>
          </a:xfrm>
        </p:grpSpPr>
        <p:sp>
          <p:nvSpPr>
            <p:cNvPr id="9" name="Rectangle 8"/>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90956062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B0EAA7A-0872-EF40-A0B8-6A92B3F6F1FF}"/>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5">
            <a:extLst>
              <a:ext uri="{FF2B5EF4-FFF2-40B4-BE49-F238E27FC236}">
                <a16:creationId xmlns:a16="http://schemas.microsoft.com/office/drawing/2014/main" id="{6A71B90C-DB03-3D48-9CF4-FAEC2FB3D4F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1" name="Straight Connector 10">
            <a:extLst>
              <a:ext uri="{FF2B5EF4-FFF2-40B4-BE49-F238E27FC236}">
                <a16:creationId xmlns:a16="http://schemas.microsoft.com/office/drawing/2014/main" id="{D638163A-62D1-A742-897D-205EFAB2F34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17ED887-20B8-9143-93A9-741B70CBAF8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8567C26-5DC5-3745-AE6E-6153A82DE53B}"/>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a:t>
            </a:r>
          </a:p>
        </p:txBody>
      </p:sp>
      <p:sp>
        <p:nvSpPr>
          <p:cNvPr id="6" name="Slide Number Placeholder 5">
            <a:extLst>
              <a:ext uri="{FF2B5EF4-FFF2-40B4-BE49-F238E27FC236}">
                <a16:creationId xmlns:a16="http://schemas.microsoft.com/office/drawing/2014/main" id="{86D71CDF-2BA0-4B12-BAB3-F078D4D10D7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8C702ADA-344D-4C5C-97AD-978608FF7B5A}" type="slidenum">
              <a:rPr lang="en-US" smtClean="0"/>
              <a:pPr/>
              <a:t>‹#›</a:t>
            </a:fld>
            <a:endParaRPr lang="en-US"/>
          </a:p>
        </p:txBody>
      </p:sp>
      <p:sp>
        <p:nvSpPr>
          <p:cNvPr id="10" name="Text Placeholder 9">
            <a:extLst>
              <a:ext uri="{FF2B5EF4-FFF2-40B4-BE49-F238E27FC236}">
                <a16:creationId xmlns:a16="http://schemas.microsoft.com/office/drawing/2014/main" id="{271F439C-1B95-B54B-A171-4A59290E02F6}"/>
              </a:ext>
            </a:extLst>
          </p:cNvPr>
          <p:cNvSpPr>
            <a:spLocks noGrp="1"/>
          </p:cNvSpPr>
          <p:nvPr>
            <p:ph type="body" sz="quarter" idx="13"/>
          </p:nvPr>
        </p:nvSpPr>
        <p:spPr>
          <a:xfrm>
            <a:off x="831851" y="2483216"/>
            <a:ext cx="9404350" cy="3371483"/>
          </a:xfrm>
        </p:spPr>
        <p:txBody>
          <a:bodyPr>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2" name="Text Placeholder 11">
            <a:extLst>
              <a:ext uri="{FF2B5EF4-FFF2-40B4-BE49-F238E27FC236}">
                <a16:creationId xmlns:a16="http://schemas.microsoft.com/office/drawing/2014/main" id="{2EF2F390-EC9D-2B4B-9E0C-1EF26E92150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8" name="Title Placeholder 1">
            <a:extLst>
              <a:ext uri="{FF2B5EF4-FFF2-40B4-BE49-F238E27FC236}">
                <a16:creationId xmlns:a16="http://schemas.microsoft.com/office/drawing/2014/main" id="{8A662B4E-B003-754B-A855-88695236AD9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3036291944"/>
      </p:ext>
    </p:extLst>
  </p:cSld>
  <p:clrMapOvr>
    <a:masterClrMapping/>
  </p:clrMapOvr>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9_Title and 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B0EAA7A-0872-EF40-A0B8-6A92B3F6F1FF}"/>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5">
            <a:extLst>
              <a:ext uri="{FF2B5EF4-FFF2-40B4-BE49-F238E27FC236}">
                <a16:creationId xmlns:a16="http://schemas.microsoft.com/office/drawing/2014/main" id="{6A71B90C-DB03-3D48-9CF4-FAEC2FB3D4F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1" name="Straight Connector 10">
            <a:extLst>
              <a:ext uri="{FF2B5EF4-FFF2-40B4-BE49-F238E27FC236}">
                <a16:creationId xmlns:a16="http://schemas.microsoft.com/office/drawing/2014/main" id="{D638163A-62D1-A742-897D-205EFAB2F34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17ED887-20B8-9143-93A9-741B70CBAF8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8567C26-5DC5-3745-AE6E-6153A82DE53B}"/>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a:solidFill>
                  <a:srgbClr val="BFC6CB"/>
                </a:solidFill>
                <a:latin typeface="Buckeye Sans ExtraBold" pitchFamily="2" charset="77"/>
              </a:rPr>
              <a:t>OHIO STATE UNIVERSITY EXTENSION • farmoffice.osu.edu</a:t>
            </a:r>
          </a:p>
        </p:txBody>
      </p:sp>
      <p:sp>
        <p:nvSpPr>
          <p:cNvPr id="6" name="Slide Number Placeholder 5">
            <a:extLst>
              <a:ext uri="{FF2B5EF4-FFF2-40B4-BE49-F238E27FC236}">
                <a16:creationId xmlns:a16="http://schemas.microsoft.com/office/drawing/2014/main" id="{86D71CDF-2BA0-4B12-BAB3-F078D4D10D7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8C702ADA-344D-4C5C-97AD-978608FF7B5A}" type="slidenum">
              <a:rPr lang="en-US" smtClean="0"/>
              <a:pPr/>
              <a:t>‹#›</a:t>
            </a:fld>
            <a:endParaRPr lang="en-US"/>
          </a:p>
        </p:txBody>
      </p:sp>
      <p:sp>
        <p:nvSpPr>
          <p:cNvPr id="10" name="Text Placeholder 9">
            <a:extLst>
              <a:ext uri="{FF2B5EF4-FFF2-40B4-BE49-F238E27FC236}">
                <a16:creationId xmlns:a16="http://schemas.microsoft.com/office/drawing/2014/main" id="{271F439C-1B95-B54B-A171-4A59290E02F6}"/>
              </a:ext>
            </a:extLst>
          </p:cNvPr>
          <p:cNvSpPr>
            <a:spLocks noGrp="1"/>
          </p:cNvSpPr>
          <p:nvPr>
            <p:ph type="body" sz="quarter" idx="13"/>
          </p:nvPr>
        </p:nvSpPr>
        <p:spPr>
          <a:xfrm>
            <a:off x="831851" y="2483216"/>
            <a:ext cx="9404350" cy="3371483"/>
          </a:xfrm>
        </p:spPr>
        <p:txBody>
          <a:bodyPr>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2" name="Text Placeholder 11">
            <a:extLst>
              <a:ext uri="{FF2B5EF4-FFF2-40B4-BE49-F238E27FC236}">
                <a16:creationId xmlns:a16="http://schemas.microsoft.com/office/drawing/2014/main" id="{2EF2F390-EC9D-2B4B-9E0C-1EF26E92150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8" name="Title Placeholder 1">
            <a:extLst>
              <a:ext uri="{FF2B5EF4-FFF2-40B4-BE49-F238E27FC236}">
                <a16:creationId xmlns:a16="http://schemas.microsoft.com/office/drawing/2014/main" id="{8A662B4E-B003-754B-A855-88695236AD9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2362190921"/>
      </p:ext>
    </p:extLst>
  </p:cSld>
  <p:clrMapOvr>
    <a:masterClrMapping/>
  </p:clrMapOvr>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10_Two-column 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44153BD8-04AD-B643-BDF7-8BAF603D90F8}"/>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Slide Number Placeholder 5">
            <a:extLst>
              <a:ext uri="{FF2B5EF4-FFF2-40B4-BE49-F238E27FC236}">
                <a16:creationId xmlns:a16="http://schemas.microsoft.com/office/drawing/2014/main" id="{8F194CD9-C523-094B-939C-4B5EDCFFB4DE}"/>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2" name="Straight Connector 11">
            <a:extLst>
              <a:ext uri="{FF2B5EF4-FFF2-40B4-BE49-F238E27FC236}">
                <a16:creationId xmlns:a16="http://schemas.microsoft.com/office/drawing/2014/main" id="{4611402B-A61A-AE46-BB30-605E356348B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5F7C545-9731-6C4E-9491-492809C81A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DF845D4F-8426-CA40-A6D0-276FCE976F3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9">
            <a:extLst>
              <a:ext uri="{FF2B5EF4-FFF2-40B4-BE49-F238E27FC236}">
                <a16:creationId xmlns:a16="http://schemas.microsoft.com/office/drawing/2014/main" id="{0DEE6220-C310-EA45-813E-627336EB17FF}"/>
              </a:ext>
            </a:extLst>
          </p:cNvPr>
          <p:cNvSpPr>
            <a:spLocks noGrp="1"/>
          </p:cNvSpPr>
          <p:nvPr>
            <p:ph type="body" sz="quarter" idx="13"/>
          </p:nvPr>
        </p:nvSpPr>
        <p:spPr>
          <a:xfrm>
            <a:off x="831850" y="2483216"/>
            <a:ext cx="10550525" cy="3670057"/>
          </a:xfrm>
        </p:spPr>
        <p:txBody>
          <a:bodyPr numCol="2"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9" name="Text Placeholder 11">
            <a:extLst>
              <a:ext uri="{FF2B5EF4-FFF2-40B4-BE49-F238E27FC236}">
                <a16:creationId xmlns:a16="http://schemas.microsoft.com/office/drawing/2014/main" id="{FCA9E2BA-35EB-704E-910B-8478F32F80D4}"/>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7" name="Title Placeholder 1">
            <a:extLst>
              <a:ext uri="{FF2B5EF4-FFF2-40B4-BE49-F238E27FC236}">
                <a16:creationId xmlns:a16="http://schemas.microsoft.com/office/drawing/2014/main" id="{79B04999-595F-3A42-9C8A-162F8B9A6E0D}"/>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392371837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9_Three-column 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688E12A-9FCA-F048-A6F6-062A79774044}"/>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E29DA956-62FE-1D47-A264-C19F2D6848E2}"/>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9" name="Straight Connector 8">
            <a:extLst>
              <a:ext uri="{FF2B5EF4-FFF2-40B4-BE49-F238E27FC236}">
                <a16:creationId xmlns:a16="http://schemas.microsoft.com/office/drawing/2014/main" id="{37EE529B-B542-8046-BB49-E0AC00EC43BB}"/>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60729E9-2E97-8C4D-ACFA-EF38F6E6E1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4C1532F-8EA2-4040-B6F0-B9716A122D6D}"/>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EEE12CB0-BBBE-0849-A619-23D85837ED9F}"/>
              </a:ext>
            </a:extLst>
          </p:cNvPr>
          <p:cNvSpPr>
            <a:spLocks noGrp="1"/>
          </p:cNvSpPr>
          <p:nvPr>
            <p:ph type="body" sz="quarter" idx="13"/>
          </p:nvPr>
        </p:nvSpPr>
        <p:spPr>
          <a:xfrm>
            <a:off x="831850" y="2483216"/>
            <a:ext cx="10550525" cy="3670057"/>
          </a:xfrm>
        </p:spPr>
        <p:txBody>
          <a:bodyPr numCol="3"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2" name="Text Placeholder 11">
            <a:extLst>
              <a:ext uri="{FF2B5EF4-FFF2-40B4-BE49-F238E27FC236}">
                <a16:creationId xmlns:a16="http://schemas.microsoft.com/office/drawing/2014/main" id="{70EF7D51-CFF1-2240-B525-B2EE49449B2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10" name="Title Placeholder 1">
            <a:extLst>
              <a:ext uri="{FF2B5EF4-FFF2-40B4-BE49-F238E27FC236}">
                <a16:creationId xmlns:a16="http://schemas.microsoft.com/office/drawing/2014/main" id="{D3A49F5E-8651-AE42-A1E2-36C1598F9CF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313329602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15_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9B96CE-7E97-254F-A8C7-D813ACF2CB9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428EDB8B-E1B7-574A-BCC7-46D528390BE7}"/>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9" name="Straight Connector 8">
            <a:extLst>
              <a:ext uri="{FF2B5EF4-FFF2-40B4-BE49-F238E27FC236}">
                <a16:creationId xmlns:a16="http://schemas.microsoft.com/office/drawing/2014/main" id="{B9E3C4EE-6666-1A40-A5EC-14B0DF1D01A4}"/>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E827C36-59ED-8144-ADBA-892BD4139C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151CA0B0-D93F-C047-B90C-CDFB8C7BC3F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133705688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8_Two-column Comparison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55951596-919A-3343-80D9-34AFA70FF7B9}"/>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lide Number Placeholder 5">
            <a:extLst>
              <a:ext uri="{FF2B5EF4-FFF2-40B4-BE49-F238E27FC236}">
                <a16:creationId xmlns:a16="http://schemas.microsoft.com/office/drawing/2014/main" id="{50830B1B-7B59-EE46-96CA-194E928E76B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6" name="Straight Connector 15">
            <a:extLst>
              <a:ext uri="{FF2B5EF4-FFF2-40B4-BE49-F238E27FC236}">
                <a16:creationId xmlns:a16="http://schemas.microsoft.com/office/drawing/2014/main" id="{0026BED3-5CAA-2940-B12F-799C81CD221F}"/>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79ED083-4947-284F-AB6B-631094A2285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8" name="TextBox 17">
            <a:extLst>
              <a:ext uri="{FF2B5EF4-FFF2-40B4-BE49-F238E27FC236}">
                <a16:creationId xmlns:a16="http://schemas.microsoft.com/office/drawing/2014/main" id="{51E41223-2DDA-9C46-9F07-D5E8872C07D6}"/>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3" name="Straight Connector 2">
            <a:extLst>
              <a:ext uri="{FF2B5EF4-FFF2-40B4-BE49-F238E27FC236}">
                <a16:creationId xmlns:a16="http://schemas.microsoft.com/office/drawing/2014/main" id="{ADA2131B-1F74-FF48-BCAE-7574DF9B05B6}"/>
              </a:ext>
              <a:ext uri="{C183D7F6-B498-43B3-948B-1728B52AA6E4}">
                <adec:decorative xmlns:adec="http://schemas.microsoft.com/office/drawing/2017/decorative" val="1"/>
              </a:ext>
            </a:extLst>
          </p:cNvPr>
          <p:cNvCxnSpPr/>
          <p:nvPr userDrawn="1"/>
        </p:nvCxnSpPr>
        <p:spPr>
          <a:xfrm>
            <a:off x="5404338" y="2038474"/>
            <a:ext cx="0" cy="4126523"/>
          </a:xfrm>
          <a:prstGeom prst="line">
            <a:avLst/>
          </a:prstGeom>
          <a:ln w="12700">
            <a:solidFill>
              <a:srgbClr val="BFC6CB"/>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806B9709-D47F-8244-84CF-E7A6E07BB03E}"/>
              </a:ext>
            </a:extLst>
          </p:cNvPr>
          <p:cNvSpPr>
            <a:spLocks noGrp="1"/>
          </p:cNvSpPr>
          <p:nvPr>
            <p:ph sz="half" idx="17"/>
          </p:nvPr>
        </p:nvSpPr>
        <p:spPr>
          <a:xfrm>
            <a:off x="5791200"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87EFCDFB-7048-5643-AC3D-1B775FF92BD5}"/>
              </a:ext>
            </a:extLst>
          </p:cNvPr>
          <p:cNvSpPr>
            <a:spLocks noGrp="1"/>
          </p:cNvSpPr>
          <p:nvPr>
            <p:ph type="body" sz="quarter" idx="16" hasCustomPrompt="1"/>
          </p:nvPr>
        </p:nvSpPr>
        <p:spPr>
          <a:xfrm>
            <a:off x="5791200" y="2026874"/>
            <a:ext cx="4150458" cy="292954"/>
          </a:xfrm>
        </p:spPr>
        <p:txBody>
          <a:bodyPr>
            <a:normAutofit/>
          </a:bodyPr>
          <a:lstStyle>
            <a:lvl1pPr marL="0" indent="0">
              <a:buNone/>
              <a:defRPr sz="1600" b="1" i="0">
                <a:latin typeface="Buckeye Sans ExtraBold" pitchFamily="2" charset="77"/>
              </a:defRPr>
            </a:lvl1pPr>
          </a:lstStyle>
          <a:p>
            <a:pPr lvl="0"/>
            <a:r>
              <a:rPr lang="en-US"/>
              <a:t>CLICK TO EDIT MASTER TEXT STYLES</a:t>
            </a:r>
          </a:p>
        </p:txBody>
      </p:sp>
      <p:sp>
        <p:nvSpPr>
          <p:cNvPr id="14" name="Content Placeholder 3">
            <a:extLst>
              <a:ext uri="{FF2B5EF4-FFF2-40B4-BE49-F238E27FC236}">
                <a16:creationId xmlns:a16="http://schemas.microsoft.com/office/drawing/2014/main" id="{59CB54DC-B279-5A42-8B13-00B74FEE7A63}"/>
              </a:ext>
            </a:extLst>
          </p:cNvPr>
          <p:cNvSpPr>
            <a:spLocks noGrp="1"/>
          </p:cNvSpPr>
          <p:nvPr>
            <p:ph sz="half" idx="2"/>
          </p:nvPr>
        </p:nvSpPr>
        <p:spPr>
          <a:xfrm>
            <a:off x="839788"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AD267245-C79B-974C-B0B2-B3A68A0875B9}"/>
              </a:ext>
            </a:extLst>
          </p:cNvPr>
          <p:cNvSpPr>
            <a:spLocks noGrp="1"/>
          </p:cNvSpPr>
          <p:nvPr>
            <p:ph type="body" sz="quarter" idx="14" hasCustomPrompt="1"/>
          </p:nvPr>
        </p:nvSpPr>
        <p:spPr>
          <a:xfrm>
            <a:off x="831850" y="2026874"/>
            <a:ext cx="4150458" cy="292954"/>
          </a:xfrm>
        </p:spPr>
        <p:txBody>
          <a:bodyPr>
            <a:normAutofit/>
          </a:bodyPr>
          <a:lstStyle>
            <a:lvl1pPr marL="0" indent="0">
              <a:buNone/>
              <a:defRPr sz="1600" b="1" i="0">
                <a:latin typeface="Buckeye Sans ExtraBold" pitchFamily="2" charset="77"/>
              </a:defRPr>
            </a:lvl1pPr>
          </a:lstStyle>
          <a:p>
            <a:pPr lvl="0"/>
            <a:r>
              <a:rPr lang="en-US"/>
              <a:t>CLICK TO EDIT MASTER TEXT STYLES</a:t>
            </a:r>
          </a:p>
        </p:txBody>
      </p:sp>
      <p:sp>
        <p:nvSpPr>
          <p:cNvPr id="9" name="Title Placeholder 1">
            <a:extLst>
              <a:ext uri="{FF2B5EF4-FFF2-40B4-BE49-F238E27FC236}">
                <a16:creationId xmlns:a16="http://schemas.microsoft.com/office/drawing/2014/main" id="{005551C3-4628-B240-A12C-B38D5F922CCE}"/>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249731697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8_Icons with Text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6B2B0CAD-0153-8645-8B69-A46C761DB758}"/>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Slide Number Placeholder 5">
            <a:extLst>
              <a:ext uri="{FF2B5EF4-FFF2-40B4-BE49-F238E27FC236}">
                <a16:creationId xmlns:a16="http://schemas.microsoft.com/office/drawing/2014/main" id="{B2D432B0-9FEB-4E41-AE88-2AC69FE17BF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26" name="Straight Connector 25">
            <a:extLst>
              <a:ext uri="{FF2B5EF4-FFF2-40B4-BE49-F238E27FC236}">
                <a16:creationId xmlns:a16="http://schemas.microsoft.com/office/drawing/2014/main" id="{5B8D21BA-110F-A34F-9EE0-07ABF06F5A26}"/>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06174C47-4751-A949-B217-A958FE4EAB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8" name="TextBox 27">
            <a:extLst>
              <a:ext uri="{FF2B5EF4-FFF2-40B4-BE49-F238E27FC236}">
                <a16:creationId xmlns:a16="http://schemas.microsoft.com/office/drawing/2014/main" id="{26FE7220-A899-8947-A039-D703C9848EF6}"/>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4982055" y="1355651"/>
            <a:ext cx="0" cy="470578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2A0E534F-F82F-491F-A155-625F7F13DD81}"/>
              </a:ext>
            </a:extLst>
          </p:cNvPr>
          <p:cNvSpPr>
            <a:spLocks noGrp="1"/>
          </p:cNvSpPr>
          <p:nvPr>
            <p:ph sz="half" idx="25"/>
          </p:nvPr>
        </p:nvSpPr>
        <p:spPr>
          <a:xfrm>
            <a:off x="6561809" y="4291906"/>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a:p>
            <a:pPr lvl="4"/>
            <a:endParaRPr lang="en-US"/>
          </a:p>
        </p:txBody>
      </p:sp>
      <p:sp>
        <p:nvSpPr>
          <p:cNvPr id="23" name="Text Placeholder 4">
            <a:extLst>
              <a:ext uri="{FF2B5EF4-FFF2-40B4-BE49-F238E27FC236}">
                <a16:creationId xmlns:a16="http://schemas.microsoft.com/office/drawing/2014/main" id="{6EC31054-F323-447E-A250-00C70D033246}"/>
              </a:ext>
            </a:extLst>
          </p:cNvPr>
          <p:cNvSpPr>
            <a:spLocks noGrp="1"/>
          </p:cNvSpPr>
          <p:nvPr>
            <p:ph type="body" sz="quarter" idx="24" hasCustomPrompt="1"/>
          </p:nvPr>
        </p:nvSpPr>
        <p:spPr>
          <a:xfrm>
            <a:off x="6561816" y="3994920"/>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5495822" y="3984098"/>
            <a:ext cx="914400" cy="914400"/>
          </a:xfrm>
        </p:spPr>
        <p:txBody>
          <a:bodyPr/>
          <a:lstStyle>
            <a:lvl3pPr marL="9525" indent="0">
              <a:buNone/>
              <a:defRPr/>
            </a:lvl3pPr>
          </a:lstStyle>
          <a:p>
            <a:pPr lvl="2"/>
            <a:endParaRPr lang="en-US"/>
          </a:p>
        </p:txBody>
      </p:sp>
      <p:sp>
        <p:nvSpPr>
          <p:cNvPr id="21" name="Content Placeholder 3">
            <a:extLst>
              <a:ext uri="{FF2B5EF4-FFF2-40B4-BE49-F238E27FC236}">
                <a16:creationId xmlns:a16="http://schemas.microsoft.com/office/drawing/2014/main" id="{6A62EE4C-12CF-4CD9-A03E-75610F65D462}"/>
              </a:ext>
            </a:extLst>
          </p:cNvPr>
          <p:cNvSpPr>
            <a:spLocks noGrp="1"/>
          </p:cNvSpPr>
          <p:nvPr>
            <p:ph sz="half" idx="22"/>
          </p:nvPr>
        </p:nvSpPr>
        <p:spPr>
          <a:xfrm>
            <a:off x="6561809" y="2933014"/>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a:p>
            <a:pPr lvl="4"/>
            <a:endParaRPr lang="en-US"/>
          </a:p>
        </p:txBody>
      </p:sp>
      <p:sp>
        <p:nvSpPr>
          <p:cNvPr id="20" name="Text Placeholder 4">
            <a:extLst>
              <a:ext uri="{FF2B5EF4-FFF2-40B4-BE49-F238E27FC236}">
                <a16:creationId xmlns:a16="http://schemas.microsoft.com/office/drawing/2014/main" id="{98CA5EED-CA8D-41CE-A9A2-2D0FD1FFEA2F}"/>
              </a:ext>
            </a:extLst>
          </p:cNvPr>
          <p:cNvSpPr>
            <a:spLocks noGrp="1"/>
          </p:cNvSpPr>
          <p:nvPr>
            <p:ph type="body" sz="quarter" idx="21" hasCustomPrompt="1"/>
          </p:nvPr>
        </p:nvSpPr>
        <p:spPr>
          <a:xfrm>
            <a:off x="6561816" y="2636028"/>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5495822" y="2625206"/>
            <a:ext cx="914400" cy="914400"/>
          </a:xfrm>
        </p:spPr>
        <p:txBody>
          <a:bodyPr/>
          <a:lstStyle>
            <a:lvl1pPr marL="0" indent="0">
              <a:buNone/>
              <a:defRPr/>
            </a:lvl1pPr>
            <a:lvl3pPr marL="9525" indent="0">
              <a:buNone/>
              <a:defRPr/>
            </a:lvl3pPr>
          </a:lstStyle>
          <a:p>
            <a:pPr lvl="2"/>
            <a:endParaRPr lang="en-US"/>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p:nvPr>
        </p:nvSpPr>
        <p:spPr>
          <a:xfrm>
            <a:off x="6561816" y="1494459"/>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a:p>
            <a:pPr lvl="4"/>
            <a:endParaRPr lang="en-US"/>
          </a:p>
        </p:txBody>
      </p:sp>
      <p:sp>
        <p:nvSpPr>
          <p:cNvPr id="15" name="Text Placeholder 4">
            <a:extLst>
              <a:ext uri="{FF2B5EF4-FFF2-40B4-BE49-F238E27FC236}">
                <a16:creationId xmlns:a16="http://schemas.microsoft.com/office/drawing/2014/main" id="{5B9DF506-FA73-4B69-BFF8-9508CCD1B341}"/>
              </a:ext>
            </a:extLst>
          </p:cNvPr>
          <p:cNvSpPr>
            <a:spLocks noGrp="1"/>
          </p:cNvSpPr>
          <p:nvPr>
            <p:ph type="body" sz="quarter" idx="16" hasCustomPrompt="1"/>
          </p:nvPr>
        </p:nvSpPr>
        <p:spPr>
          <a:xfrm>
            <a:off x="6561823" y="1197473"/>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5495829" y="1186651"/>
            <a:ext cx="914400" cy="914400"/>
          </a:xfrm>
        </p:spPr>
        <p:txBody>
          <a:bodyPr/>
          <a:lstStyle>
            <a:lvl3pPr marL="9525" indent="0">
              <a:buNone/>
              <a:defRPr/>
            </a:lvl3pPr>
          </a:lstStyle>
          <a:p>
            <a:pPr lvl="2"/>
            <a:endParaRPr lang="en-US"/>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3244137"/>
            <a:ext cx="3637944" cy="1055802"/>
          </a:xfrm>
        </p:spPr>
        <p:txBody>
          <a:bodyPr>
            <a:noAutofit/>
          </a:bodyPr>
          <a:lstStyle>
            <a:lvl1pPr marL="0" indent="0">
              <a:buNone/>
              <a:defRPr sz="2400" b="0" baseline="0">
                <a:latin typeface="Buckeye Sans" pitchFamily="2" charset="77"/>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17" name="Title Placeholder 1">
            <a:extLst>
              <a:ext uri="{FF2B5EF4-FFF2-40B4-BE49-F238E27FC236}">
                <a16:creationId xmlns:a16="http://schemas.microsoft.com/office/drawing/2014/main" id="{2ACA3846-6A0B-5D4D-B5F9-85BB8EA52FB9}"/>
              </a:ext>
            </a:extLst>
          </p:cNvPr>
          <p:cNvSpPr>
            <a:spLocks noGrp="1"/>
          </p:cNvSpPr>
          <p:nvPr>
            <p:ph type="title"/>
          </p:nvPr>
        </p:nvSpPr>
        <p:spPr>
          <a:xfrm>
            <a:off x="831850" y="1143000"/>
            <a:ext cx="356743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75070420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9_Statistics with Text Slid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D870044C-78E4-8645-A30D-3CE13296CEB4}"/>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5">
            <a:extLst>
              <a:ext uri="{FF2B5EF4-FFF2-40B4-BE49-F238E27FC236}">
                <a16:creationId xmlns:a16="http://schemas.microsoft.com/office/drawing/2014/main" id="{6326DF4A-85E9-A241-B4CE-FFD65AC9CF0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29" name="Straight Connector 28">
            <a:extLst>
              <a:ext uri="{FF2B5EF4-FFF2-40B4-BE49-F238E27FC236}">
                <a16:creationId xmlns:a16="http://schemas.microsoft.com/office/drawing/2014/main" id="{32057CA4-9AFB-AF4A-B918-05A66D9EEF58}"/>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9EB59E3-6797-A647-B056-894F8D7AF51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31" name="TextBox 30">
            <a:extLst>
              <a:ext uri="{FF2B5EF4-FFF2-40B4-BE49-F238E27FC236}">
                <a16:creationId xmlns:a16="http://schemas.microsoft.com/office/drawing/2014/main" id="{46176C87-8C2B-1346-9FDA-C0C24A9B02F0}"/>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Click to edit Master text styles</a:t>
            </a:r>
          </a:p>
          <a:p>
            <a:pPr lvl="4"/>
            <a:endParaRPr lang="en-US"/>
          </a:p>
        </p:txBody>
      </p: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610462"/>
            <a:ext cx="3200400" cy="1555750"/>
          </a:xfrm>
        </p:spPr>
        <p:txBody>
          <a:bodyPr anchor="ctr" anchorCtr="0">
            <a:noAutofit/>
          </a:bodyPr>
          <a:lstStyle>
            <a:lvl1pPr marL="0" indent="0" algn="ctr">
              <a:buNone/>
              <a:defRPr sz="7500">
                <a:latin typeface="+mj-lt"/>
              </a:defRPr>
            </a:lvl1pPr>
          </a:lstStyle>
          <a:p>
            <a:pPr lvl="0"/>
            <a:r>
              <a:rPr lang="en-US"/>
              <a:t>00</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Click to edit Master text styles</a:t>
            </a:r>
          </a:p>
          <a:p>
            <a:pPr lvl="4"/>
            <a:endParaRPr lang="en-US"/>
          </a:p>
        </p:txBody>
      </p: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610462"/>
            <a:ext cx="3200400" cy="1555750"/>
          </a:xfrm>
        </p:spPr>
        <p:txBody>
          <a:bodyPr anchor="ctr" anchorCtr="0">
            <a:noAutofit/>
          </a:bodyPr>
          <a:lstStyle>
            <a:lvl1pPr marL="0" indent="0" algn="ctr">
              <a:buNone/>
              <a:defRPr sz="7500">
                <a:latin typeface="+mj-lt"/>
              </a:defRPr>
            </a:lvl1pPr>
          </a:lstStyle>
          <a:p>
            <a:pPr lvl="0"/>
            <a:r>
              <a:rPr lang="en-US"/>
              <a:t>00</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Click to edit Master text styles</a:t>
            </a:r>
          </a:p>
          <a:p>
            <a:pPr lvl="4"/>
            <a:endParaRPr lang="en-US"/>
          </a:p>
        </p:txBody>
      </p: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610462"/>
            <a:ext cx="3200400" cy="1555750"/>
          </a:xfrm>
        </p:spPr>
        <p:txBody>
          <a:bodyPr anchor="ctr" anchorCtr="0">
            <a:noAutofit/>
          </a:bodyPr>
          <a:lstStyle>
            <a:lvl1pPr marL="0" indent="0" algn="ctr">
              <a:buNone/>
              <a:defRPr sz="7500">
                <a:latin typeface="+mj-lt"/>
              </a:defRPr>
            </a:lvl1pPr>
          </a:lstStyle>
          <a:p>
            <a:pPr lvl="0"/>
            <a:r>
              <a:rPr lang="en-US"/>
              <a:t>00</a:t>
            </a:r>
          </a:p>
        </p:txBody>
      </p:sp>
      <p:sp>
        <p:nvSpPr>
          <p:cNvPr id="28" name="Text Placeholder 11">
            <a:extLst>
              <a:ext uri="{FF2B5EF4-FFF2-40B4-BE49-F238E27FC236}">
                <a16:creationId xmlns:a16="http://schemas.microsoft.com/office/drawing/2014/main" id="{68CA66E8-5492-C54F-A11E-0E6B99B9C2C3}"/>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27" name="Title Placeholder 1">
            <a:extLst>
              <a:ext uri="{FF2B5EF4-FFF2-40B4-BE49-F238E27FC236}">
                <a16:creationId xmlns:a16="http://schemas.microsoft.com/office/drawing/2014/main" id="{CE0809EF-3F59-4043-A1B8-AEF871D89686}"/>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371329556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8_Facts and Figures Char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2B33762-6113-3148-9376-7C6AB94542DF}"/>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6B970D15-0479-3F48-AF39-665B62C4026D}"/>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11" name="Straight Connector 10">
            <a:extLst>
              <a:ext uri="{FF2B5EF4-FFF2-40B4-BE49-F238E27FC236}">
                <a16:creationId xmlns:a16="http://schemas.microsoft.com/office/drawing/2014/main" id="{7F8D276C-E0F8-BD48-AF09-4D7E383E173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25CD0E2-84C8-164B-AD5C-C2367BC13B0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515661F-4E84-A947-8B40-69A0737A9F47}"/>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6" name="Content Placeholder 5">
            <a:extLst>
              <a:ext uri="{FF2B5EF4-FFF2-40B4-BE49-F238E27FC236}">
                <a16:creationId xmlns:a16="http://schemas.microsoft.com/office/drawing/2014/main" id="{F9AB3712-421D-4D44-A208-FCFD9F142B33}"/>
              </a:ext>
            </a:extLst>
          </p:cNvPr>
          <p:cNvSpPr>
            <a:spLocks noGrp="1"/>
          </p:cNvSpPr>
          <p:nvPr>
            <p:ph sz="quarter" idx="15" hasCustomPrompt="1"/>
          </p:nvPr>
        </p:nvSpPr>
        <p:spPr>
          <a:xfrm>
            <a:off x="4579938" y="2764450"/>
            <a:ext cx="6608762" cy="3278998"/>
          </a:xfrm>
        </p:spPr>
        <p:txBody>
          <a:bodyPr>
            <a:noAutofit/>
          </a:bodyPr>
          <a:lstStyle>
            <a:lvl1pPr>
              <a:defRPr sz="1800" baseline="0">
                <a:latin typeface="Buckeye Sans" pitchFamily="2" charset="77"/>
              </a:defRPr>
            </a:lvl1pPr>
          </a:lstStyle>
          <a:p>
            <a:pPr lvl="0"/>
            <a:r>
              <a:rPr lang="en-US"/>
              <a:t>Click to add a chart or table</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2751768"/>
            <a:ext cx="3637944" cy="2428368"/>
          </a:xfrm>
        </p:spPr>
        <p:txBody>
          <a:bodyPr>
            <a:noAutofit/>
          </a:bodyPr>
          <a:lstStyle>
            <a:lvl1pPr marL="0" inden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7A9AC07-0E34-8641-9EC5-C864146C9CA5}"/>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a:t>Click to edit Master text styles</a:t>
            </a:r>
          </a:p>
        </p:txBody>
      </p:sp>
      <p:sp>
        <p:nvSpPr>
          <p:cNvPr id="10" name="Title Placeholder 1">
            <a:extLst>
              <a:ext uri="{FF2B5EF4-FFF2-40B4-BE49-F238E27FC236}">
                <a16:creationId xmlns:a16="http://schemas.microsoft.com/office/drawing/2014/main" id="{612A8CFF-B192-674F-A2ED-D501F199D3F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388005955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9_Timeline Slide">
    <p:spTree>
      <p:nvGrpSpPr>
        <p:cNvPr id="1" name=""/>
        <p:cNvGrpSpPr/>
        <p:nvPr/>
      </p:nvGrpSpPr>
      <p:grpSpPr>
        <a:xfrm>
          <a:off x="0" y="0"/>
          <a:ext cx="0" cy="0"/>
          <a:chOff x="0" y="0"/>
          <a:chExt cx="0" cy="0"/>
        </a:xfrm>
      </p:grpSpPr>
      <p:sp>
        <p:nvSpPr>
          <p:cNvPr id="61" name="Freeform 60">
            <a:extLst>
              <a:ext uri="{FF2B5EF4-FFF2-40B4-BE49-F238E27FC236}">
                <a16:creationId xmlns:a16="http://schemas.microsoft.com/office/drawing/2014/main" id="{05A7BE62-8C6E-2A47-A1C6-A1684504C06E}"/>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Slide Number Placeholder 5">
            <a:extLst>
              <a:ext uri="{FF2B5EF4-FFF2-40B4-BE49-F238E27FC236}">
                <a16:creationId xmlns:a16="http://schemas.microsoft.com/office/drawing/2014/main" id="{3EDEAE72-3E6C-FD4B-B287-BE5C23FD1E1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a:p>
        </p:txBody>
      </p:sp>
      <p:cxnSp>
        <p:nvCxnSpPr>
          <p:cNvPr id="63" name="Straight Connector 62">
            <a:extLst>
              <a:ext uri="{FF2B5EF4-FFF2-40B4-BE49-F238E27FC236}">
                <a16:creationId xmlns:a16="http://schemas.microsoft.com/office/drawing/2014/main" id="{74E7BE41-5696-174D-B17B-8094B0E62C4D}"/>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229BAE92-0486-E14B-9FBD-8D359D71FD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5" name="TextBox 64">
            <a:extLst>
              <a:ext uri="{FF2B5EF4-FFF2-40B4-BE49-F238E27FC236}">
                <a16:creationId xmlns:a16="http://schemas.microsoft.com/office/drawing/2014/main" id="{F888932E-0473-6942-BFB3-AE898F1C4293}"/>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a:t>
            </a:r>
          </a:p>
        </p:txBody>
      </p:sp>
      <p:sp>
        <p:nvSpPr>
          <p:cNvPr id="3" name="Slide Number Placeholder 2">
            <a:extLst>
              <a:ext uri="{FF2B5EF4-FFF2-40B4-BE49-F238E27FC236}">
                <a16:creationId xmlns:a16="http://schemas.microsoft.com/office/drawing/2014/main" id="{CBF89960-3C15-CC45-B415-59FD67A082E3}"/>
              </a:ext>
              <a:ext uri="{C183D7F6-B498-43B3-948B-1728B52AA6E4}">
                <adec:decorative xmlns:adec="http://schemas.microsoft.com/office/drawing/2017/decorative" val="1"/>
              </a:ext>
            </a:extLst>
          </p:cNvPr>
          <p:cNvSpPr>
            <a:spLocks noGrp="1"/>
          </p:cNvSpPr>
          <p:nvPr>
            <p:ph type="sldNum" sz="quarter" idx="10"/>
          </p:nvPr>
        </p:nvSpPr>
        <p:spPr/>
        <p:txBody>
          <a:bodyPr/>
          <a:lstStyle/>
          <a:p>
            <a:fld id="{DFA4CD3D-26C8-47FF-8D13-9B32BAAB4735}" type="slidenum">
              <a:rPr lang="en-US" smtClean="0"/>
              <a:pPr/>
              <a:t>‹#›</a:t>
            </a:fld>
            <a:endParaRPr lang="en-US"/>
          </a:p>
        </p:txBody>
      </p:sp>
      <p:cxnSp>
        <p:nvCxnSpPr>
          <p:cNvPr id="16" name="Straight Connector 15">
            <a:extLst>
              <a:ext uri="{FF2B5EF4-FFF2-40B4-BE49-F238E27FC236}">
                <a16:creationId xmlns:a16="http://schemas.microsoft.com/office/drawing/2014/main" id="{9E184FE3-DD67-424C-9280-83C17C6E8FA6}"/>
              </a:ext>
              <a:ext uri="{C183D7F6-B498-43B3-948B-1728B52AA6E4}">
                <adec:decorative xmlns:adec="http://schemas.microsoft.com/office/drawing/2017/decorative" val="1"/>
              </a:ext>
            </a:extLst>
          </p:cNvPr>
          <p:cNvCxnSpPr>
            <a:cxnSpLocks/>
          </p:cNvCxnSpPr>
          <p:nvPr userDrawn="1"/>
        </p:nvCxnSpPr>
        <p:spPr>
          <a:xfrm>
            <a:off x="1122386" y="3862313"/>
            <a:ext cx="9938110" cy="0"/>
          </a:xfrm>
          <a:prstGeom prst="line">
            <a:avLst/>
          </a:prstGeom>
          <a:ln w="222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014D48-27EB-784B-BCAA-6DB63A7D199D}"/>
              </a:ext>
              <a:ext uri="{C183D7F6-B498-43B3-948B-1728B52AA6E4}">
                <adec:decorative xmlns:adec="http://schemas.microsoft.com/office/drawing/2017/decorative" val="1"/>
              </a:ext>
            </a:extLst>
          </p:cNvPr>
          <p:cNvCxnSpPr>
            <a:cxnSpLocks/>
          </p:cNvCxnSpPr>
          <p:nvPr/>
        </p:nvCxnSpPr>
        <p:spPr>
          <a:xfrm>
            <a:off x="1475915" y="3912015"/>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51E0E9-3EDE-1A4A-8259-0589CC43F967}"/>
              </a:ext>
              <a:ext uri="{C183D7F6-B498-43B3-948B-1728B52AA6E4}">
                <adec:decorative xmlns:adec="http://schemas.microsoft.com/office/drawing/2017/decorative" val="1"/>
              </a:ext>
            </a:extLst>
          </p:cNvPr>
          <p:cNvCxnSpPr>
            <a:cxnSpLocks/>
          </p:cNvCxnSpPr>
          <p:nvPr/>
        </p:nvCxnSpPr>
        <p:spPr>
          <a:xfrm>
            <a:off x="1122387"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DDE620-8CAC-6D4C-B633-D871F24D42F5}"/>
              </a:ext>
              <a:ext uri="{C183D7F6-B498-43B3-948B-1728B52AA6E4}">
                <adec:decorative xmlns:adec="http://schemas.microsoft.com/office/drawing/2017/decorative" val="1"/>
              </a:ext>
            </a:extLst>
          </p:cNvPr>
          <p:cNvCxnSpPr>
            <a:cxnSpLocks/>
          </p:cNvCxnSpPr>
          <p:nvPr/>
        </p:nvCxnSpPr>
        <p:spPr>
          <a:xfrm>
            <a:off x="2194132" y="3397726"/>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87E061E-F03C-354E-BBE1-2593B6298EE8}"/>
              </a:ext>
              <a:ext uri="{C183D7F6-B498-43B3-948B-1728B52AA6E4}">
                <adec:decorative xmlns:adec="http://schemas.microsoft.com/office/drawing/2017/decorative" val="1"/>
              </a:ext>
            </a:extLst>
          </p:cNvPr>
          <p:cNvSpPr/>
          <p:nvPr/>
        </p:nvSpPr>
        <p:spPr>
          <a:xfrm>
            <a:off x="2130513"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 name="Elbow Connector 25">
            <a:extLst>
              <a:ext uri="{FF2B5EF4-FFF2-40B4-BE49-F238E27FC236}">
                <a16:creationId xmlns:a16="http://schemas.microsoft.com/office/drawing/2014/main" id="{22BF8E84-12F6-A344-A940-75F1F8B2AAC6}"/>
              </a:ext>
              <a:ext uri="{C183D7F6-B498-43B3-948B-1728B52AA6E4}">
                <adec:decorative xmlns:adec="http://schemas.microsoft.com/office/drawing/2017/decorative" val="1"/>
              </a:ext>
            </a:extLst>
          </p:cNvPr>
          <p:cNvCxnSpPr>
            <a:cxnSpLocks/>
          </p:cNvCxnSpPr>
          <p:nvPr/>
        </p:nvCxnSpPr>
        <p:spPr>
          <a:xfrm rot="16200000" flipH="1">
            <a:off x="3378364" y="3944379"/>
            <a:ext cx="429948" cy="356205"/>
          </a:xfrm>
          <a:prstGeom prst="bentConnector3">
            <a:avLst>
              <a:gd name="adj1" fmla="val 4561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8A6D5A5-1C0D-FB47-9651-F71B9A91AF8D}"/>
              </a:ext>
              <a:ext uri="{C183D7F6-B498-43B3-948B-1728B52AA6E4}">
                <adec:decorative xmlns:adec="http://schemas.microsoft.com/office/drawing/2017/decorative" val="1"/>
              </a:ext>
            </a:extLst>
          </p:cNvPr>
          <p:cNvCxnSpPr>
            <a:cxnSpLocks/>
          </p:cNvCxnSpPr>
          <p:nvPr/>
        </p:nvCxnSpPr>
        <p:spPr>
          <a:xfrm>
            <a:off x="3415236"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984FFD3-8B2E-F649-A8DE-76BDE2159D75}"/>
              </a:ext>
              <a:ext uri="{C183D7F6-B498-43B3-948B-1728B52AA6E4}">
                <adec:decorative xmlns:adec="http://schemas.microsoft.com/office/drawing/2017/decorative" val="1"/>
              </a:ext>
            </a:extLst>
          </p:cNvPr>
          <p:cNvSpPr/>
          <p:nvPr/>
        </p:nvSpPr>
        <p:spPr>
          <a:xfrm>
            <a:off x="3352579"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 name="Straight Connector 29">
            <a:extLst>
              <a:ext uri="{FF2B5EF4-FFF2-40B4-BE49-F238E27FC236}">
                <a16:creationId xmlns:a16="http://schemas.microsoft.com/office/drawing/2014/main" id="{6B259A97-67B7-1947-B18E-EAF8A1628F6E}"/>
              </a:ext>
              <a:ext uri="{C183D7F6-B498-43B3-948B-1728B52AA6E4}">
                <adec:decorative xmlns:adec="http://schemas.microsoft.com/office/drawing/2017/decorative" val="1"/>
              </a:ext>
            </a:extLst>
          </p:cNvPr>
          <p:cNvCxnSpPr>
            <a:cxnSpLocks/>
          </p:cNvCxnSpPr>
          <p:nvPr/>
        </p:nvCxnSpPr>
        <p:spPr>
          <a:xfrm>
            <a:off x="4664993" y="3385310"/>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9CF5E7-2CF8-EE4F-84AE-FEFB8D4D3838}"/>
              </a:ext>
              <a:ext uri="{C183D7F6-B498-43B3-948B-1728B52AA6E4}">
                <adec:decorative xmlns:adec="http://schemas.microsoft.com/office/drawing/2017/decorative" val="1"/>
              </a:ext>
            </a:extLst>
          </p:cNvPr>
          <p:cNvCxnSpPr>
            <a:cxnSpLocks/>
          </p:cNvCxnSpPr>
          <p:nvPr/>
        </p:nvCxnSpPr>
        <p:spPr>
          <a:xfrm>
            <a:off x="4309696" y="3395243"/>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ECD28BA0-627E-194D-89A4-E0249F66A86E}"/>
              </a:ext>
              <a:ext uri="{C183D7F6-B498-43B3-948B-1728B52AA6E4}">
                <adec:decorative xmlns:adec="http://schemas.microsoft.com/office/drawing/2017/decorative" val="1"/>
              </a:ext>
            </a:extLst>
          </p:cNvPr>
          <p:cNvSpPr/>
          <p:nvPr/>
        </p:nvSpPr>
        <p:spPr>
          <a:xfrm>
            <a:off x="4601374" y="3782467"/>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4" name="Elbow Connector 33">
            <a:extLst>
              <a:ext uri="{FF2B5EF4-FFF2-40B4-BE49-F238E27FC236}">
                <a16:creationId xmlns:a16="http://schemas.microsoft.com/office/drawing/2014/main" id="{C944BF9F-487A-BC49-A867-2B9561E39F39}"/>
              </a:ext>
              <a:ext uri="{C183D7F6-B498-43B3-948B-1728B52AA6E4}">
                <adec:decorative xmlns:adec="http://schemas.microsoft.com/office/drawing/2017/decorative" val="1"/>
              </a:ext>
            </a:extLst>
          </p:cNvPr>
          <p:cNvCxnSpPr>
            <a:cxnSpLocks/>
          </p:cNvCxnSpPr>
          <p:nvPr/>
        </p:nvCxnSpPr>
        <p:spPr>
          <a:xfrm rot="16200000" flipH="1">
            <a:off x="5798835"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12B175-89C9-C745-B096-BB01124937CF}"/>
              </a:ext>
              <a:ext uri="{C183D7F6-B498-43B3-948B-1728B52AA6E4}">
                <adec:decorative xmlns:adec="http://schemas.microsoft.com/office/drawing/2017/decorative" val="1"/>
              </a:ext>
            </a:extLst>
          </p:cNvPr>
          <p:cNvCxnSpPr>
            <a:cxnSpLocks/>
          </p:cNvCxnSpPr>
          <p:nvPr/>
        </p:nvCxnSpPr>
        <p:spPr>
          <a:xfrm>
            <a:off x="6091863"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1FBDC2AA-41C2-3743-A672-36196180445A}"/>
              </a:ext>
              <a:ext uri="{C183D7F6-B498-43B3-948B-1728B52AA6E4}">
                <adec:decorative xmlns:adec="http://schemas.microsoft.com/office/drawing/2017/decorative" val="1"/>
              </a:ext>
            </a:extLst>
          </p:cNvPr>
          <p:cNvSpPr/>
          <p:nvPr/>
        </p:nvSpPr>
        <p:spPr>
          <a:xfrm>
            <a:off x="5484554"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Elbow Connector 37">
            <a:extLst>
              <a:ext uri="{FF2B5EF4-FFF2-40B4-BE49-F238E27FC236}">
                <a16:creationId xmlns:a16="http://schemas.microsoft.com/office/drawing/2014/main" id="{DAE8742F-A103-BF41-A9D8-891D144B3794}"/>
              </a:ext>
              <a:ext uri="{C183D7F6-B498-43B3-948B-1728B52AA6E4}">
                <adec:decorative xmlns:adec="http://schemas.microsoft.com/office/drawing/2017/decorative" val="1"/>
              </a:ext>
            </a:extLst>
          </p:cNvPr>
          <p:cNvCxnSpPr>
            <a:cxnSpLocks/>
          </p:cNvCxnSpPr>
          <p:nvPr/>
        </p:nvCxnSpPr>
        <p:spPr>
          <a:xfrm rot="16200000" flipH="1">
            <a:off x="7124930" y="3146744"/>
            <a:ext cx="548640" cy="777240"/>
          </a:xfrm>
          <a:prstGeom prst="bentConnector3">
            <a:avLst>
              <a:gd name="adj1" fmla="val 51901"/>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A3B8E4-CD12-E144-BB1A-D280B2FD6256}"/>
              </a:ext>
              <a:ext uri="{C183D7F6-B498-43B3-948B-1728B52AA6E4}">
                <adec:decorative xmlns:adec="http://schemas.microsoft.com/office/drawing/2017/decorative" val="1"/>
              </a:ext>
            </a:extLst>
          </p:cNvPr>
          <p:cNvCxnSpPr>
            <a:cxnSpLocks/>
          </p:cNvCxnSpPr>
          <p:nvPr/>
        </p:nvCxnSpPr>
        <p:spPr>
          <a:xfrm>
            <a:off x="6651521" y="3256518"/>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F7928F04-570B-184F-ADF6-394A3D77C261}"/>
              </a:ext>
              <a:ext uri="{C183D7F6-B498-43B3-948B-1728B52AA6E4}">
                <adec:decorative xmlns:adec="http://schemas.microsoft.com/office/drawing/2017/decorative" val="1"/>
              </a:ext>
            </a:extLst>
          </p:cNvPr>
          <p:cNvSpPr/>
          <p:nvPr/>
        </p:nvSpPr>
        <p:spPr>
          <a:xfrm>
            <a:off x="7718562"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2" name="Elbow Connector 41">
            <a:extLst>
              <a:ext uri="{FF2B5EF4-FFF2-40B4-BE49-F238E27FC236}">
                <a16:creationId xmlns:a16="http://schemas.microsoft.com/office/drawing/2014/main" id="{7055B517-1D73-FE47-876E-2F1CBD33EF29}"/>
              </a:ext>
              <a:ext uri="{C183D7F6-B498-43B3-948B-1728B52AA6E4}">
                <adec:decorative xmlns:adec="http://schemas.microsoft.com/office/drawing/2017/decorative" val="1"/>
              </a:ext>
            </a:extLst>
          </p:cNvPr>
          <p:cNvCxnSpPr>
            <a:cxnSpLocks/>
          </p:cNvCxnSpPr>
          <p:nvPr/>
        </p:nvCxnSpPr>
        <p:spPr>
          <a:xfrm rot="16200000" flipH="1">
            <a:off x="8801134"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86D567-F224-F84B-A0A5-0485DF514803}"/>
              </a:ext>
              <a:ext uri="{C183D7F6-B498-43B3-948B-1728B52AA6E4}">
                <adec:decorative xmlns:adec="http://schemas.microsoft.com/office/drawing/2017/decorative" val="1"/>
              </a:ext>
            </a:extLst>
          </p:cNvPr>
          <p:cNvCxnSpPr>
            <a:cxnSpLocks/>
          </p:cNvCxnSpPr>
          <p:nvPr/>
        </p:nvCxnSpPr>
        <p:spPr>
          <a:xfrm>
            <a:off x="9094162"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BEC20500-CD00-5247-8292-B3E08DC97F12}"/>
              </a:ext>
              <a:ext uri="{C183D7F6-B498-43B3-948B-1728B52AA6E4}">
                <adec:decorative xmlns:adec="http://schemas.microsoft.com/office/drawing/2017/decorative" val="1"/>
              </a:ext>
            </a:extLst>
          </p:cNvPr>
          <p:cNvSpPr/>
          <p:nvPr/>
        </p:nvSpPr>
        <p:spPr>
          <a:xfrm>
            <a:off x="8483354"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6" name="Elbow Connector 45">
            <a:extLst>
              <a:ext uri="{FF2B5EF4-FFF2-40B4-BE49-F238E27FC236}">
                <a16:creationId xmlns:a16="http://schemas.microsoft.com/office/drawing/2014/main" id="{6E92AFE4-6314-054F-A92B-2FE55D427501}"/>
              </a:ext>
              <a:ext uri="{C183D7F6-B498-43B3-948B-1728B52AA6E4}">
                <adec:decorative xmlns:adec="http://schemas.microsoft.com/office/drawing/2017/decorative" val="1"/>
              </a:ext>
            </a:extLst>
          </p:cNvPr>
          <p:cNvCxnSpPr>
            <a:cxnSpLocks/>
          </p:cNvCxnSpPr>
          <p:nvPr/>
        </p:nvCxnSpPr>
        <p:spPr>
          <a:xfrm rot="16200000" flipH="1">
            <a:off x="9885268" y="3033759"/>
            <a:ext cx="411480" cy="1143000"/>
          </a:xfrm>
          <a:prstGeom prst="bentConnector3">
            <a:avLst>
              <a:gd name="adj1" fmla="val 5705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1E54265-A42B-404B-A7FA-D489364792DC}"/>
              </a:ext>
              <a:ext uri="{C183D7F6-B498-43B3-948B-1728B52AA6E4}">
                <adec:decorative xmlns:adec="http://schemas.microsoft.com/office/drawing/2017/decorative" val="1"/>
              </a:ext>
            </a:extLst>
          </p:cNvPr>
          <p:cNvCxnSpPr>
            <a:cxnSpLocks/>
          </p:cNvCxnSpPr>
          <p:nvPr/>
        </p:nvCxnSpPr>
        <p:spPr>
          <a:xfrm>
            <a:off x="9160399"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683F2D0-8C36-5D48-9931-9FC513DB364F}"/>
              </a:ext>
              <a:ext uri="{C183D7F6-B498-43B3-948B-1728B52AA6E4}">
                <adec:decorative xmlns:adec="http://schemas.microsoft.com/office/drawing/2017/decorative" val="1"/>
              </a:ext>
            </a:extLst>
          </p:cNvPr>
          <p:cNvSpPr/>
          <p:nvPr/>
        </p:nvSpPr>
        <p:spPr>
          <a:xfrm>
            <a:off x="10596975"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B5718342-7FA9-6246-9E49-28E3F2655FD9}"/>
              </a:ext>
              <a:ext uri="{C183D7F6-B498-43B3-948B-1728B52AA6E4}">
                <adec:decorative xmlns:adec="http://schemas.microsoft.com/office/drawing/2017/decorative" val="1"/>
              </a:ext>
            </a:extLst>
          </p:cNvPr>
          <p:cNvSpPr/>
          <p:nvPr/>
        </p:nvSpPr>
        <p:spPr>
          <a:xfrm>
            <a:off x="1412296"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 name="Straight Connector 21">
            <a:extLst>
              <a:ext uri="{FF2B5EF4-FFF2-40B4-BE49-F238E27FC236}">
                <a16:creationId xmlns:a16="http://schemas.microsoft.com/office/drawing/2014/main" id="{7B6A5106-ADBB-484D-A71E-F26F18206525}"/>
              </a:ext>
              <a:ext uri="{C183D7F6-B498-43B3-948B-1728B52AA6E4}">
                <adec:decorative xmlns:adec="http://schemas.microsoft.com/office/drawing/2017/decorative" val="1"/>
              </a:ext>
            </a:extLst>
          </p:cNvPr>
          <p:cNvCxnSpPr>
            <a:cxnSpLocks/>
          </p:cNvCxnSpPr>
          <p:nvPr/>
        </p:nvCxnSpPr>
        <p:spPr>
          <a:xfrm>
            <a:off x="1840604"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877FFE3F-8F98-0347-B396-A1D572C9B828}"/>
              </a:ext>
            </a:extLst>
          </p:cNvPr>
          <p:cNvSpPr txBox="1">
            <a:spLocks/>
          </p:cNvSpPr>
          <p:nvPr userDrawn="1"/>
        </p:nvSpPr>
        <p:spPr>
          <a:xfrm>
            <a:off x="9176875" y="2668468"/>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a:t>
            </a:r>
            <a:r>
              <a:rPr lang="en-US" err="1">
                <a:solidFill>
                  <a:srgbClr val="414443"/>
                </a:solidFill>
              </a:rPr>
              <a:t>labore</a:t>
            </a:r>
            <a:r>
              <a:rPr lang="en-US">
                <a:solidFill>
                  <a:srgbClr val="414443"/>
                </a:solidFill>
              </a:rPr>
              <a:t> et dolore magna et.</a:t>
            </a:r>
          </a:p>
        </p:txBody>
      </p:sp>
      <p:sp>
        <p:nvSpPr>
          <p:cNvPr id="15" name="Text Placeholder 4">
            <a:extLst>
              <a:ext uri="{FF2B5EF4-FFF2-40B4-BE49-F238E27FC236}">
                <a16:creationId xmlns:a16="http://schemas.microsoft.com/office/drawing/2014/main" id="{242A4E15-2BED-A846-86BE-8396968C0E6C}"/>
              </a:ext>
            </a:extLst>
          </p:cNvPr>
          <p:cNvSpPr txBox="1">
            <a:spLocks/>
          </p:cNvSpPr>
          <p:nvPr userDrawn="1"/>
        </p:nvSpPr>
        <p:spPr>
          <a:xfrm>
            <a:off x="9176875"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13" name="Text Placeholder 4">
            <a:extLst>
              <a:ext uri="{FF2B5EF4-FFF2-40B4-BE49-F238E27FC236}">
                <a16:creationId xmlns:a16="http://schemas.microsoft.com/office/drawing/2014/main" id="{A46825BC-5526-5343-A0B7-5EED5734C5C6}"/>
              </a:ext>
            </a:extLst>
          </p:cNvPr>
          <p:cNvSpPr txBox="1">
            <a:spLocks/>
          </p:cNvSpPr>
          <p:nvPr userDrawn="1"/>
        </p:nvSpPr>
        <p:spPr>
          <a:xfrm>
            <a:off x="9176875"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AUGUST ’22</a:t>
            </a:r>
          </a:p>
        </p:txBody>
      </p:sp>
      <p:sp>
        <p:nvSpPr>
          <p:cNvPr id="60" name="Text Placeholder 3">
            <a:extLst>
              <a:ext uri="{FF2B5EF4-FFF2-40B4-BE49-F238E27FC236}">
                <a16:creationId xmlns:a16="http://schemas.microsoft.com/office/drawing/2014/main" id="{AD778D42-8F84-2F4A-B8DD-C3739AA7399D}"/>
              </a:ext>
            </a:extLst>
          </p:cNvPr>
          <p:cNvSpPr txBox="1">
            <a:spLocks/>
          </p:cNvSpPr>
          <p:nvPr userDrawn="1"/>
        </p:nvSpPr>
        <p:spPr>
          <a:xfrm>
            <a:off x="9110638" y="4839019"/>
            <a:ext cx="2059870" cy="81626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mag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a:t>
            </a:r>
            <a:r>
              <a:rPr lang="en-US" err="1">
                <a:solidFill>
                  <a:srgbClr val="414443"/>
                </a:solidFill>
              </a:rPr>
              <a:t>labore</a:t>
            </a:r>
            <a:r>
              <a:rPr lang="en-US">
                <a:solidFill>
                  <a:srgbClr val="414443"/>
                </a:solidFill>
              </a:rPr>
              <a:t> et dolore magna et </a:t>
            </a:r>
            <a:r>
              <a:rPr lang="en-US" err="1">
                <a:solidFill>
                  <a:srgbClr val="414443"/>
                </a:solidFill>
              </a:rPr>
              <a:t>aliqua</a:t>
            </a:r>
            <a:r>
              <a:rPr lang="en-US">
                <a:solidFill>
                  <a:srgbClr val="414443"/>
                </a:solidFill>
              </a:rPr>
              <a:t>. Ut </a:t>
            </a:r>
            <a:r>
              <a:rPr lang="en-US" err="1">
                <a:solidFill>
                  <a:srgbClr val="414443"/>
                </a:solidFill>
              </a:rPr>
              <a:t>enim</a:t>
            </a:r>
            <a:r>
              <a:rPr lang="en-US">
                <a:solidFill>
                  <a:srgbClr val="414443"/>
                </a:solidFill>
              </a:rPr>
              <a:t> ad minim </a:t>
            </a:r>
            <a:r>
              <a:rPr lang="en-US" err="1">
                <a:solidFill>
                  <a:srgbClr val="414443"/>
                </a:solidFill>
              </a:rPr>
              <a:t>veniam</a:t>
            </a:r>
            <a:r>
              <a:rPr lang="en-US">
                <a:solidFill>
                  <a:srgbClr val="414443"/>
                </a:solidFill>
              </a:rPr>
              <a:t> </a:t>
            </a:r>
            <a:r>
              <a:rPr lang="en-US" err="1">
                <a:solidFill>
                  <a:srgbClr val="414443"/>
                </a:solidFill>
              </a:rPr>
              <a:t>nostrud</a:t>
            </a:r>
            <a:r>
              <a:rPr lang="en-US">
                <a:solidFill>
                  <a:srgbClr val="414443"/>
                </a:solidFill>
              </a:rPr>
              <a:t>.</a:t>
            </a:r>
          </a:p>
        </p:txBody>
      </p:sp>
      <p:sp>
        <p:nvSpPr>
          <p:cNvPr id="59" name="Text Placeholder 4">
            <a:extLst>
              <a:ext uri="{FF2B5EF4-FFF2-40B4-BE49-F238E27FC236}">
                <a16:creationId xmlns:a16="http://schemas.microsoft.com/office/drawing/2014/main" id="{1C757423-48EB-CC46-975E-B65F7B9FCBC6}"/>
              </a:ext>
            </a:extLst>
          </p:cNvPr>
          <p:cNvSpPr txBox="1">
            <a:spLocks/>
          </p:cNvSpPr>
          <p:nvPr userDrawn="1"/>
        </p:nvSpPr>
        <p:spPr>
          <a:xfrm>
            <a:off x="9110638"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58" name="Text Placeholder 4">
            <a:extLst>
              <a:ext uri="{FF2B5EF4-FFF2-40B4-BE49-F238E27FC236}">
                <a16:creationId xmlns:a16="http://schemas.microsoft.com/office/drawing/2014/main" id="{720DE8A7-2905-9D47-910F-A29537F8B85F}"/>
              </a:ext>
            </a:extLst>
          </p:cNvPr>
          <p:cNvSpPr txBox="1">
            <a:spLocks/>
          </p:cNvSpPr>
          <p:nvPr userDrawn="1"/>
        </p:nvSpPr>
        <p:spPr>
          <a:xfrm>
            <a:off x="9110638"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JUNE ’22</a:t>
            </a:r>
          </a:p>
        </p:txBody>
      </p:sp>
      <p:sp>
        <p:nvSpPr>
          <p:cNvPr id="12" name="Text Placeholder 3">
            <a:extLst>
              <a:ext uri="{FF2B5EF4-FFF2-40B4-BE49-F238E27FC236}">
                <a16:creationId xmlns:a16="http://schemas.microsoft.com/office/drawing/2014/main" id="{B2558125-C653-4F44-933D-862C0C8DF1D0}"/>
              </a:ext>
            </a:extLst>
          </p:cNvPr>
          <p:cNvSpPr txBox="1">
            <a:spLocks/>
          </p:cNvSpPr>
          <p:nvPr userDrawn="1"/>
        </p:nvSpPr>
        <p:spPr>
          <a:xfrm>
            <a:off x="6667997" y="2668468"/>
            <a:ext cx="1753386" cy="528215"/>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a:t>
            </a:r>
          </a:p>
        </p:txBody>
      </p:sp>
      <p:sp>
        <p:nvSpPr>
          <p:cNvPr id="11" name="Text Placeholder 4">
            <a:extLst>
              <a:ext uri="{FF2B5EF4-FFF2-40B4-BE49-F238E27FC236}">
                <a16:creationId xmlns:a16="http://schemas.microsoft.com/office/drawing/2014/main" id="{BD7D2516-4AA0-8A48-A8D3-4AA49035E149}"/>
              </a:ext>
            </a:extLst>
          </p:cNvPr>
          <p:cNvSpPr txBox="1">
            <a:spLocks/>
          </p:cNvSpPr>
          <p:nvPr userDrawn="1"/>
        </p:nvSpPr>
        <p:spPr>
          <a:xfrm>
            <a:off x="6667997"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10" name="Text Placeholder 4">
            <a:extLst>
              <a:ext uri="{FF2B5EF4-FFF2-40B4-BE49-F238E27FC236}">
                <a16:creationId xmlns:a16="http://schemas.microsoft.com/office/drawing/2014/main" id="{8A6C81A7-70D8-FD4F-9551-9B26A6AB17A2}"/>
              </a:ext>
            </a:extLst>
          </p:cNvPr>
          <p:cNvSpPr txBox="1">
            <a:spLocks/>
          </p:cNvSpPr>
          <p:nvPr userDrawn="1"/>
        </p:nvSpPr>
        <p:spPr>
          <a:xfrm>
            <a:off x="6667997"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APRIL ’22</a:t>
            </a:r>
          </a:p>
        </p:txBody>
      </p:sp>
      <p:sp>
        <p:nvSpPr>
          <p:cNvPr id="57" name="Text Placeholder 3">
            <a:extLst>
              <a:ext uri="{FF2B5EF4-FFF2-40B4-BE49-F238E27FC236}">
                <a16:creationId xmlns:a16="http://schemas.microsoft.com/office/drawing/2014/main" id="{009ADAAB-7E14-E94E-933B-88F32306121E}"/>
              </a:ext>
            </a:extLst>
          </p:cNvPr>
          <p:cNvSpPr txBox="1">
            <a:spLocks/>
          </p:cNvSpPr>
          <p:nvPr userDrawn="1"/>
        </p:nvSpPr>
        <p:spPr>
          <a:xfrm>
            <a:off x="6103314" y="4839019"/>
            <a:ext cx="2185718" cy="588063"/>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con sec </a:t>
            </a:r>
            <a:r>
              <a:rPr lang="en-US" err="1">
                <a:solidFill>
                  <a:srgbClr val="414443"/>
                </a:solidFill>
              </a:rPr>
              <a:t>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a:t>
            </a:r>
            <a:r>
              <a:rPr lang="en-US" err="1">
                <a:solidFill>
                  <a:srgbClr val="414443"/>
                </a:solidFill>
              </a:rPr>
              <a:t>labore</a:t>
            </a:r>
            <a:r>
              <a:rPr lang="en-US">
                <a:solidFill>
                  <a:srgbClr val="414443"/>
                </a:solidFill>
              </a:rPr>
              <a:t> et dolore.</a:t>
            </a:r>
          </a:p>
        </p:txBody>
      </p:sp>
      <p:sp>
        <p:nvSpPr>
          <p:cNvPr id="56" name="Text Placeholder 4">
            <a:extLst>
              <a:ext uri="{FF2B5EF4-FFF2-40B4-BE49-F238E27FC236}">
                <a16:creationId xmlns:a16="http://schemas.microsoft.com/office/drawing/2014/main" id="{FBFE7901-3D48-0548-A36D-610AF44BD442}"/>
              </a:ext>
            </a:extLst>
          </p:cNvPr>
          <p:cNvSpPr txBox="1">
            <a:spLocks/>
          </p:cNvSpPr>
          <p:nvPr userDrawn="1"/>
        </p:nvSpPr>
        <p:spPr>
          <a:xfrm>
            <a:off x="6103314"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55" name="Text Placeholder 4">
            <a:extLst>
              <a:ext uri="{FF2B5EF4-FFF2-40B4-BE49-F238E27FC236}">
                <a16:creationId xmlns:a16="http://schemas.microsoft.com/office/drawing/2014/main" id="{831A7F19-65ED-E745-8072-6DC2948E5D45}"/>
              </a:ext>
            </a:extLst>
          </p:cNvPr>
          <p:cNvSpPr txBox="1">
            <a:spLocks/>
          </p:cNvSpPr>
          <p:nvPr userDrawn="1"/>
        </p:nvSpPr>
        <p:spPr>
          <a:xfrm>
            <a:off x="6103314"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MARCH ’22</a:t>
            </a:r>
          </a:p>
        </p:txBody>
      </p:sp>
      <p:sp>
        <p:nvSpPr>
          <p:cNvPr id="9" name="Text Placeholder 3">
            <a:extLst>
              <a:ext uri="{FF2B5EF4-FFF2-40B4-BE49-F238E27FC236}">
                <a16:creationId xmlns:a16="http://schemas.microsoft.com/office/drawing/2014/main" id="{5F95554B-45FC-164F-862B-DA6DFDB5C466}"/>
              </a:ext>
            </a:extLst>
          </p:cNvPr>
          <p:cNvSpPr txBox="1">
            <a:spLocks/>
          </p:cNvSpPr>
          <p:nvPr userDrawn="1"/>
        </p:nvSpPr>
        <p:spPr>
          <a:xfrm>
            <a:off x="4326172" y="2668468"/>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a:t>
            </a:r>
            <a:r>
              <a:rPr lang="en-US" err="1">
                <a:solidFill>
                  <a:srgbClr val="414443"/>
                </a:solidFill>
              </a:rPr>
              <a:t>labore</a:t>
            </a:r>
            <a:r>
              <a:rPr lang="en-US">
                <a:solidFill>
                  <a:srgbClr val="414443"/>
                </a:solidFill>
              </a:rPr>
              <a:t> et dolore magna et.</a:t>
            </a:r>
          </a:p>
        </p:txBody>
      </p:sp>
      <p:sp>
        <p:nvSpPr>
          <p:cNvPr id="8" name="Text Placeholder 4">
            <a:extLst>
              <a:ext uri="{FF2B5EF4-FFF2-40B4-BE49-F238E27FC236}">
                <a16:creationId xmlns:a16="http://schemas.microsoft.com/office/drawing/2014/main" id="{380849B0-A846-6E41-A01D-BB4BFFC16515}"/>
              </a:ext>
            </a:extLst>
          </p:cNvPr>
          <p:cNvSpPr txBox="1">
            <a:spLocks/>
          </p:cNvSpPr>
          <p:nvPr userDrawn="1"/>
        </p:nvSpPr>
        <p:spPr>
          <a:xfrm>
            <a:off x="4326172"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7" name="Text Placeholder 4">
            <a:extLst>
              <a:ext uri="{FF2B5EF4-FFF2-40B4-BE49-F238E27FC236}">
                <a16:creationId xmlns:a16="http://schemas.microsoft.com/office/drawing/2014/main" id="{ED7A3491-5DDC-D346-9E00-F96F44D4D8F2}"/>
              </a:ext>
            </a:extLst>
          </p:cNvPr>
          <p:cNvSpPr txBox="1">
            <a:spLocks/>
          </p:cNvSpPr>
          <p:nvPr userDrawn="1"/>
        </p:nvSpPr>
        <p:spPr>
          <a:xfrm>
            <a:off x="4326172"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FEBRUARY ’22</a:t>
            </a:r>
          </a:p>
        </p:txBody>
      </p:sp>
      <p:sp>
        <p:nvSpPr>
          <p:cNvPr id="54" name="Text Placeholder 3">
            <a:extLst>
              <a:ext uri="{FF2B5EF4-FFF2-40B4-BE49-F238E27FC236}">
                <a16:creationId xmlns:a16="http://schemas.microsoft.com/office/drawing/2014/main" id="{12CE547F-6ABA-EA4E-AF3A-4A50D06BB559}"/>
              </a:ext>
            </a:extLst>
          </p:cNvPr>
          <p:cNvSpPr txBox="1">
            <a:spLocks/>
          </p:cNvSpPr>
          <p:nvPr userDrawn="1"/>
        </p:nvSpPr>
        <p:spPr>
          <a:xfrm>
            <a:off x="3423473" y="4839019"/>
            <a:ext cx="2132140" cy="81626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con sec </a:t>
            </a:r>
            <a:r>
              <a:rPr lang="en-US" err="1">
                <a:solidFill>
                  <a:srgbClr val="414443"/>
                </a:solidFill>
              </a:rPr>
              <a:t>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labore et dolore magna et </a:t>
            </a:r>
            <a:r>
              <a:rPr lang="en-US" err="1">
                <a:solidFill>
                  <a:srgbClr val="414443"/>
                </a:solidFill>
              </a:rPr>
              <a:t>aliqua</a:t>
            </a:r>
            <a:r>
              <a:rPr lang="en-US">
                <a:solidFill>
                  <a:srgbClr val="414443"/>
                </a:solidFill>
              </a:rPr>
              <a:t>. Ut </a:t>
            </a:r>
            <a:r>
              <a:rPr lang="en-US" err="1">
                <a:solidFill>
                  <a:srgbClr val="414443"/>
                </a:solidFill>
              </a:rPr>
              <a:t>enim</a:t>
            </a:r>
            <a:r>
              <a:rPr lang="en-US">
                <a:solidFill>
                  <a:srgbClr val="414443"/>
                </a:solidFill>
              </a:rPr>
              <a:t> ad minim </a:t>
            </a:r>
            <a:r>
              <a:rPr lang="en-US" err="1">
                <a:solidFill>
                  <a:srgbClr val="414443"/>
                </a:solidFill>
              </a:rPr>
              <a:t>veniam</a:t>
            </a:r>
            <a:r>
              <a:rPr lang="en-US">
                <a:solidFill>
                  <a:srgbClr val="414443"/>
                </a:solidFill>
              </a:rPr>
              <a:t>, </a:t>
            </a:r>
            <a:r>
              <a:rPr lang="en-US" err="1">
                <a:solidFill>
                  <a:srgbClr val="414443"/>
                </a:solidFill>
              </a:rPr>
              <a:t>quis</a:t>
            </a:r>
            <a:r>
              <a:rPr lang="en-US">
                <a:solidFill>
                  <a:srgbClr val="414443"/>
                </a:solidFill>
              </a:rPr>
              <a:t> </a:t>
            </a:r>
            <a:r>
              <a:rPr lang="en-US" err="1">
                <a:solidFill>
                  <a:srgbClr val="414443"/>
                </a:solidFill>
              </a:rPr>
              <a:t>nostrud</a:t>
            </a:r>
            <a:r>
              <a:rPr lang="en-US">
                <a:solidFill>
                  <a:srgbClr val="414443"/>
                </a:solidFill>
              </a:rPr>
              <a:t> </a:t>
            </a:r>
            <a:r>
              <a:rPr lang="en-US" err="1">
                <a:solidFill>
                  <a:srgbClr val="414443"/>
                </a:solidFill>
              </a:rPr>
              <a:t>tempor</a:t>
            </a:r>
            <a:r>
              <a:rPr lang="en-US">
                <a:solidFill>
                  <a:srgbClr val="414443"/>
                </a:solidFill>
              </a:rPr>
              <a:t>.</a:t>
            </a:r>
          </a:p>
        </p:txBody>
      </p:sp>
      <p:sp>
        <p:nvSpPr>
          <p:cNvPr id="53" name="Text Placeholder 4">
            <a:extLst>
              <a:ext uri="{FF2B5EF4-FFF2-40B4-BE49-F238E27FC236}">
                <a16:creationId xmlns:a16="http://schemas.microsoft.com/office/drawing/2014/main" id="{03E3233D-D159-8E40-85EB-340D826827D5}"/>
              </a:ext>
            </a:extLst>
          </p:cNvPr>
          <p:cNvSpPr txBox="1">
            <a:spLocks/>
          </p:cNvSpPr>
          <p:nvPr userDrawn="1"/>
        </p:nvSpPr>
        <p:spPr>
          <a:xfrm>
            <a:off x="3423473"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52" name="Text Placeholder 4">
            <a:extLst>
              <a:ext uri="{FF2B5EF4-FFF2-40B4-BE49-F238E27FC236}">
                <a16:creationId xmlns:a16="http://schemas.microsoft.com/office/drawing/2014/main" id="{ABA00626-4AEA-1E44-AC25-4EDD77F3CBEE}"/>
              </a:ext>
            </a:extLst>
          </p:cNvPr>
          <p:cNvSpPr txBox="1">
            <a:spLocks/>
          </p:cNvSpPr>
          <p:nvPr userDrawn="1"/>
        </p:nvSpPr>
        <p:spPr>
          <a:xfrm>
            <a:off x="3423473"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JANUARY ’22</a:t>
            </a:r>
          </a:p>
        </p:txBody>
      </p:sp>
      <p:sp>
        <p:nvSpPr>
          <p:cNvPr id="6" name="Text Placeholder 3">
            <a:extLst>
              <a:ext uri="{FF2B5EF4-FFF2-40B4-BE49-F238E27FC236}">
                <a16:creationId xmlns:a16="http://schemas.microsoft.com/office/drawing/2014/main" id="{385C126A-A3D5-A04C-8205-FF319C2E9FAB}"/>
              </a:ext>
            </a:extLst>
          </p:cNvPr>
          <p:cNvSpPr txBox="1">
            <a:spLocks/>
          </p:cNvSpPr>
          <p:nvPr userDrawn="1"/>
        </p:nvSpPr>
        <p:spPr>
          <a:xfrm>
            <a:off x="1850471" y="2668467"/>
            <a:ext cx="1745763" cy="674245"/>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labore et dolore magna et.</a:t>
            </a:r>
          </a:p>
        </p:txBody>
      </p:sp>
      <p:sp>
        <p:nvSpPr>
          <p:cNvPr id="5" name="Text Placeholder 4">
            <a:extLst>
              <a:ext uri="{FF2B5EF4-FFF2-40B4-BE49-F238E27FC236}">
                <a16:creationId xmlns:a16="http://schemas.microsoft.com/office/drawing/2014/main" id="{0F2D5840-C239-DF40-BFE9-DBD04767EA05}"/>
              </a:ext>
            </a:extLst>
          </p:cNvPr>
          <p:cNvSpPr txBox="1">
            <a:spLocks/>
          </p:cNvSpPr>
          <p:nvPr userDrawn="1"/>
        </p:nvSpPr>
        <p:spPr>
          <a:xfrm>
            <a:off x="1850471"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4" name="Text Placeholder 4">
            <a:extLst>
              <a:ext uri="{FF2B5EF4-FFF2-40B4-BE49-F238E27FC236}">
                <a16:creationId xmlns:a16="http://schemas.microsoft.com/office/drawing/2014/main" id="{5BD414BC-0B7E-C343-AA39-707CFA224B0F}"/>
              </a:ext>
            </a:extLst>
          </p:cNvPr>
          <p:cNvSpPr txBox="1">
            <a:spLocks/>
          </p:cNvSpPr>
          <p:nvPr userDrawn="1"/>
        </p:nvSpPr>
        <p:spPr>
          <a:xfrm>
            <a:off x="1850471" y="2284680"/>
            <a:ext cx="1753386" cy="158010"/>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NOVEMBER ’21</a:t>
            </a:r>
          </a:p>
        </p:txBody>
      </p:sp>
      <p:sp>
        <p:nvSpPr>
          <p:cNvPr id="51" name="Text Placeholder 3">
            <a:extLst>
              <a:ext uri="{FF2B5EF4-FFF2-40B4-BE49-F238E27FC236}">
                <a16:creationId xmlns:a16="http://schemas.microsoft.com/office/drawing/2014/main" id="{3CE5B0E8-81C7-6349-98B7-1687FF2E9147}"/>
              </a:ext>
            </a:extLst>
          </p:cNvPr>
          <p:cNvSpPr txBox="1">
            <a:spLocks/>
          </p:cNvSpPr>
          <p:nvPr userDrawn="1"/>
        </p:nvSpPr>
        <p:spPr>
          <a:xfrm>
            <a:off x="1122386" y="4839019"/>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14443"/>
                </a:solidFill>
              </a:rPr>
              <a:t>Lorem ipsum dolor sit </a:t>
            </a:r>
            <a:r>
              <a:rPr lang="en-US" err="1">
                <a:solidFill>
                  <a:srgbClr val="414443"/>
                </a:solidFill>
              </a:rPr>
              <a:t>amet</a:t>
            </a:r>
            <a:r>
              <a:rPr lang="en-US">
                <a:solidFill>
                  <a:srgbClr val="414443"/>
                </a:solidFill>
              </a:rPr>
              <a:t>, </a:t>
            </a:r>
            <a:r>
              <a:rPr lang="en-US" err="1">
                <a:solidFill>
                  <a:srgbClr val="414443"/>
                </a:solidFill>
              </a:rPr>
              <a:t>consectetur</a:t>
            </a:r>
            <a:r>
              <a:rPr lang="en-US">
                <a:solidFill>
                  <a:srgbClr val="414443"/>
                </a:solidFill>
              </a:rPr>
              <a:t> </a:t>
            </a:r>
            <a:r>
              <a:rPr lang="en-US" err="1">
                <a:solidFill>
                  <a:srgbClr val="414443"/>
                </a:solidFill>
              </a:rPr>
              <a:t>adipiscing</a:t>
            </a:r>
            <a:r>
              <a:rPr lang="en-US">
                <a:solidFill>
                  <a:srgbClr val="414443"/>
                </a:solidFill>
              </a:rPr>
              <a:t> </a:t>
            </a:r>
            <a:r>
              <a:rPr lang="en-US" err="1">
                <a:solidFill>
                  <a:srgbClr val="414443"/>
                </a:solidFill>
              </a:rPr>
              <a:t>elit</a:t>
            </a:r>
            <a:r>
              <a:rPr lang="en-US">
                <a:solidFill>
                  <a:srgbClr val="414443"/>
                </a:solidFill>
              </a:rPr>
              <a:t>, sed do </a:t>
            </a:r>
            <a:r>
              <a:rPr lang="en-US" err="1">
                <a:solidFill>
                  <a:srgbClr val="414443"/>
                </a:solidFill>
              </a:rPr>
              <a:t>eiusmod</a:t>
            </a:r>
            <a:r>
              <a:rPr lang="en-US">
                <a:solidFill>
                  <a:srgbClr val="414443"/>
                </a:solidFill>
              </a:rPr>
              <a:t> </a:t>
            </a:r>
            <a:r>
              <a:rPr lang="en-US" err="1">
                <a:solidFill>
                  <a:srgbClr val="414443"/>
                </a:solidFill>
              </a:rPr>
              <a:t>tempor</a:t>
            </a:r>
            <a:r>
              <a:rPr lang="en-US">
                <a:solidFill>
                  <a:srgbClr val="414443"/>
                </a:solidFill>
              </a:rPr>
              <a:t> </a:t>
            </a:r>
            <a:r>
              <a:rPr lang="en-US" err="1">
                <a:solidFill>
                  <a:srgbClr val="414443"/>
                </a:solidFill>
              </a:rPr>
              <a:t>incididunt</a:t>
            </a:r>
            <a:r>
              <a:rPr lang="en-US">
                <a:solidFill>
                  <a:srgbClr val="414443"/>
                </a:solidFill>
              </a:rPr>
              <a:t> </a:t>
            </a:r>
            <a:r>
              <a:rPr lang="en-US" err="1">
                <a:solidFill>
                  <a:srgbClr val="414443"/>
                </a:solidFill>
              </a:rPr>
              <a:t>ut</a:t>
            </a:r>
            <a:r>
              <a:rPr lang="en-US">
                <a:solidFill>
                  <a:srgbClr val="414443"/>
                </a:solidFill>
              </a:rPr>
              <a:t> labore et dolore.</a:t>
            </a:r>
          </a:p>
        </p:txBody>
      </p:sp>
      <p:sp>
        <p:nvSpPr>
          <p:cNvPr id="50" name="Text Placeholder 4">
            <a:extLst>
              <a:ext uri="{FF2B5EF4-FFF2-40B4-BE49-F238E27FC236}">
                <a16:creationId xmlns:a16="http://schemas.microsoft.com/office/drawing/2014/main" id="{ECE96A79-2DBF-B148-B259-7F4BEB644590}"/>
              </a:ext>
            </a:extLst>
          </p:cNvPr>
          <p:cNvSpPr txBox="1">
            <a:spLocks/>
          </p:cNvSpPr>
          <p:nvPr userDrawn="1"/>
        </p:nvSpPr>
        <p:spPr>
          <a:xfrm>
            <a:off x="1122386"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49" name="Text Placeholder 4">
            <a:extLst>
              <a:ext uri="{FF2B5EF4-FFF2-40B4-BE49-F238E27FC236}">
                <a16:creationId xmlns:a16="http://schemas.microsoft.com/office/drawing/2014/main" id="{1B8BC20A-5C83-8640-A50B-280EAAE834BB}"/>
              </a:ext>
            </a:extLst>
          </p:cNvPr>
          <p:cNvSpPr txBox="1">
            <a:spLocks/>
          </p:cNvSpPr>
          <p:nvPr userDrawn="1"/>
        </p:nvSpPr>
        <p:spPr>
          <a:xfrm>
            <a:off x="1122386"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BA0C2F"/>
                </a:solidFill>
              </a:rPr>
              <a:t>OCTOBER ’21</a:t>
            </a:r>
          </a:p>
        </p:txBody>
      </p:sp>
      <p:sp>
        <p:nvSpPr>
          <p:cNvPr id="66" name="Title Placeholder 1">
            <a:extLst>
              <a:ext uri="{FF2B5EF4-FFF2-40B4-BE49-F238E27FC236}">
                <a16:creationId xmlns:a16="http://schemas.microsoft.com/office/drawing/2014/main" id="{C396FA5D-E7D0-3846-AD46-D8193C99F1C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3508514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9" name="Content Placeholder 2"/>
          <p:cNvSpPr>
            <a:spLocks noGrp="1"/>
          </p:cNvSpPr>
          <p:nvPr>
            <p:ph idx="13"/>
          </p:nvPr>
        </p:nvSpPr>
        <p:spPr>
          <a:xfrm>
            <a:off x="995907" y="1830388"/>
            <a:ext cx="10972800" cy="4525963"/>
          </a:xfrm>
          <a:prstGeom prst="rect">
            <a:avLst/>
          </a:prstGeom>
          <a:ln>
            <a:noFill/>
          </a:ln>
        </p:spPr>
        <p:txBody>
          <a:bodyPr/>
          <a:lstStyle>
            <a:lvl1pPr>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4"/>
            <a:r>
              <a:rPr lang="en-US" dirty="0"/>
              <a:t>Fifth level</a:t>
            </a:r>
          </a:p>
        </p:txBody>
      </p:sp>
      <p:sp>
        <p:nvSpPr>
          <p:cNvPr id="14" name="Content Placeholder 2"/>
          <p:cNvSpPr>
            <a:spLocks noGrp="1"/>
          </p:cNvSpPr>
          <p:nvPr>
            <p:ph idx="16" hasCustomPrompt="1"/>
          </p:nvPr>
        </p:nvSpPr>
        <p:spPr>
          <a:xfrm>
            <a:off x="5753853" y="1052952"/>
            <a:ext cx="6190428"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TOPIC TITLE HERE</a:t>
            </a:r>
          </a:p>
        </p:txBody>
      </p:sp>
    </p:spTree>
    <p:extLst>
      <p:ext uri="{BB962C8B-B14F-4D97-AF65-F5344CB8AC3E}">
        <p14:creationId xmlns:p14="http://schemas.microsoft.com/office/powerpoint/2010/main" val="215820296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0095902-FF5F-8541-8D80-CD72E66FBA02}"/>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Slide Number Placeholder 5">
            <a:extLst>
              <a:ext uri="{FF2B5EF4-FFF2-40B4-BE49-F238E27FC236}">
                <a16:creationId xmlns:a16="http://schemas.microsoft.com/office/drawing/2014/main" id="{F945A203-152A-D042-B3C9-A10868213283}"/>
              </a:ext>
              <a:ext uri="{C183D7F6-B498-43B3-948B-1728B52AA6E4}">
                <adec:decorative xmlns:adec="http://schemas.microsoft.com/office/drawing/2017/decorative" val="1"/>
              </a:ext>
            </a:extLst>
          </p:cNvPr>
          <p:cNvSpPr>
            <a:spLocks noGrp="1"/>
          </p:cNvSpPr>
          <p:nvPr>
            <p:ph type="sldNum" sz="quarter" idx="4"/>
          </p:nvPr>
        </p:nvSpPr>
        <p:spPr>
          <a:xfrm>
            <a:off x="466438" y="6054533"/>
            <a:ext cx="497378" cy="365125"/>
          </a:xfrm>
          <a:prstGeom prst="rect">
            <a:avLst/>
          </a:prstGeom>
        </p:spPr>
        <p:txBody>
          <a:bodyPr vert="horz" lIns="0" tIns="0" rIns="0" bIns="0" rtlCol="0" anchor="b" anchorCtr="0"/>
          <a:lstStyle>
            <a:lvl1pPr algn="l">
              <a:defRPr sz="1100">
                <a:solidFill>
                  <a:srgbClr val="A2AAAD"/>
                </a:solidFill>
              </a:defRPr>
            </a:lvl1pPr>
          </a:lstStyle>
          <a:p>
            <a:fld id="{DFA4CD3D-26C8-47FF-8D13-9B32BAAB4735}" type="slidenum">
              <a:rPr lang="en-US" smtClean="0"/>
              <a:pPr/>
              <a:t>‹#›</a:t>
            </a:fld>
            <a:endParaRPr lang="en-US"/>
          </a:p>
        </p:txBody>
      </p:sp>
      <p:cxnSp>
        <p:nvCxnSpPr>
          <p:cNvPr id="6" name="Straight Connector 5">
            <a:extLst>
              <a:ext uri="{FF2B5EF4-FFF2-40B4-BE49-F238E27FC236}">
                <a16:creationId xmlns:a16="http://schemas.microsoft.com/office/drawing/2014/main" id="{412E2413-F7DD-C046-B453-EF7882A43CE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D22D837-25C5-504A-80FF-E43188E7DF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Box 7">
            <a:extLst>
              <a:ext uri="{FF2B5EF4-FFF2-40B4-BE49-F238E27FC236}">
                <a16:creationId xmlns:a16="http://schemas.microsoft.com/office/drawing/2014/main" id="{BFBEE776-233E-7A41-867F-BDE49FBD4D2D}"/>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a:solidFill>
                  <a:srgbClr val="BFC6CB"/>
                </a:solidFill>
                <a:latin typeface="Buckeye Sans ExtraBold" pitchFamily="2" charset="77"/>
              </a:rPr>
              <a:t>OHIO STATE UNIVERSITY EXTENSION • INCOME TAX SCHOOLS</a:t>
            </a:r>
          </a:p>
        </p:txBody>
      </p:sp>
      <p:sp>
        <p:nvSpPr>
          <p:cNvPr id="13" name="Title Placeholder 1">
            <a:extLst>
              <a:ext uri="{FF2B5EF4-FFF2-40B4-BE49-F238E27FC236}">
                <a16:creationId xmlns:a16="http://schemas.microsoft.com/office/drawing/2014/main" id="{B986FC63-ACD6-4B4C-ADB3-9FC4E559870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a:t>Click to edit</a:t>
            </a:r>
          </a:p>
        </p:txBody>
      </p:sp>
    </p:spTree>
    <p:extLst>
      <p:ext uri="{BB962C8B-B14F-4D97-AF65-F5344CB8AC3E}">
        <p14:creationId xmlns:p14="http://schemas.microsoft.com/office/powerpoint/2010/main" val="111629859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A71724-99D6-487F-BD6D-A0C8C5F26C92}"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D113AE-4BE8-48AD-95F1-DEEEDF166E3E}" type="slidenum">
              <a:rPr lang="en-US" smtClean="0"/>
              <a:t>‹#›</a:t>
            </a:fld>
            <a:endParaRPr lang="en-US"/>
          </a:p>
        </p:txBody>
      </p:sp>
    </p:spTree>
    <p:extLst>
      <p:ext uri="{BB962C8B-B14F-4D97-AF65-F5344CB8AC3E}">
        <p14:creationId xmlns:p14="http://schemas.microsoft.com/office/powerpoint/2010/main" val="109402500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67858-537D-4DC5-B692-D44806D341CC}" type="datetimeFigureOut">
              <a:rPr lang="en-US" smtClean="0"/>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69FF54-4F73-4758-869E-5E25BA6D88EB}" type="slidenum">
              <a:rPr lang="en-US" smtClean="0"/>
              <a:t>‹#›</a:t>
            </a:fld>
            <a:endParaRPr lang="en-US"/>
          </a:p>
        </p:txBody>
      </p:sp>
    </p:spTree>
    <p:extLst>
      <p:ext uri="{BB962C8B-B14F-4D97-AF65-F5344CB8AC3E}">
        <p14:creationId xmlns:p14="http://schemas.microsoft.com/office/powerpoint/2010/main" val="213522731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endParaRPr lang="en-US"/>
          </a:p>
        </p:txBody>
      </p:sp>
      <p:sp>
        <p:nvSpPr>
          <p:cNvPr id="3" name="Content Placeholder 2"/>
          <p:cNvSpPr>
            <a:spLocks noGrp="1"/>
          </p:cNvSpPr>
          <p:nvPr>
            <p:ph idx="1"/>
          </p:nvPr>
        </p:nvSpPr>
        <p:spPr/>
        <p:txBody>
          <a:bodyPr/>
          <a:lstStyle>
            <a:lvl1pPr marL="0" indent="0">
              <a:buNone/>
              <a:defRPr/>
            </a:lvl1pPr>
          </a:lstStyle>
          <a:p>
            <a:pPr lvl="0"/>
            <a:endParaRPr lang="en-US"/>
          </a:p>
        </p:txBody>
      </p:sp>
      <p:sp>
        <p:nvSpPr>
          <p:cNvPr id="4" name="Date Placeholder 3"/>
          <p:cNvSpPr>
            <a:spLocks noGrp="1"/>
          </p:cNvSpPr>
          <p:nvPr>
            <p:ph type="dt" sz="half" idx="10"/>
          </p:nvPr>
        </p:nvSpPr>
        <p:spPr/>
        <p:txBody>
          <a:bodyPr/>
          <a:lstStyle/>
          <a:p>
            <a:fld id="{293CECFC-C68F-4231-A15B-699B37437309}" type="datetime1">
              <a:rPr lang="en-US" smtClean="0"/>
              <a:t>2/25/2026</a:t>
            </a:fld>
            <a:endParaRPr lang="en-US"/>
          </a:p>
        </p:txBody>
      </p:sp>
      <p:sp>
        <p:nvSpPr>
          <p:cNvPr id="5" name="Footer Placeholder 4"/>
          <p:cNvSpPr>
            <a:spLocks noGrp="1"/>
          </p:cNvSpPr>
          <p:nvPr>
            <p:ph type="ftr" sz="quarter" idx="11"/>
          </p:nvPr>
        </p:nvSpPr>
        <p:spPr/>
        <p:txBody>
          <a:bodyPr/>
          <a:lstStyle/>
          <a:p>
            <a:r>
              <a:rPr lang="en-US"/>
              <a:t>Ohio Farm Business and Benchmarking Program, Ohio State University Extension</a:t>
            </a:r>
          </a:p>
        </p:txBody>
      </p:sp>
      <p:sp>
        <p:nvSpPr>
          <p:cNvPr id="6" name="Slide Number Placeholder 5"/>
          <p:cNvSpPr>
            <a:spLocks noGrp="1"/>
          </p:cNvSpPr>
          <p:nvPr>
            <p:ph type="sldNum" sz="quarter" idx="12"/>
          </p:nvPr>
        </p:nvSpPr>
        <p:spPr/>
        <p:txBody>
          <a:bodyPr/>
          <a:lstStyle/>
          <a:p>
            <a:fld id="{42D209E0-7FC7-4B3F-A017-542CE15A136C}" type="slidenum">
              <a:rPr lang="en-US" smtClean="0"/>
              <a:t>‹#›</a:t>
            </a:fld>
            <a:endParaRPr lang="en-US"/>
          </a:p>
        </p:txBody>
      </p:sp>
    </p:spTree>
    <p:extLst>
      <p:ext uri="{BB962C8B-B14F-4D97-AF65-F5344CB8AC3E}">
        <p14:creationId xmlns:p14="http://schemas.microsoft.com/office/powerpoint/2010/main" val="68107767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Content Slide Layout - ULT">
    <p:spTree>
      <p:nvGrpSpPr>
        <p:cNvPr id="1" name=""/>
        <p:cNvGrpSpPr/>
        <p:nvPr/>
      </p:nvGrpSpPr>
      <p:grpSpPr>
        <a:xfrm>
          <a:off x="0" y="0"/>
          <a:ext cx="0" cy="0"/>
          <a:chOff x="0" y="0"/>
          <a:chExt cx="0" cy="0"/>
        </a:xfrm>
      </p:grpSpPr>
      <p:sp>
        <p:nvSpPr>
          <p:cNvPr id="11" name="Text Placeholder 2"/>
          <p:cNvSpPr>
            <a:spLocks noGrp="1"/>
          </p:cNvSpPr>
          <p:nvPr>
            <p:ph idx="1" hasCustomPrompt="1"/>
          </p:nvPr>
        </p:nvSpPr>
        <p:spPr>
          <a:xfrm>
            <a:off x="728133" y="1354803"/>
            <a:ext cx="10854267" cy="4479260"/>
          </a:xfrm>
          <a:prstGeom prst="rect">
            <a:avLst/>
          </a:prstGeom>
        </p:spPr>
        <p:txBody>
          <a:bodyPr vert="horz" lIns="0" tIns="0" rIns="0" bIns="0" rtlCol="0">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3000">
                <a:solidFill>
                  <a:srgbClr val="666666"/>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6B11465B-B8BA-F64A-A1FC-8985A3679BED}"/>
              </a:ext>
            </a:extLst>
          </p:cNvPr>
          <p:cNvSpPr>
            <a:spLocks noGrp="1"/>
          </p:cNvSpPr>
          <p:nvPr>
            <p:ph type="title" hasCustomPrompt="1"/>
          </p:nvPr>
        </p:nvSpPr>
        <p:spPr>
          <a:xfrm>
            <a:off x="729827" y="812166"/>
            <a:ext cx="10515600" cy="528955"/>
          </a:xfrm>
          <a:prstGeom prst="rect">
            <a:avLst/>
          </a:prstGeom>
        </p:spPr>
        <p:txBody>
          <a:bodyPr lIns="0" tIns="0" rIns="0" bIns="0"/>
          <a:lstStyle>
            <a:lvl1pPr algn="l">
              <a:defRPr sz="2800" b="1">
                <a:solidFill>
                  <a:srgbClr val="666666"/>
                </a:solidFill>
              </a:defRPr>
            </a:lvl1pPr>
          </a:lstStyle>
          <a:p>
            <a:r>
              <a:rPr lang="en-US"/>
              <a:t>CLICK TO EDIT MASTER TITLE STYLE</a:t>
            </a:r>
          </a:p>
        </p:txBody>
      </p:sp>
    </p:spTree>
    <p:extLst>
      <p:ext uri="{BB962C8B-B14F-4D97-AF65-F5344CB8AC3E}">
        <p14:creationId xmlns:p14="http://schemas.microsoft.com/office/powerpoint/2010/main" val="172956490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16947"/>
      </p:ext>
    </p:extLst>
  </p:cSld>
  <p:clrMapOvr>
    <a:masterClrMapping/>
  </p:clrMapOvr>
  <p:transition spd="slow">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1"/>
            <a:ext cx="284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444"/>
              </a:solidFill>
              <a:effectLst/>
              <a:uLnTx/>
              <a:uFillTx/>
              <a:latin typeface="Buckeye Sans"/>
              <a:ea typeface="+mn-ea"/>
              <a:cs typeface="+mn-cs"/>
            </a:endParaRPr>
          </a:p>
        </p:txBody>
      </p:sp>
      <p:sp>
        <p:nvSpPr>
          <p:cNvPr id="3"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444"/>
              </a:solidFill>
              <a:effectLst/>
              <a:uLnTx/>
              <a:uFillTx/>
              <a:latin typeface="Buckeye Sans"/>
              <a:ea typeface="+mn-ea"/>
              <a:cs typeface="+mn-cs"/>
            </a:endParaRPr>
          </a:p>
        </p:txBody>
      </p:sp>
      <p:sp>
        <p:nvSpPr>
          <p:cNvPr id="4"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892690F-9DE9-4122-8052-E11884F9EBE1}" type="slidenum">
              <a:rPr kumimoji="0" lang="en-US" sz="1800" b="0" i="0" u="none" strike="noStrike" kern="1200" cap="none" spc="0" normalizeH="0" baseline="0" noProof="0">
                <a:ln>
                  <a:noFill/>
                </a:ln>
                <a:solidFill>
                  <a:srgbClr val="414444"/>
                </a:solidFill>
                <a:effectLst/>
                <a:uLnTx/>
                <a:uFillTx/>
                <a:latin typeface="Buckeye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414444"/>
              </a:solidFill>
              <a:effectLst/>
              <a:uLnTx/>
              <a:uFillTx/>
              <a:latin typeface="Buckeye Sans"/>
              <a:ea typeface="+mn-ea"/>
              <a:cs typeface="+mn-cs"/>
            </a:endParaRPr>
          </a:p>
        </p:txBody>
      </p:sp>
    </p:spTree>
    <p:extLst>
      <p:ext uri="{BB962C8B-B14F-4D97-AF65-F5344CB8AC3E}">
        <p14:creationId xmlns:p14="http://schemas.microsoft.com/office/powerpoint/2010/main" val="122696414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fourObj">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414444"/>
              </a:solidFill>
              <a:effectLst/>
              <a:uLnTx/>
              <a:uFillTx/>
              <a:latin typeface="Buckeye Sans"/>
              <a:ea typeface="+mn-ea"/>
              <a:cs typeface="+mn-cs"/>
            </a:endParaRPr>
          </a:p>
        </p:txBody>
      </p:sp>
      <p:sp>
        <p:nvSpPr>
          <p:cNvPr id="8"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414444"/>
              </a:solidFill>
              <a:effectLst/>
              <a:uLnTx/>
              <a:uFillTx/>
              <a:latin typeface="Buckeye Sans"/>
              <a:ea typeface="+mn-ea"/>
              <a:cs typeface="+mn-cs"/>
            </a:endParaRPr>
          </a:p>
        </p:txBody>
      </p:sp>
      <p:sp>
        <p:nvSpPr>
          <p:cNvPr id="9"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99F2836-6309-4A8F-AD12-5E38445D4166}" type="slidenum">
              <a:rPr kumimoji="0" lang="en-US" altLang="en-US" sz="1800" b="0" i="0" u="none" strike="noStrike" kern="1200" cap="none" spc="0" normalizeH="0" baseline="0" noProof="0">
                <a:ln>
                  <a:noFill/>
                </a:ln>
                <a:solidFill>
                  <a:srgbClr val="414444"/>
                </a:solidFill>
                <a:effectLst/>
                <a:uLnTx/>
                <a:uFillTx/>
                <a:latin typeface="Buckeye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srgbClr val="414444"/>
              </a:solidFill>
              <a:effectLst/>
              <a:uLnTx/>
              <a:uFillTx/>
              <a:latin typeface="Buckeye Sans"/>
              <a:ea typeface="+mn-ea"/>
              <a:cs typeface="+mn-cs"/>
            </a:endParaRPr>
          </a:p>
        </p:txBody>
      </p:sp>
    </p:spTree>
    <p:extLst>
      <p:ext uri="{BB962C8B-B14F-4D97-AF65-F5344CB8AC3E}">
        <p14:creationId xmlns:p14="http://schemas.microsoft.com/office/powerpoint/2010/main" val="75604491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Content Slide LR 1">
    <p:spTree>
      <p:nvGrpSpPr>
        <p:cNvPr id="1" name=""/>
        <p:cNvGrpSpPr/>
        <p:nvPr/>
      </p:nvGrpSpPr>
      <p:grpSpPr>
        <a:xfrm>
          <a:off x="0" y="0"/>
          <a:ext cx="0" cy="0"/>
          <a:chOff x="0" y="0"/>
          <a:chExt cx="0" cy="0"/>
        </a:xfrm>
      </p:grpSpPr>
      <p:sp>
        <p:nvSpPr>
          <p:cNvPr id="4" name="Content Placeholder 2"/>
          <p:cNvSpPr>
            <a:spLocks noGrp="1"/>
          </p:cNvSpPr>
          <p:nvPr>
            <p:ph idx="1"/>
          </p:nvPr>
        </p:nvSpPr>
        <p:spPr>
          <a:xfrm>
            <a:off x="761983" y="1268042"/>
            <a:ext cx="10972801" cy="5027456"/>
          </a:xfrm>
          <a:prstGeom prst="rect">
            <a:avLst/>
          </a:prstGeom>
        </p:spPr>
        <p:txBody>
          <a:bodyPr/>
          <a:lstStyle>
            <a:lvl1pPr>
              <a:defRPr b="0" i="0">
                <a:solidFill>
                  <a:srgbClr val="666666"/>
                </a:solidFill>
                <a:latin typeface="+mn-lt"/>
                <a:cs typeface="Georgia"/>
              </a:defRPr>
            </a:lvl1pPr>
            <a:lvl2pPr>
              <a:defRPr b="0" i="0">
                <a:solidFill>
                  <a:srgbClr val="666666"/>
                </a:solidFill>
                <a:latin typeface="+mn-lt"/>
                <a:cs typeface="Georgia"/>
              </a:defRPr>
            </a:lvl2pPr>
            <a:lvl3pPr>
              <a:defRPr b="0" i="0">
                <a:solidFill>
                  <a:srgbClr val="666666"/>
                </a:solidFill>
                <a:latin typeface="+mn-lt"/>
                <a:cs typeface="Georgia"/>
              </a:defRPr>
            </a:lvl3pPr>
            <a:lvl4pPr>
              <a:defRPr b="0" i="0">
                <a:solidFill>
                  <a:srgbClr val="666666"/>
                </a:solidFill>
                <a:latin typeface="+mn-lt"/>
                <a:cs typeface="Georgia"/>
              </a:defRPr>
            </a:lvl4pPr>
            <a:lvl5pPr>
              <a:defRPr b="0" i="0">
                <a:solidFill>
                  <a:srgbClr val="666666"/>
                </a:solidFill>
                <a:latin typeface="+mn-lt"/>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hasCustomPrompt="1"/>
          </p:nvPr>
        </p:nvSpPr>
        <p:spPr>
          <a:xfrm>
            <a:off x="761983" y="801938"/>
            <a:ext cx="10972801" cy="360329"/>
          </a:xfrm>
          <a:prstGeom prst="rect">
            <a:avLst/>
          </a:prstGeom>
        </p:spPr>
        <p:txBody>
          <a:bodyPr lIns="0" tIns="0" rIns="0" bIns="0" anchor="b">
            <a:noAutofit/>
          </a:bodyPr>
          <a:lstStyle>
            <a:lvl1pPr algn="l">
              <a:defRPr sz="2600" b="1" i="0">
                <a:solidFill>
                  <a:srgbClr val="BB0000"/>
                </a:solidFill>
                <a:latin typeface="+mj-lt"/>
                <a:cs typeface="Helvetica"/>
              </a:defRPr>
            </a:lvl1pPr>
          </a:lstStyle>
          <a:p>
            <a:r>
              <a:rPr lang="en-US"/>
              <a:t>CLICK TO EDIT MASTER TITLE STYLE</a:t>
            </a:r>
          </a:p>
        </p:txBody>
      </p:sp>
    </p:spTree>
    <p:extLst>
      <p:ext uri="{BB962C8B-B14F-4D97-AF65-F5344CB8AC3E}">
        <p14:creationId xmlns:p14="http://schemas.microsoft.com/office/powerpoint/2010/main" val="404643135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1D087-AFB0-1CE5-1446-34E335DFFB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CF8F05-F798-0B73-0083-717E754EF7A1}"/>
              </a:ext>
            </a:extLst>
          </p:cNvPr>
          <p:cNvSpPr>
            <a:spLocks noGrp="1"/>
          </p:cNvSpPr>
          <p:nvPr>
            <p:ph type="dt" sz="half" idx="10"/>
          </p:nvPr>
        </p:nvSpPr>
        <p:spPr/>
        <p:txBody>
          <a:bodyPr/>
          <a:lstStyle/>
          <a:p>
            <a:fld id="{5670131B-4DD8-4F7B-8DD0-5EC262DFE966}" type="datetimeFigureOut">
              <a:rPr lang="en-US" smtClean="0"/>
              <a:t>2/25/2026</a:t>
            </a:fld>
            <a:endParaRPr lang="en-US"/>
          </a:p>
        </p:txBody>
      </p:sp>
      <p:sp>
        <p:nvSpPr>
          <p:cNvPr id="4" name="Footer Placeholder 3">
            <a:extLst>
              <a:ext uri="{FF2B5EF4-FFF2-40B4-BE49-F238E27FC236}">
                <a16:creationId xmlns:a16="http://schemas.microsoft.com/office/drawing/2014/main" id="{76F051C7-8C21-A793-1941-1000A27B9C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80632C-7C5C-0D30-0026-F2EB975F84EA}"/>
              </a:ext>
            </a:extLst>
          </p:cNvPr>
          <p:cNvSpPr>
            <a:spLocks noGrp="1"/>
          </p:cNvSpPr>
          <p:nvPr>
            <p:ph type="sldNum" sz="quarter" idx="12"/>
          </p:nvPr>
        </p:nvSpPr>
        <p:spPr/>
        <p:txBody>
          <a:bodyPr/>
          <a:lstStyle/>
          <a:p>
            <a:fld id="{252EBD13-C55D-4D28-BE45-8D87E405B87F}" type="slidenum">
              <a:rPr lang="en-US" smtClean="0"/>
              <a:t>‹#›</a:t>
            </a:fld>
            <a:endParaRPr lang="en-US"/>
          </a:p>
        </p:txBody>
      </p:sp>
    </p:spTree>
    <p:extLst>
      <p:ext uri="{BB962C8B-B14F-4D97-AF65-F5344CB8AC3E}">
        <p14:creationId xmlns:p14="http://schemas.microsoft.com/office/powerpoint/2010/main" val="880989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ig Phrase-Word Slide WHITE1">
    <p:spTree>
      <p:nvGrpSpPr>
        <p:cNvPr id="1" name=""/>
        <p:cNvGrpSpPr/>
        <p:nvPr/>
      </p:nvGrpSpPr>
      <p:grpSpPr>
        <a:xfrm>
          <a:off x="0" y="0"/>
          <a:ext cx="0" cy="0"/>
          <a:chOff x="0" y="0"/>
          <a:chExt cx="0" cy="0"/>
        </a:xfrm>
      </p:grpSpPr>
      <p:sp>
        <p:nvSpPr>
          <p:cNvPr id="10" name="Content Placeholder 2"/>
          <p:cNvSpPr>
            <a:spLocks noGrp="1"/>
          </p:cNvSpPr>
          <p:nvPr>
            <p:ph idx="16" hasCustomPrompt="1"/>
          </p:nvPr>
        </p:nvSpPr>
        <p:spPr>
          <a:xfrm>
            <a:off x="869009" y="1734522"/>
            <a:ext cx="9592027" cy="4417350"/>
          </a:xfrm>
          <a:prstGeom prst="rect">
            <a:avLst/>
          </a:prstGeom>
          <a:ln>
            <a:noFill/>
          </a:ln>
        </p:spPr>
        <p:txBody>
          <a:bodyPr/>
          <a:lstStyle>
            <a:lvl1pPr algn="l">
              <a:lnSpc>
                <a:spcPts val="8400"/>
              </a:lnSpc>
              <a:spcBef>
                <a:spcPts val="0"/>
              </a:spcBef>
              <a:defRPr sz="8000" b="1" baseline="0">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BIG WORD BIG PHRASE</a:t>
            </a:r>
            <a:br>
              <a:rPr lang="en-US" dirty="0"/>
            </a:br>
            <a:r>
              <a:rPr lang="en-US" dirty="0"/>
              <a:t>SLIDE</a:t>
            </a:r>
          </a:p>
        </p:txBody>
      </p:sp>
    </p:spTree>
    <p:extLst>
      <p:ext uri="{BB962C8B-B14F-4D97-AF65-F5344CB8AC3E}">
        <p14:creationId xmlns:p14="http://schemas.microsoft.com/office/powerpoint/2010/main" val="238728040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72E3A-6C87-AC36-9BF4-C72165E433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77C7C0-61E1-E27E-9F92-D049ACAE5F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01ACA1-FE99-C508-9424-42E7D69C9F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45CA88-CE53-2170-2F54-7C5C4E71DE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1EA557-665B-490B-5401-73AE3D142E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F21EC8-95FA-29B5-9E90-02054D0D31A0}"/>
              </a:ext>
            </a:extLst>
          </p:cNvPr>
          <p:cNvSpPr>
            <a:spLocks noGrp="1"/>
          </p:cNvSpPr>
          <p:nvPr>
            <p:ph type="dt" sz="half" idx="10"/>
          </p:nvPr>
        </p:nvSpPr>
        <p:spPr/>
        <p:txBody>
          <a:bodyPr/>
          <a:lstStyle/>
          <a:p>
            <a:fld id="{5670131B-4DD8-4F7B-8DD0-5EC262DFE966}" type="datetimeFigureOut">
              <a:rPr lang="en-US" smtClean="0"/>
              <a:t>2/25/2026</a:t>
            </a:fld>
            <a:endParaRPr lang="en-US"/>
          </a:p>
        </p:txBody>
      </p:sp>
      <p:sp>
        <p:nvSpPr>
          <p:cNvPr id="8" name="Footer Placeholder 7">
            <a:extLst>
              <a:ext uri="{FF2B5EF4-FFF2-40B4-BE49-F238E27FC236}">
                <a16:creationId xmlns:a16="http://schemas.microsoft.com/office/drawing/2014/main" id="{C4B6C0FB-3F85-51C8-AC24-597C03908D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A05F23-73B3-A191-8C54-24FF9289AA06}"/>
              </a:ext>
            </a:extLst>
          </p:cNvPr>
          <p:cNvSpPr>
            <a:spLocks noGrp="1"/>
          </p:cNvSpPr>
          <p:nvPr>
            <p:ph type="sldNum" sz="quarter" idx="12"/>
          </p:nvPr>
        </p:nvSpPr>
        <p:spPr/>
        <p:txBody>
          <a:bodyPr/>
          <a:lstStyle/>
          <a:p>
            <a:fld id="{252EBD13-C55D-4D28-BE45-8D87E405B87F}" type="slidenum">
              <a:rPr lang="en-US" smtClean="0"/>
              <a:t>‹#›</a:t>
            </a:fld>
            <a:endParaRPr lang="en-US"/>
          </a:p>
        </p:txBody>
      </p:sp>
    </p:spTree>
    <p:extLst>
      <p:ext uri="{BB962C8B-B14F-4D97-AF65-F5344CB8AC3E}">
        <p14:creationId xmlns:p14="http://schemas.microsoft.com/office/powerpoint/2010/main" val="10111043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BA0C2F"/>
                </a:solidFill>
                <a:latin typeface="Buckeye Serif 2 Black"/>
                <a:cs typeface="Buckeye Serif 2 Black"/>
              </a:defRPr>
            </a:lvl1pPr>
          </a:lstStyle>
          <a:p>
            <a:endParaRPr/>
          </a:p>
        </p:txBody>
      </p:sp>
      <p:sp>
        <p:nvSpPr>
          <p:cNvPr id="3" name="Holder 3"/>
          <p:cNvSpPr>
            <a:spLocks noGrp="1"/>
          </p:cNvSpPr>
          <p:nvPr>
            <p:ph type="body" idx="1"/>
          </p:nvPr>
        </p:nvSpPr>
        <p:spPr/>
        <p:txBody>
          <a:bodyPr lIns="0" tIns="0" rIns="0" bIns="0"/>
          <a:lstStyle>
            <a:lvl1pPr>
              <a:defRPr sz="2400" b="0" i="0">
                <a:solidFill>
                  <a:srgbClr val="212325"/>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2/25/2026</a:t>
            </a:fld>
            <a:endParaRPr lang="en-US"/>
          </a:p>
        </p:txBody>
      </p:sp>
      <p:sp>
        <p:nvSpPr>
          <p:cNvPr id="6" name="Holder 6"/>
          <p:cNvSpPr>
            <a:spLocks noGrp="1"/>
          </p:cNvSpPr>
          <p:nvPr>
            <p:ph type="sldNum" sz="quarter" idx="7"/>
          </p:nvPr>
        </p:nvSpPr>
        <p:spPr/>
        <p:txBody>
          <a:bodyPr lIns="0" tIns="0" rIns="0" bIns="0"/>
          <a:lstStyle>
            <a:lvl1pPr>
              <a:defRPr sz="1000" b="0" i="0">
                <a:solidFill>
                  <a:srgbClr val="202324"/>
                </a:solidFill>
                <a:latin typeface="Calibri"/>
                <a:cs typeface="Calibri"/>
              </a:defRPr>
            </a:lvl1pPr>
          </a:lstStyle>
          <a:p>
            <a:pPr marL="76200">
              <a:lnSpc>
                <a:spcPts val="1060"/>
              </a:lnSpc>
            </a:pPr>
            <a:fld id="{81D60167-4931-47E6-BA6A-407CBD079E47}" type="slidenum">
              <a:rPr spc="-50" dirty="0"/>
              <a:t>‹#›</a:t>
            </a:fld>
            <a:endParaRPr spc="-50"/>
          </a:p>
        </p:txBody>
      </p:sp>
    </p:spTree>
    <p:extLst>
      <p:ext uri="{BB962C8B-B14F-4D97-AF65-F5344CB8AC3E}">
        <p14:creationId xmlns:p14="http://schemas.microsoft.com/office/powerpoint/2010/main" val="346023530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414443"/>
                </a:solidFill>
                <a:latin typeface="Buckeye Serif Black"/>
                <a:cs typeface="Buckeye Serif Black"/>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400" b="1" i="0">
                <a:solidFill>
                  <a:srgbClr val="BEC5CA"/>
                </a:solidFill>
                <a:latin typeface="Buckeye Sans ExtraBold"/>
                <a:cs typeface="Buckeye Sans ExtraBold"/>
              </a:defRPr>
            </a:lvl1pPr>
          </a:lstStyle>
          <a:p>
            <a:pPr marL="12700">
              <a:lnSpc>
                <a:spcPct val="100000"/>
              </a:lnSpc>
              <a:spcBef>
                <a:spcPts val="220"/>
              </a:spcBef>
            </a:pPr>
            <a:r>
              <a:t>OHIO</a:t>
            </a:r>
            <a:r>
              <a:rPr spc="-45"/>
              <a:t> </a:t>
            </a:r>
            <a:r>
              <a:t>STATE</a:t>
            </a:r>
            <a:r>
              <a:rPr spc="-35"/>
              <a:t> </a:t>
            </a:r>
            <a:r>
              <a:t>UNIVERSITY</a:t>
            </a:r>
            <a:r>
              <a:rPr spc="-40"/>
              <a:t> </a:t>
            </a:r>
            <a:r>
              <a:t>EXTENSION</a:t>
            </a:r>
            <a:r>
              <a:rPr spc="-45"/>
              <a:t> </a:t>
            </a:r>
            <a:r>
              <a:t>•</a:t>
            </a:r>
            <a:r>
              <a:rPr spc="-10"/>
              <a:t> farmoffice.osu.edu</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2/25/2026</a:t>
            </a:fld>
            <a:endParaRPr lang="en-US"/>
          </a:p>
        </p:txBody>
      </p:sp>
      <p:sp>
        <p:nvSpPr>
          <p:cNvPr id="6" name="Holder 6"/>
          <p:cNvSpPr>
            <a:spLocks noGrp="1"/>
          </p:cNvSpPr>
          <p:nvPr>
            <p:ph type="sldNum" sz="quarter" idx="7"/>
          </p:nvPr>
        </p:nvSpPr>
        <p:spPr/>
        <p:txBody>
          <a:bodyPr lIns="0" tIns="0" rIns="0" bIns="0"/>
          <a:lstStyle>
            <a:lvl1pPr>
              <a:defRPr sz="1100" b="0" i="0">
                <a:solidFill>
                  <a:srgbClr val="A1AAAC"/>
                </a:solidFill>
                <a:latin typeface="Buckeye Sans"/>
                <a:cs typeface="Buckeye Sans"/>
              </a:defRPr>
            </a:lvl1pPr>
          </a:lstStyle>
          <a:p>
            <a:pPr marL="38100">
              <a:lnSpc>
                <a:spcPct val="100000"/>
              </a:lnSpc>
              <a:spcBef>
                <a:spcPts val="190"/>
              </a:spcBef>
            </a:pPr>
            <a:fld id="{81D60167-4931-47E6-BA6A-407CBD079E47}" type="slidenum">
              <a:rPr dirty="0"/>
              <a:t>‹#›</a:t>
            </a:fld>
            <a:endParaRPr/>
          </a:p>
        </p:txBody>
      </p:sp>
    </p:spTree>
    <p:extLst>
      <p:ext uri="{BB962C8B-B14F-4D97-AF65-F5344CB8AC3E}">
        <p14:creationId xmlns:p14="http://schemas.microsoft.com/office/powerpoint/2010/main" val="55100402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20_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9B96CE-7E97-254F-A8C7-D813ACF2CB9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428EDB8B-E1B7-574A-BCC7-46D528390BE7}"/>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9" name="Straight Connector 8">
            <a:extLst>
              <a:ext uri="{FF2B5EF4-FFF2-40B4-BE49-F238E27FC236}">
                <a16:creationId xmlns:a16="http://schemas.microsoft.com/office/drawing/2014/main" id="{B9E3C4EE-6666-1A40-A5EC-14B0DF1D01A4}"/>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E827C36-59ED-8144-ADBA-892BD4139C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151CA0B0-D93F-C047-B90C-CDFB8C7BC3F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4623366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100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C113724-7455-C542-BEC6-687265D051C1}"/>
              </a:ext>
            </a:extLst>
          </p:cNvPr>
          <p:cNvSpPr/>
          <p:nvPr userDrawn="1"/>
        </p:nvSpPr>
        <p:spPr>
          <a:xfrm>
            <a:off x="26235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blipFill dpi="0" rotWithShape="1">
            <a:blip r:embed="rId2">
              <a:alphaModFix amt="39700"/>
              <a:extLst>
                <a:ext uri="{28A0092B-C50C-407E-A947-70E740481C1C}">
                  <a14:useLocalDpi xmlns:a14="http://schemas.microsoft.com/office/drawing/2010/main" val="0"/>
                </a:ext>
              </a:extLst>
            </a:blip>
            <a:srcRect/>
            <a:stretch>
              <a:fillRect l="51470" t="4246" r="3045" b="-16784"/>
            </a:stretch>
          </a:blip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ollege of Food, Agricultural, and Environmental Sciences identification tag.">
            <a:extLst>
              <a:ext uri="{FF2B5EF4-FFF2-40B4-BE49-F238E27FC236}">
                <a16:creationId xmlns:a16="http://schemas.microsoft.com/office/drawing/2014/main" id="{B14C2A2A-3E21-4D47-BCC2-1B24112ACF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 y="0"/>
            <a:ext cx="1191810" cy="865632"/>
          </a:xfrm>
          <a:prstGeom prst="rect">
            <a:avLst/>
          </a:prstGeom>
        </p:spPr>
      </p:pic>
      <p:sp>
        <p:nvSpPr>
          <p:cNvPr id="5" name="Rectangle 4">
            <a:extLst>
              <a:ext uri="{FF2B5EF4-FFF2-40B4-BE49-F238E27FC236}">
                <a16:creationId xmlns:a16="http://schemas.microsoft.com/office/drawing/2014/main" id="{2B8293D8-2031-EF4C-9BA3-3EAD2C25E444}"/>
              </a:ext>
            </a:extLst>
          </p:cNvPr>
          <p:cNvSpPr/>
          <p:nvPr userDrawn="1"/>
        </p:nvSpPr>
        <p:spPr>
          <a:xfrm>
            <a:off x="284258" y="1934924"/>
            <a:ext cx="9626658" cy="3175000"/>
          </a:xfrm>
          <a:prstGeom prst="rect">
            <a:avLst/>
          </a:prstGeom>
          <a:solidFill>
            <a:srgbClr val="FFFFFF">
              <a:alpha val="747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C9F4DFB-5FEF-4443-B100-BDAFF98C292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746760" y="5638703"/>
            <a:ext cx="3338593" cy="478695"/>
          </a:xfrm>
          <a:prstGeom prst="rect">
            <a:avLst/>
          </a:prstGeom>
        </p:spPr>
      </p:pic>
      <p:cxnSp>
        <p:nvCxnSpPr>
          <p:cNvPr id="7" name="Straight Connector 6">
            <a:extLst>
              <a:ext uri="{FF2B5EF4-FFF2-40B4-BE49-F238E27FC236}">
                <a16:creationId xmlns:a16="http://schemas.microsoft.com/office/drawing/2014/main" id="{FD07F65F-844A-B44B-9891-4BA1552B25B1}"/>
              </a:ext>
              <a:ext uri="{C183D7F6-B498-43B3-948B-1728B52AA6E4}">
                <adec:decorative xmlns:adec="http://schemas.microsoft.com/office/drawing/2017/decorative" val="1"/>
              </a:ext>
            </a:extLst>
          </p:cNvPr>
          <p:cNvCxnSpPr>
            <a:cxnSpLocks/>
          </p:cNvCxnSpPr>
          <p:nvPr userDrawn="1"/>
        </p:nvCxnSpPr>
        <p:spPr>
          <a:xfrm>
            <a:off x="749300" y="3897801"/>
            <a:ext cx="1694688"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6F9E75A-B207-2A45-BC22-B31A3AB04686}"/>
              </a:ext>
            </a:extLst>
          </p:cNvPr>
          <p:cNvSpPr>
            <a:spLocks noGrp="1"/>
          </p:cNvSpPr>
          <p:nvPr>
            <p:ph type="title"/>
          </p:nvPr>
        </p:nvSpPr>
        <p:spPr>
          <a:xfrm>
            <a:off x="723900" y="2397125"/>
            <a:ext cx="8846820" cy="757093"/>
          </a:xfrm>
        </p:spPr>
        <p:txBody>
          <a:bodyPr/>
          <a:lstStyle>
            <a:lvl1pPr>
              <a:defRPr sz="5000"/>
            </a:lvl1pPr>
          </a:lstStyle>
          <a:p>
            <a:r>
              <a:rPr lang="en-US" dirty="0"/>
              <a:t>Click to edit Master title style</a:t>
            </a:r>
          </a:p>
        </p:txBody>
      </p:sp>
      <p:sp>
        <p:nvSpPr>
          <p:cNvPr id="9" name="Text Placeholder 8">
            <a:extLst>
              <a:ext uri="{FF2B5EF4-FFF2-40B4-BE49-F238E27FC236}">
                <a16:creationId xmlns:a16="http://schemas.microsoft.com/office/drawing/2014/main" id="{B35F23F4-22DB-0345-92B8-98F3E40E92DF}"/>
              </a:ext>
            </a:extLst>
          </p:cNvPr>
          <p:cNvSpPr>
            <a:spLocks noGrp="1"/>
          </p:cNvSpPr>
          <p:nvPr>
            <p:ph type="body" sz="quarter" idx="10"/>
          </p:nvPr>
        </p:nvSpPr>
        <p:spPr>
          <a:xfrm>
            <a:off x="723900" y="4195763"/>
            <a:ext cx="6683375" cy="731837"/>
          </a:xfr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24588944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16020C2-A681-7845-A333-FF20F40D13ED}"/>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pic>
        <p:nvPicPr>
          <p:cNvPr id="5" name="Picture 4">
            <a:extLst>
              <a:ext uri="{FF2B5EF4-FFF2-40B4-BE49-F238E27FC236}">
                <a16:creationId xmlns:a16="http://schemas.microsoft.com/office/drawing/2014/main" id="{D0F45D6E-9DF3-E743-B537-6FA5827A3BD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 name="TextBox 5">
            <a:extLst>
              <a:ext uri="{FF2B5EF4-FFF2-40B4-BE49-F238E27FC236}">
                <a16:creationId xmlns:a16="http://schemas.microsoft.com/office/drawing/2014/main" id="{35196BBC-46F8-EC4F-B2D7-6AD29C12B4D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21" name="Text Placeholder 20">
            <a:extLst>
              <a:ext uri="{FF2B5EF4-FFF2-40B4-BE49-F238E27FC236}">
                <a16:creationId xmlns:a16="http://schemas.microsoft.com/office/drawing/2014/main" id="{2E1CA68F-CBAA-3B45-8851-26BB184E1EE9}"/>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6A6CA8FE-044A-054F-936D-68971E91AA82}"/>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dirty="0"/>
              <a:t>Click to edit</a:t>
            </a:r>
            <a:br>
              <a:rPr lang="en-US" dirty="0"/>
            </a:br>
            <a:r>
              <a:rPr lang="en-US" dirty="0"/>
              <a:t>Master title style</a:t>
            </a:r>
          </a:p>
        </p:txBody>
      </p:sp>
      <p:sp>
        <p:nvSpPr>
          <p:cNvPr id="7" name="Slide Number Placeholder 5">
            <a:extLst>
              <a:ext uri="{FF2B5EF4-FFF2-40B4-BE49-F238E27FC236}">
                <a16:creationId xmlns:a16="http://schemas.microsoft.com/office/drawing/2014/main" id="{569A1EC7-B946-6643-AE35-132E876A275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spTree>
    <p:extLst>
      <p:ext uri="{BB962C8B-B14F-4D97-AF65-F5344CB8AC3E}">
        <p14:creationId xmlns:p14="http://schemas.microsoft.com/office/powerpoint/2010/main" val="1437777790"/>
      </p:ext>
    </p:extLst>
  </p:cSld>
  <p:clrMapOvr>
    <a:masterClrMapping/>
  </p:clrMapOvr>
  <p:extLst>
    <p:ext uri="{DCECCB84-F9BA-43D5-87BE-67443E8EF086}">
      <p15:sldGuideLst xmlns:p15="http://schemas.microsoft.com/office/powerpoint/2012/main">
        <p15:guide id="1" orient="horz" pos="1296">
          <p15:clr>
            <a:srgbClr val="FBAE40"/>
          </p15:clr>
        </p15:guide>
        <p15:guide id="2" pos="9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4B56EA9-413E-5A4B-B387-6F839DDFA39C}"/>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pic>
        <p:nvPicPr>
          <p:cNvPr id="7" name="Picture 6">
            <a:extLst>
              <a:ext uri="{FF2B5EF4-FFF2-40B4-BE49-F238E27FC236}">
                <a16:creationId xmlns:a16="http://schemas.microsoft.com/office/drawing/2014/main" id="{A1B602A8-483F-6F4B-83C2-1712C10533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Box 7">
            <a:extLst>
              <a:ext uri="{FF2B5EF4-FFF2-40B4-BE49-F238E27FC236}">
                <a16:creationId xmlns:a16="http://schemas.microsoft.com/office/drawing/2014/main" id="{50DB693F-D967-1D49-9977-3D29AF538E1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17" name="Text Placeholder 20">
            <a:extLst>
              <a:ext uri="{FF2B5EF4-FFF2-40B4-BE49-F238E27FC236}">
                <a16:creationId xmlns:a16="http://schemas.microsoft.com/office/drawing/2014/main" id="{E82F8AFB-7C5F-B04D-A449-5F0887FB9EA5}"/>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dirty="0"/>
              <a:t>Click to edit Master text styles</a:t>
            </a:r>
          </a:p>
        </p:txBody>
      </p:sp>
      <p:sp>
        <p:nvSpPr>
          <p:cNvPr id="5" name="TextBox 4">
            <a:extLst>
              <a:ext uri="{FF2B5EF4-FFF2-40B4-BE49-F238E27FC236}">
                <a16:creationId xmlns:a16="http://schemas.microsoft.com/office/drawing/2014/main" id="{6359E448-8616-B348-8FC0-681BE6555AD0}"/>
              </a:ext>
            </a:extLst>
          </p:cNvPr>
          <p:cNvSpPr txBox="1"/>
          <p:nvPr userDrawn="1"/>
        </p:nvSpPr>
        <p:spPr>
          <a:xfrm>
            <a:off x="595423" y="233917"/>
            <a:ext cx="1424763" cy="3170099"/>
          </a:xfrm>
          <a:prstGeom prst="rect">
            <a:avLst/>
          </a:prstGeom>
          <a:noFill/>
        </p:spPr>
        <p:txBody>
          <a:bodyPr wrap="square" rtlCol="0">
            <a:spAutoFit/>
          </a:bodyPr>
          <a:lstStyle/>
          <a:p>
            <a:r>
              <a:rPr lang="en-US" sz="20000" b="1" i="0" dirty="0">
                <a:solidFill>
                  <a:srgbClr val="BFC6CB"/>
                </a:solidFill>
                <a:latin typeface="Buckeye Serif Black" pitchFamily="2" charset="0"/>
                <a:ea typeface="Buckeye Serif Black" pitchFamily="2" charset="0"/>
              </a:rPr>
              <a:t>“</a:t>
            </a:r>
          </a:p>
        </p:txBody>
      </p:sp>
      <p:sp>
        <p:nvSpPr>
          <p:cNvPr id="18" name="TextBox 17">
            <a:extLst>
              <a:ext uri="{FF2B5EF4-FFF2-40B4-BE49-F238E27FC236}">
                <a16:creationId xmlns:a16="http://schemas.microsoft.com/office/drawing/2014/main" id="{2E332ABA-95DF-CB4D-9E14-D64E1ECA41F6}"/>
              </a:ext>
            </a:extLst>
          </p:cNvPr>
          <p:cNvSpPr txBox="1"/>
          <p:nvPr userDrawn="1"/>
        </p:nvSpPr>
        <p:spPr>
          <a:xfrm flipV="1">
            <a:off x="10162953" y="3221666"/>
            <a:ext cx="1424763" cy="3170099"/>
          </a:xfrm>
          <a:prstGeom prst="rect">
            <a:avLst/>
          </a:prstGeom>
          <a:noFill/>
        </p:spPr>
        <p:txBody>
          <a:bodyPr wrap="square" rtlCol="0">
            <a:spAutoFit/>
          </a:bodyPr>
          <a:lstStyle/>
          <a:p>
            <a:r>
              <a:rPr lang="en-US" sz="20000" b="1" i="0" dirty="0">
                <a:solidFill>
                  <a:srgbClr val="BFC6CB"/>
                </a:solidFill>
                <a:latin typeface="Buckeye Serif Black" pitchFamily="2" charset="0"/>
                <a:ea typeface="Buckeye Serif Black" pitchFamily="2" charset="0"/>
              </a:rPr>
              <a:t>“</a:t>
            </a:r>
          </a:p>
        </p:txBody>
      </p:sp>
      <p:sp>
        <p:nvSpPr>
          <p:cNvPr id="16" name="Title Placeholder 1">
            <a:extLst>
              <a:ext uri="{FF2B5EF4-FFF2-40B4-BE49-F238E27FC236}">
                <a16:creationId xmlns:a16="http://schemas.microsoft.com/office/drawing/2014/main" id="{4D5690FC-10DB-E347-9591-2A653CE14729}"/>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dirty="0"/>
              <a:t>Click to edit</a:t>
            </a:r>
            <a:br>
              <a:rPr lang="en-US" dirty="0"/>
            </a:br>
            <a:r>
              <a:rPr lang="en-US" dirty="0"/>
              <a:t>Master title style</a:t>
            </a:r>
          </a:p>
        </p:txBody>
      </p:sp>
      <p:sp>
        <p:nvSpPr>
          <p:cNvPr id="9" name="Slide Number Placeholder 5">
            <a:extLst>
              <a:ext uri="{FF2B5EF4-FFF2-40B4-BE49-F238E27FC236}">
                <a16:creationId xmlns:a16="http://schemas.microsoft.com/office/drawing/2014/main" id="{75AF3063-44BA-EC4C-B631-27289322E3E9}"/>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spTree>
    <p:extLst>
      <p:ext uri="{BB962C8B-B14F-4D97-AF65-F5344CB8AC3E}">
        <p14:creationId xmlns:p14="http://schemas.microsoft.com/office/powerpoint/2010/main" val="3747138581"/>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B0EAA7A-0872-EF40-A0B8-6A92B3F6F1FF}"/>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5">
            <a:extLst>
              <a:ext uri="{FF2B5EF4-FFF2-40B4-BE49-F238E27FC236}">
                <a16:creationId xmlns:a16="http://schemas.microsoft.com/office/drawing/2014/main" id="{6A71B90C-DB03-3D48-9CF4-FAEC2FB3D4F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1" name="Straight Connector 10">
            <a:extLst>
              <a:ext uri="{FF2B5EF4-FFF2-40B4-BE49-F238E27FC236}">
                <a16:creationId xmlns:a16="http://schemas.microsoft.com/office/drawing/2014/main" id="{D638163A-62D1-A742-897D-205EFAB2F34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17ED887-20B8-9143-93A9-741B70CBAF8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8567C26-5DC5-3745-AE6E-6153A82DE53B}"/>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86D71CDF-2BA0-4B12-BAB3-F078D4D10D7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8C702ADA-344D-4C5C-97AD-978608FF7B5A}" type="slidenum">
              <a:rPr lang="en-US" smtClean="0"/>
              <a:pPr/>
              <a:t>‹#›</a:t>
            </a:fld>
            <a:endParaRPr lang="en-US" dirty="0"/>
          </a:p>
        </p:txBody>
      </p:sp>
      <p:sp>
        <p:nvSpPr>
          <p:cNvPr id="10" name="Text Placeholder 9">
            <a:extLst>
              <a:ext uri="{FF2B5EF4-FFF2-40B4-BE49-F238E27FC236}">
                <a16:creationId xmlns:a16="http://schemas.microsoft.com/office/drawing/2014/main" id="{271F439C-1B95-B54B-A171-4A59290E02F6}"/>
              </a:ext>
            </a:extLst>
          </p:cNvPr>
          <p:cNvSpPr>
            <a:spLocks noGrp="1"/>
          </p:cNvSpPr>
          <p:nvPr>
            <p:ph type="body" sz="quarter" idx="13"/>
          </p:nvPr>
        </p:nvSpPr>
        <p:spPr>
          <a:xfrm>
            <a:off x="831851" y="2483216"/>
            <a:ext cx="9404350" cy="3371483"/>
          </a:xfrm>
        </p:spPr>
        <p:txBody>
          <a:bodyPr>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2EF2F390-EC9D-2B4B-9E0C-1EF26E92150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8" name="Title Placeholder 1">
            <a:extLst>
              <a:ext uri="{FF2B5EF4-FFF2-40B4-BE49-F238E27FC236}">
                <a16:creationId xmlns:a16="http://schemas.microsoft.com/office/drawing/2014/main" id="{8A662B4E-B003-754B-A855-88695236AD9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625863320"/>
      </p:ext>
    </p:extLst>
  </p:cSld>
  <p:clrMapOvr>
    <a:masterClrMapping/>
  </p:clrMapOvr>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wo-column 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44153BD8-04AD-B643-BDF7-8BAF603D90F8}"/>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Slide Number Placeholder 5">
            <a:extLst>
              <a:ext uri="{FF2B5EF4-FFF2-40B4-BE49-F238E27FC236}">
                <a16:creationId xmlns:a16="http://schemas.microsoft.com/office/drawing/2014/main" id="{8F194CD9-C523-094B-939C-4B5EDCFFB4DE}"/>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2" name="Straight Connector 11">
            <a:extLst>
              <a:ext uri="{FF2B5EF4-FFF2-40B4-BE49-F238E27FC236}">
                <a16:creationId xmlns:a16="http://schemas.microsoft.com/office/drawing/2014/main" id="{4611402B-A61A-AE46-BB30-605E356348B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5F7C545-9731-6C4E-9491-492809C81A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DF845D4F-8426-CA40-A6D0-276FCE976F3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9">
            <a:extLst>
              <a:ext uri="{FF2B5EF4-FFF2-40B4-BE49-F238E27FC236}">
                <a16:creationId xmlns:a16="http://schemas.microsoft.com/office/drawing/2014/main" id="{0DEE6220-C310-EA45-813E-627336EB17FF}"/>
              </a:ext>
            </a:extLst>
          </p:cNvPr>
          <p:cNvSpPr>
            <a:spLocks noGrp="1"/>
          </p:cNvSpPr>
          <p:nvPr>
            <p:ph type="body" sz="quarter" idx="13"/>
          </p:nvPr>
        </p:nvSpPr>
        <p:spPr>
          <a:xfrm>
            <a:off x="831850" y="2483216"/>
            <a:ext cx="10550525" cy="3670057"/>
          </a:xfrm>
        </p:spPr>
        <p:txBody>
          <a:bodyPr numCol="2"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9" name="Text Placeholder 11">
            <a:extLst>
              <a:ext uri="{FF2B5EF4-FFF2-40B4-BE49-F238E27FC236}">
                <a16:creationId xmlns:a16="http://schemas.microsoft.com/office/drawing/2014/main" id="{FCA9E2BA-35EB-704E-910B-8478F32F80D4}"/>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7" name="Title Placeholder 1">
            <a:extLst>
              <a:ext uri="{FF2B5EF4-FFF2-40B4-BE49-F238E27FC236}">
                <a16:creationId xmlns:a16="http://schemas.microsoft.com/office/drawing/2014/main" id="{79B04999-595F-3A42-9C8A-162F8B9A6E0D}"/>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898594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4B56EA9-413E-5A4B-B387-6F839DDFA39C}"/>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pic>
        <p:nvPicPr>
          <p:cNvPr id="7" name="Picture 6">
            <a:extLst>
              <a:ext uri="{FF2B5EF4-FFF2-40B4-BE49-F238E27FC236}">
                <a16:creationId xmlns:a16="http://schemas.microsoft.com/office/drawing/2014/main" id="{A1B602A8-483F-6F4B-83C2-1712C105331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77728" y="485902"/>
            <a:ext cx="1414272" cy="422317"/>
          </a:xfrm>
          <a:prstGeom prst="rect">
            <a:avLst/>
          </a:prstGeom>
        </p:spPr>
      </p:pic>
      <p:sp>
        <p:nvSpPr>
          <p:cNvPr id="8" name="TextBox 7">
            <a:extLst>
              <a:ext uri="{FF2B5EF4-FFF2-40B4-BE49-F238E27FC236}">
                <a16:creationId xmlns:a16="http://schemas.microsoft.com/office/drawing/2014/main" id="{50DB693F-D967-1D49-9977-3D29AF538E1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17" name="Text Placeholder 20">
            <a:extLst>
              <a:ext uri="{FF2B5EF4-FFF2-40B4-BE49-F238E27FC236}">
                <a16:creationId xmlns:a16="http://schemas.microsoft.com/office/drawing/2014/main" id="{E82F8AFB-7C5F-B04D-A449-5F0887FB9EA5}"/>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dirty="0"/>
              <a:t>Click to edit Master text styles</a:t>
            </a:r>
          </a:p>
        </p:txBody>
      </p:sp>
      <p:sp>
        <p:nvSpPr>
          <p:cNvPr id="5" name="TextBox 4">
            <a:extLst>
              <a:ext uri="{FF2B5EF4-FFF2-40B4-BE49-F238E27FC236}">
                <a16:creationId xmlns:a16="http://schemas.microsoft.com/office/drawing/2014/main" id="{6359E448-8616-B348-8FC0-681BE6555AD0}"/>
              </a:ext>
            </a:extLst>
          </p:cNvPr>
          <p:cNvSpPr txBox="1"/>
          <p:nvPr userDrawn="1"/>
        </p:nvSpPr>
        <p:spPr>
          <a:xfrm>
            <a:off x="595423" y="233917"/>
            <a:ext cx="1424763" cy="3170099"/>
          </a:xfrm>
          <a:prstGeom prst="rect">
            <a:avLst/>
          </a:prstGeom>
          <a:noFill/>
        </p:spPr>
        <p:txBody>
          <a:bodyPr wrap="square" rtlCol="0">
            <a:spAutoFit/>
          </a:bodyPr>
          <a:lstStyle/>
          <a:p>
            <a:r>
              <a:rPr lang="en-US" sz="20000" b="1" i="0" dirty="0">
                <a:solidFill>
                  <a:srgbClr val="BFC6CB"/>
                </a:solidFill>
                <a:latin typeface="Buckeye Serif Black" pitchFamily="2" charset="0"/>
                <a:ea typeface="Buckeye Serif Black" pitchFamily="2" charset="0"/>
              </a:rPr>
              <a:t>“</a:t>
            </a:r>
          </a:p>
        </p:txBody>
      </p:sp>
      <p:sp>
        <p:nvSpPr>
          <p:cNvPr id="18" name="TextBox 17">
            <a:extLst>
              <a:ext uri="{FF2B5EF4-FFF2-40B4-BE49-F238E27FC236}">
                <a16:creationId xmlns:a16="http://schemas.microsoft.com/office/drawing/2014/main" id="{2E332ABA-95DF-CB4D-9E14-D64E1ECA41F6}"/>
              </a:ext>
            </a:extLst>
          </p:cNvPr>
          <p:cNvSpPr txBox="1"/>
          <p:nvPr userDrawn="1"/>
        </p:nvSpPr>
        <p:spPr>
          <a:xfrm flipV="1">
            <a:off x="10162953" y="3221666"/>
            <a:ext cx="1424763" cy="3170099"/>
          </a:xfrm>
          <a:prstGeom prst="rect">
            <a:avLst/>
          </a:prstGeom>
          <a:noFill/>
        </p:spPr>
        <p:txBody>
          <a:bodyPr wrap="square" rtlCol="0">
            <a:spAutoFit/>
          </a:bodyPr>
          <a:lstStyle/>
          <a:p>
            <a:r>
              <a:rPr lang="en-US" sz="20000" b="1" i="0" dirty="0">
                <a:solidFill>
                  <a:srgbClr val="BFC6CB"/>
                </a:solidFill>
                <a:latin typeface="Buckeye Serif Black" pitchFamily="2" charset="0"/>
                <a:ea typeface="Buckeye Serif Black" pitchFamily="2" charset="0"/>
              </a:rPr>
              <a:t>“</a:t>
            </a:r>
          </a:p>
        </p:txBody>
      </p:sp>
      <p:sp>
        <p:nvSpPr>
          <p:cNvPr id="16" name="Title Placeholder 1">
            <a:extLst>
              <a:ext uri="{FF2B5EF4-FFF2-40B4-BE49-F238E27FC236}">
                <a16:creationId xmlns:a16="http://schemas.microsoft.com/office/drawing/2014/main" id="{4D5690FC-10DB-E347-9591-2A653CE14729}"/>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dirty="0"/>
              <a:t>Click to edit</a:t>
            </a:r>
            <a:br>
              <a:rPr lang="en-US" dirty="0"/>
            </a:br>
            <a:r>
              <a:rPr lang="en-US" dirty="0"/>
              <a:t>Master title style</a:t>
            </a:r>
          </a:p>
        </p:txBody>
      </p:sp>
      <p:sp>
        <p:nvSpPr>
          <p:cNvPr id="9" name="Slide Number Placeholder 5">
            <a:extLst>
              <a:ext uri="{FF2B5EF4-FFF2-40B4-BE49-F238E27FC236}">
                <a16:creationId xmlns:a16="http://schemas.microsoft.com/office/drawing/2014/main" id="{75AF3063-44BA-EC4C-B631-27289322E3E9}"/>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spTree>
    <p:extLst>
      <p:ext uri="{BB962C8B-B14F-4D97-AF65-F5344CB8AC3E}">
        <p14:creationId xmlns:p14="http://schemas.microsoft.com/office/powerpoint/2010/main" val="2216241997"/>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hree-column 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688E12A-9FCA-F048-A6F6-062A79774044}"/>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E29DA956-62FE-1D47-A264-C19F2D6848E2}"/>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9" name="Straight Connector 8">
            <a:extLst>
              <a:ext uri="{FF2B5EF4-FFF2-40B4-BE49-F238E27FC236}">
                <a16:creationId xmlns:a16="http://schemas.microsoft.com/office/drawing/2014/main" id="{37EE529B-B542-8046-BB49-E0AC00EC43BB}"/>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60729E9-2E97-8C4D-ACFA-EF38F6E6E1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4C1532F-8EA2-4040-B6F0-B9716A122D6D}"/>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dirty="0"/>
          </a:p>
        </p:txBody>
      </p:sp>
      <p:sp>
        <p:nvSpPr>
          <p:cNvPr id="11" name="Text Placeholder 9">
            <a:extLst>
              <a:ext uri="{FF2B5EF4-FFF2-40B4-BE49-F238E27FC236}">
                <a16:creationId xmlns:a16="http://schemas.microsoft.com/office/drawing/2014/main" id="{EEE12CB0-BBBE-0849-A619-23D85837ED9F}"/>
              </a:ext>
            </a:extLst>
          </p:cNvPr>
          <p:cNvSpPr>
            <a:spLocks noGrp="1"/>
          </p:cNvSpPr>
          <p:nvPr>
            <p:ph type="body" sz="quarter" idx="13"/>
          </p:nvPr>
        </p:nvSpPr>
        <p:spPr>
          <a:xfrm>
            <a:off x="831850" y="2483216"/>
            <a:ext cx="10550525" cy="3670057"/>
          </a:xfrm>
        </p:spPr>
        <p:txBody>
          <a:bodyPr numCol="3"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70EF7D51-CFF1-2240-B525-B2EE49449B2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D3A49F5E-8651-AE42-A1E2-36C1598F9CF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129462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9B96CE-7E97-254F-A8C7-D813ACF2CB9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428EDB8B-E1B7-574A-BCC7-46D528390BE7}"/>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9" name="Straight Connector 8">
            <a:extLst>
              <a:ext uri="{FF2B5EF4-FFF2-40B4-BE49-F238E27FC236}">
                <a16:creationId xmlns:a16="http://schemas.microsoft.com/office/drawing/2014/main" id="{B9E3C4EE-6666-1A40-A5EC-14B0DF1D01A4}"/>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E827C36-59ED-8144-ADBA-892BD4139C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151CA0B0-D93F-C047-B90C-CDFB8C7BC3F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7429013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wo-column Comparison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55951596-919A-3343-80D9-34AFA70FF7B9}"/>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lide Number Placeholder 5">
            <a:extLst>
              <a:ext uri="{FF2B5EF4-FFF2-40B4-BE49-F238E27FC236}">
                <a16:creationId xmlns:a16="http://schemas.microsoft.com/office/drawing/2014/main" id="{50830B1B-7B59-EE46-96CA-194E928E76B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6" name="Straight Connector 15">
            <a:extLst>
              <a:ext uri="{FF2B5EF4-FFF2-40B4-BE49-F238E27FC236}">
                <a16:creationId xmlns:a16="http://schemas.microsoft.com/office/drawing/2014/main" id="{0026BED3-5CAA-2940-B12F-799C81CD221F}"/>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79ED083-4947-284F-AB6B-631094A2285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8" name="TextBox 17">
            <a:extLst>
              <a:ext uri="{FF2B5EF4-FFF2-40B4-BE49-F238E27FC236}">
                <a16:creationId xmlns:a16="http://schemas.microsoft.com/office/drawing/2014/main" id="{51E41223-2DDA-9C46-9F07-D5E8872C07D6}"/>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3" name="Straight Connector 2">
            <a:extLst>
              <a:ext uri="{FF2B5EF4-FFF2-40B4-BE49-F238E27FC236}">
                <a16:creationId xmlns:a16="http://schemas.microsoft.com/office/drawing/2014/main" id="{ADA2131B-1F74-FF48-BCAE-7574DF9B05B6}"/>
              </a:ext>
              <a:ext uri="{C183D7F6-B498-43B3-948B-1728B52AA6E4}">
                <adec:decorative xmlns:adec="http://schemas.microsoft.com/office/drawing/2017/decorative" val="1"/>
              </a:ext>
            </a:extLst>
          </p:cNvPr>
          <p:cNvCxnSpPr/>
          <p:nvPr userDrawn="1"/>
        </p:nvCxnSpPr>
        <p:spPr>
          <a:xfrm>
            <a:off x="5404338" y="2038474"/>
            <a:ext cx="0" cy="4126523"/>
          </a:xfrm>
          <a:prstGeom prst="line">
            <a:avLst/>
          </a:prstGeom>
          <a:ln w="12700">
            <a:solidFill>
              <a:srgbClr val="BFC6CB"/>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806B9709-D47F-8244-84CF-E7A6E07BB03E}"/>
              </a:ext>
            </a:extLst>
          </p:cNvPr>
          <p:cNvSpPr>
            <a:spLocks noGrp="1"/>
          </p:cNvSpPr>
          <p:nvPr>
            <p:ph sz="half" idx="17"/>
          </p:nvPr>
        </p:nvSpPr>
        <p:spPr>
          <a:xfrm>
            <a:off x="5791200"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a:extLst>
              <a:ext uri="{FF2B5EF4-FFF2-40B4-BE49-F238E27FC236}">
                <a16:creationId xmlns:a16="http://schemas.microsoft.com/office/drawing/2014/main" id="{87EFCDFB-7048-5643-AC3D-1B775FF92BD5}"/>
              </a:ext>
            </a:extLst>
          </p:cNvPr>
          <p:cNvSpPr>
            <a:spLocks noGrp="1"/>
          </p:cNvSpPr>
          <p:nvPr>
            <p:ph type="body" sz="quarter" idx="16" hasCustomPrompt="1"/>
          </p:nvPr>
        </p:nvSpPr>
        <p:spPr>
          <a:xfrm>
            <a:off x="5791200" y="2026874"/>
            <a:ext cx="4150458" cy="292954"/>
          </a:xfrm>
        </p:spPr>
        <p:txBody>
          <a:bodyPr>
            <a:normAutofit/>
          </a:bodyPr>
          <a:lstStyle>
            <a:lvl1pPr marL="0" indent="0">
              <a:buNone/>
              <a:defRPr sz="1600" b="1" i="0">
                <a:latin typeface="Buckeye Sans ExtraBold" pitchFamily="2" charset="77"/>
              </a:defRPr>
            </a:lvl1pPr>
          </a:lstStyle>
          <a:p>
            <a:pPr lvl="0"/>
            <a:r>
              <a:rPr lang="en-US" dirty="0"/>
              <a:t>CLICK TO EDIT MASTER TEXT STYLES</a:t>
            </a:r>
          </a:p>
        </p:txBody>
      </p:sp>
      <p:sp>
        <p:nvSpPr>
          <p:cNvPr id="14" name="Content Placeholder 3">
            <a:extLst>
              <a:ext uri="{FF2B5EF4-FFF2-40B4-BE49-F238E27FC236}">
                <a16:creationId xmlns:a16="http://schemas.microsoft.com/office/drawing/2014/main" id="{59CB54DC-B279-5A42-8B13-00B74FEE7A63}"/>
              </a:ext>
            </a:extLst>
          </p:cNvPr>
          <p:cNvSpPr>
            <a:spLocks noGrp="1"/>
          </p:cNvSpPr>
          <p:nvPr>
            <p:ph sz="half" idx="2"/>
          </p:nvPr>
        </p:nvSpPr>
        <p:spPr>
          <a:xfrm>
            <a:off x="839788"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1">
            <a:extLst>
              <a:ext uri="{FF2B5EF4-FFF2-40B4-BE49-F238E27FC236}">
                <a16:creationId xmlns:a16="http://schemas.microsoft.com/office/drawing/2014/main" id="{AD267245-C79B-974C-B0B2-B3A68A0875B9}"/>
              </a:ext>
            </a:extLst>
          </p:cNvPr>
          <p:cNvSpPr>
            <a:spLocks noGrp="1"/>
          </p:cNvSpPr>
          <p:nvPr>
            <p:ph type="body" sz="quarter" idx="14" hasCustomPrompt="1"/>
          </p:nvPr>
        </p:nvSpPr>
        <p:spPr>
          <a:xfrm>
            <a:off x="831850" y="2026874"/>
            <a:ext cx="4150458" cy="292954"/>
          </a:xfrm>
        </p:spPr>
        <p:txBody>
          <a:bodyPr>
            <a:normAutofit/>
          </a:bodyPr>
          <a:lstStyle>
            <a:lvl1pPr marL="0" indent="0">
              <a:buNone/>
              <a:defRPr sz="1600" b="1" i="0">
                <a:latin typeface="Buckeye Sans ExtraBold" pitchFamily="2" charset="77"/>
              </a:defRPr>
            </a:lvl1pPr>
          </a:lstStyle>
          <a:p>
            <a:pPr lvl="0"/>
            <a:r>
              <a:rPr lang="en-US" dirty="0"/>
              <a:t>CLICK TO EDIT MASTER TEXT STYLES</a:t>
            </a:r>
          </a:p>
        </p:txBody>
      </p:sp>
      <p:sp>
        <p:nvSpPr>
          <p:cNvPr id="9" name="Title Placeholder 1">
            <a:extLst>
              <a:ext uri="{FF2B5EF4-FFF2-40B4-BE49-F238E27FC236}">
                <a16:creationId xmlns:a16="http://schemas.microsoft.com/office/drawing/2014/main" id="{005551C3-4628-B240-A12C-B38D5F922CCE}"/>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4049386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hree-Column Comparison Slid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CE199715-6DCC-0A45-AE23-EFCD03E6C6B6}"/>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Slide Number Placeholder 5">
            <a:extLst>
              <a:ext uri="{FF2B5EF4-FFF2-40B4-BE49-F238E27FC236}">
                <a16:creationId xmlns:a16="http://schemas.microsoft.com/office/drawing/2014/main" id="{17671424-DA51-D542-9FB9-6E5EC9660AC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6" name="Straight Connector 15">
            <a:extLst>
              <a:ext uri="{FF2B5EF4-FFF2-40B4-BE49-F238E27FC236}">
                <a16:creationId xmlns:a16="http://schemas.microsoft.com/office/drawing/2014/main" id="{A773F602-FD1B-7648-AA21-072E1002544E}"/>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7633375-F1B5-0549-B442-E4BE824169F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3" name="TextBox 22">
            <a:extLst>
              <a:ext uri="{FF2B5EF4-FFF2-40B4-BE49-F238E27FC236}">
                <a16:creationId xmlns:a16="http://schemas.microsoft.com/office/drawing/2014/main" id="{A99B9DCA-45F3-8142-AFF5-5CDCDFA6F375}"/>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4" name="Straight Connector 13">
            <a:extLst>
              <a:ext uri="{FF2B5EF4-FFF2-40B4-BE49-F238E27FC236}">
                <a16:creationId xmlns:a16="http://schemas.microsoft.com/office/drawing/2014/main" id="{6240F89D-2F52-4A06-A26B-F81A4CCA049C}"/>
              </a:ext>
              <a:ext uri="{C183D7F6-B498-43B3-948B-1728B52AA6E4}">
                <adec:decorative xmlns:adec="http://schemas.microsoft.com/office/drawing/2017/decorative" val="1"/>
              </a:ext>
            </a:extLst>
          </p:cNvPr>
          <p:cNvCxnSpPr>
            <a:cxnSpLocks/>
          </p:cNvCxnSpPr>
          <p:nvPr userDrawn="1"/>
        </p:nvCxnSpPr>
        <p:spPr>
          <a:xfrm flipV="1">
            <a:off x="4246764"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C10AE9-62EC-AD40-8DA3-0ED9E14F41A7}"/>
              </a:ext>
              <a:ext uri="{C183D7F6-B498-43B3-948B-1728B52AA6E4}">
                <adec:decorative xmlns:adec="http://schemas.microsoft.com/office/drawing/2017/decorative" val="1"/>
              </a:ext>
            </a:extLst>
          </p:cNvPr>
          <p:cNvCxnSpPr>
            <a:cxnSpLocks/>
          </p:cNvCxnSpPr>
          <p:nvPr userDrawn="1"/>
        </p:nvCxnSpPr>
        <p:spPr>
          <a:xfrm flipV="1">
            <a:off x="7924800"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15DC47ED-65AF-468C-B064-C602467FDF9F}"/>
              </a:ext>
            </a:extLst>
          </p:cNvPr>
          <p:cNvSpPr>
            <a:spLocks noGrp="1"/>
          </p:cNvSpPr>
          <p:nvPr>
            <p:ph sz="quarter" idx="14"/>
          </p:nvPr>
        </p:nvSpPr>
        <p:spPr>
          <a:xfrm>
            <a:off x="8151812"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1">
            <a:extLst>
              <a:ext uri="{FF2B5EF4-FFF2-40B4-BE49-F238E27FC236}">
                <a16:creationId xmlns:a16="http://schemas.microsoft.com/office/drawing/2014/main" id="{516F4E05-C49C-6A4D-A9FF-2449FE07F7C4}"/>
              </a:ext>
            </a:extLst>
          </p:cNvPr>
          <p:cNvSpPr>
            <a:spLocks noGrp="1"/>
          </p:cNvSpPr>
          <p:nvPr>
            <p:ph type="body" sz="quarter" idx="19" hasCustomPrompt="1"/>
          </p:nvPr>
        </p:nvSpPr>
        <p:spPr>
          <a:xfrm>
            <a:off x="8151812" y="2026874"/>
            <a:ext cx="3212612" cy="292954"/>
          </a:xfrm>
        </p:spPr>
        <p:txBody>
          <a:bodyPr>
            <a:normAutofit/>
          </a:bodyPr>
          <a:lstStyle>
            <a:lvl1pPr marL="0" indent="0">
              <a:buNone/>
              <a:defRPr sz="1600" b="1" i="0">
                <a:latin typeface="Buckeye Sans ExtraBold" pitchFamily="2" charset="77"/>
              </a:defRPr>
            </a:lvl1pPr>
          </a:lstStyle>
          <a:p>
            <a:pPr lvl="0"/>
            <a:r>
              <a:rPr lang="en-US" dirty="0"/>
              <a:t>CLICK TO EDIT</a:t>
            </a:r>
            <a:br>
              <a:rPr lang="en-US" dirty="0"/>
            </a:br>
            <a:r>
              <a:rPr lang="en-US" dirty="0"/>
              <a:t>MASTER TEXT STYLES</a:t>
            </a:r>
          </a:p>
        </p:txBody>
      </p:sp>
      <p:sp>
        <p:nvSpPr>
          <p:cNvPr id="13" name="Content Placeholder 5">
            <a:extLst>
              <a:ext uri="{FF2B5EF4-FFF2-40B4-BE49-F238E27FC236}">
                <a16:creationId xmlns:a16="http://schemas.microsoft.com/office/drawing/2014/main" id="{F19B7547-6851-4E06-A147-72DEB3E25657}"/>
              </a:ext>
            </a:extLst>
          </p:cNvPr>
          <p:cNvSpPr>
            <a:spLocks noGrp="1"/>
          </p:cNvSpPr>
          <p:nvPr>
            <p:ph sz="quarter" idx="16"/>
          </p:nvPr>
        </p:nvSpPr>
        <p:spPr>
          <a:xfrm>
            <a:off x="4475124" y="2670668"/>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1">
            <a:extLst>
              <a:ext uri="{FF2B5EF4-FFF2-40B4-BE49-F238E27FC236}">
                <a16:creationId xmlns:a16="http://schemas.microsoft.com/office/drawing/2014/main" id="{C9FF9C85-7555-6345-9178-FCD5246B668F}"/>
              </a:ext>
            </a:extLst>
          </p:cNvPr>
          <p:cNvSpPr>
            <a:spLocks noGrp="1"/>
          </p:cNvSpPr>
          <p:nvPr>
            <p:ph type="body" sz="quarter" idx="18" hasCustomPrompt="1"/>
          </p:nvPr>
        </p:nvSpPr>
        <p:spPr>
          <a:xfrm>
            <a:off x="4475124" y="2026874"/>
            <a:ext cx="3212612" cy="292954"/>
          </a:xfrm>
        </p:spPr>
        <p:txBody>
          <a:bodyPr>
            <a:normAutofit/>
          </a:bodyPr>
          <a:lstStyle>
            <a:lvl1pPr marL="0" indent="0">
              <a:buNone/>
              <a:defRPr sz="1600" b="1" i="0">
                <a:latin typeface="Buckeye Sans ExtraBold" pitchFamily="2" charset="77"/>
              </a:defRPr>
            </a:lvl1pPr>
          </a:lstStyle>
          <a:p>
            <a:pPr lvl="0"/>
            <a:r>
              <a:rPr lang="en-US" dirty="0"/>
              <a:t>CLICK TO EDIT</a:t>
            </a:r>
            <a:br>
              <a:rPr lang="en-US" dirty="0"/>
            </a:br>
            <a:r>
              <a:rPr lang="en-US" dirty="0"/>
              <a:t>MASTER TEXT STYLES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8"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1">
            <a:extLst>
              <a:ext uri="{FF2B5EF4-FFF2-40B4-BE49-F238E27FC236}">
                <a16:creationId xmlns:a16="http://schemas.microsoft.com/office/drawing/2014/main" id="{9540926D-FD66-994E-A785-30AB85ADD4CD}"/>
              </a:ext>
            </a:extLst>
          </p:cNvPr>
          <p:cNvSpPr>
            <a:spLocks noGrp="1"/>
          </p:cNvSpPr>
          <p:nvPr>
            <p:ph type="body" sz="quarter" idx="17" hasCustomPrompt="1"/>
          </p:nvPr>
        </p:nvSpPr>
        <p:spPr>
          <a:xfrm>
            <a:off x="831850" y="2026874"/>
            <a:ext cx="3212612" cy="292954"/>
          </a:xfrm>
        </p:spPr>
        <p:txBody>
          <a:bodyPr>
            <a:normAutofit/>
          </a:bodyPr>
          <a:lstStyle>
            <a:lvl1pPr marL="0" indent="0">
              <a:buNone/>
              <a:defRPr sz="1600" b="1" i="0">
                <a:latin typeface="Buckeye Sans ExtraBold" pitchFamily="2" charset="77"/>
              </a:defRPr>
            </a:lvl1pPr>
          </a:lstStyle>
          <a:p>
            <a:pPr lvl="0"/>
            <a:r>
              <a:rPr lang="en-US" dirty="0"/>
              <a:t>CLICK TO EDIT</a:t>
            </a:r>
            <a:br>
              <a:rPr lang="en-US" dirty="0"/>
            </a:br>
            <a:r>
              <a:rPr lang="en-US" dirty="0"/>
              <a:t>MASTER TEXT STYLES</a:t>
            </a:r>
          </a:p>
        </p:txBody>
      </p:sp>
      <p:sp>
        <p:nvSpPr>
          <p:cNvPr id="18" name="Title Placeholder 1">
            <a:extLst>
              <a:ext uri="{FF2B5EF4-FFF2-40B4-BE49-F238E27FC236}">
                <a16:creationId xmlns:a16="http://schemas.microsoft.com/office/drawing/2014/main" id="{DCA6E5B1-C633-8349-8E10-F27EBAC41067}"/>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266652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Icons with Text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6B2B0CAD-0153-8645-8B69-A46C761DB758}"/>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Slide Number Placeholder 5">
            <a:extLst>
              <a:ext uri="{FF2B5EF4-FFF2-40B4-BE49-F238E27FC236}">
                <a16:creationId xmlns:a16="http://schemas.microsoft.com/office/drawing/2014/main" id="{B2D432B0-9FEB-4E41-AE88-2AC69FE17BF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26" name="Straight Connector 25">
            <a:extLst>
              <a:ext uri="{FF2B5EF4-FFF2-40B4-BE49-F238E27FC236}">
                <a16:creationId xmlns:a16="http://schemas.microsoft.com/office/drawing/2014/main" id="{5B8D21BA-110F-A34F-9EE0-07ABF06F5A26}"/>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06174C47-4751-A949-B217-A958FE4EAB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8" name="TextBox 27">
            <a:extLst>
              <a:ext uri="{FF2B5EF4-FFF2-40B4-BE49-F238E27FC236}">
                <a16:creationId xmlns:a16="http://schemas.microsoft.com/office/drawing/2014/main" id="{26FE7220-A899-8947-A039-D703C9848EF6}"/>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4982055" y="1355651"/>
            <a:ext cx="0" cy="470578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2A0E534F-F82F-491F-A155-625F7F13DD81}"/>
              </a:ext>
            </a:extLst>
          </p:cNvPr>
          <p:cNvSpPr>
            <a:spLocks noGrp="1"/>
          </p:cNvSpPr>
          <p:nvPr>
            <p:ph sz="half" idx="25"/>
          </p:nvPr>
        </p:nvSpPr>
        <p:spPr>
          <a:xfrm>
            <a:off x="6561809" y="4291906"/>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23" name="Text Placeholder 4">
            <a:extLst>
              <a:ext uri="{FF2B5EF4-FFF2-40B4-BE49-F238E27FC236}">
                <a16:creationId xmlns:a16="http://schemas.microsoft.com/office/drawing/2014/main" id="{6EC31054-F323-447E-A250-00C70D033246}"/>
              </a:ext>
            </a:extLst>
          </p:cNvPr>
          <p:cNvSpPr>
            <a:spLocks noGrp="1"/>
          </p:cNvSpPr>
          <p:nvPr>
            <p:ph type="body" sz="quarter" idx="24" hasCustomPrompt="1"/>
          </p:nvPr>
        </p:nvSpPr>
        <p:spPr>
          <a:xfrm>
            <a:off x="6561816" y="3994920"/>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5495822" y="3984098"/>
            <a:ext cx="914400" cy="914400"/>
          </a:xfrm>
        </p:spPr>
        <p:txBody>
          <a:bodyPr/>
          <a:lstStyle>
            <a:lvl3pPr marL="9525" indent="0">
              <a:buNone/>
              <a:defRPr/>
            </a:lvl3pPr>
          </a:lstStyle>
          <a:p>
            <a:pPr lvl="2"/>
            <a:endParaRPr lang="en-US" dirty="0"/>
          </a:p>
        </p:txBody>
      </p:sp>
      <p:sp>
        <p:nvSpPr>
          <p:cNvPr id="21" name="Content Placeholder 3">
            <a:extLst>
              <a:ext uri="{FF2B5EF4-FFF2-40B4-BE49-F238E27FC236}">
                <a16:creationId xmlns:a16="http://schemas.microsoft.com/office/drawing/2014/main" id="{6A62EE4C-12CF-4CD9-A03E-75610F65D462}"/>
              </a:ext>
            </a:extLst>
          </p:cNvPr>
          <p:cNvSpPr>
            <a:spLocks noGrp="1"/>
          </p:cNvSpPr>
          <p:nvPr>
            <p:ph sz="half" idx="22"/>
          </p:nvPr>
        </p:nvSpPr>
        <p:spPr>
          <a:xfrm>
            <a:off x="6561809" y="2933014"/>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20" name="Text Placeholder 4">
            <a:extLst>
              <a:ext uri="{FF2B5EF4-FFF2-40B4-BE49-F238E27FC236}">
                <a16:creationId xmlns:a16="http://schemas.microsoft.com/office/drawing/2014/main" id="{98CA5EED-CA8D-41CE-A9A2-2D0FD1FFEA2F}"/>
              </a:ext>
            </a:extLst>
          </p:cNvPr>
          <p:cNvSpPr>
            <a:spLocks noGrp="1"/>
          </p:cNvSpPr>
          <p:nvPr>
            <p:ph type="body" sz="quarter" idx="21" hasCustomPrompt="1"/>
          </p:nvPr>
        </p:nvSpPr>
        <p:spPr>
          <a:xfrm>
            <a:off x="6561816" y="2636028"/>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5495822" y="2625206"/>
            <a:ext cx="914400" cy="914400"/>
          </a:xfrm>
        </p:spPr>
        <p:txBody>
          <a:bodyPr/>
          <a:lstStyle>
            <a:lvl1pPr marL="0" indent="0">
              <a:buNone/>
              <a:defRPr/>
            </a:lvl1pPr>
            <a:lvl3pPr marL="9525" indent="0">
              <a:buNone/>
              <a:defRPr/>
            </a:lvl3pPr>
          </a:lstStyle>
          <a:p>
            <a:pPr lvl="2"/>
            <a:endParaRPr lang="en-US" dirty="0"/>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p:nvPr>
        </p:nvSpPr>
        <p:spPr>
          <a:xfrm>
            <a:off x="6561816" y="1494459"/>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15" name="Text Placeholder 4">
            <a:extLst>
              <a:ext uri="{FF2B5EF4-FFF2-40B4-BE49-F238E27FC236}">
                <a16:creationId xmlns:a16="http://schemas.microsoft.com/office/drawing/2014/main" id="{5B9DF506-FA73-4B69-BFF8-9508CCD1B341}"/>
              </a:ext>
            </a:extLst>
          </p:cNvPr>
          <p:cNvSpPr>
            <a:spLocks noGrp="1"/>
          </p:cNvSpPr>
          <p:nvPr>
            <p:ph type="body" sz="quarter" idx="16" hasCustomPrompt="1"/>
          </p:nvPr>
        </p:nvSpPr>
        <p:spPr>
          <a:xfrm>
            <a:off x="6561823" y="1197473"/>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5495829" y="1186651"/>
            <a:ext cx="914400" cy="914400"/>
          </a:xfrm>
        </p:spPr>
        <p:txBody>
          <a:bodyPr/>
          <a:lstStyle>
            <a:lvl3pPr marL="9525" indent="0">
              <a:buNone/>
              <a:defRPr/>
            </a:lvl3pPr>
          </a:lstStyle>
          <a:p>
            <a:pPr lvl="2"/>
            <a:endParaRPr lang="en-US" dirty="0"/>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3244137"/>
            <a:ext cx="3637944" cy="1055802"/>
          </a:xfrm>
        </p:spPr>
        <p:txBody>
          <a:bodyPr>
            <a:noAutofit/>
          </a:bodyPr>
          <a:lstStyle>
            <a:lvl1pPr marL="0" indent="0">
              <a:buNone/>
              <a:defRPr sz="2400" b="0" baseline="0">
                <a:latin typeface="Buckeye Sans" pitchFamily="2" charset="77"/>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sp>
        <p:nvSpPr>
          <p:cNvPr id="17" name="Title Placeholder 1">
            <a:extLst>
              <a:ext uri="{FF2B5EF4-FFF2-40B4-BE49-F238E27FC236}">
                <a16:creationId xmlns:a16="http://schemas.microsoft.com/office/drawing/2014/main" id="{2ACA3846-6A0B-5D4D-B5F9-85BB8EA52FB9}"/>
              </a:ext>
            </a:extLst>
          </p:cNvPr>
          <p:cNvSpPr>
            <a:spLocks noGrp="1"/>
          </p:cNvSpPr>
          <p:nvPr>
            <p:ph type="title"/>
          </p:nvPr>
        </p:nvSpPr>
        <p:spPr>
          <a:xfrm>
            <a:off x="831850" y="1143000"/>
            <a:ext cx="356743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464987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tatistics with Text Slid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D870044C-78E4-8645-A30D-3CE13296CEB4}"/>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5">
            <a:extLst>
              <a:ext uri="{FF2B5EF4-FFF2-40B4-BE49-F238E27FC236}">
                <a16:creationId xmlns:a16="http://schemas.microsoft.com/office/drawing/2014/main" id="{6326DF4A-85E9-A241-B4CE-FFD65AC9CF0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29" name="Straight Connector 28">
            <a:extLst>
              <a:ext uri="{FF2B5EF4-FFF2-40B4-BE49-F238E27FC236}">
                <a16:creationId xmlns:a16="http://schemas.microsoft.com/office/drawing/2014/main" id="{32057CA4-9AFB-AF4A-B918-05A66D9EEF58}"/>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9EB59E3-6797-A647-B056-894F8D7AF51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31" name="TextBox 30">
            <a:extLst>
              <a:ext uri="{FF2B5EF4-FFF2-40B4-BE49-F238E27FC236}">
                <a16:creationId xmlns:a16="http://schemas.microsoft.com/office/drawing/2014/main" id="{46176C87-8C2B-1346-9FDA-C0C24A9B02F0}"/>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610462"/>
            <a:ext cx="3200400" cy="1555750"/>
          </a:xfrm>
        </p:spPr>
        <p:txBody>
          <a:bodyPr anchor="ctr" anchorCtr="0">
            <a:noAutofit/>
          </a:bodyPr>
          <a:lstStyle>
            <a:lvl1pPr marL="0" indent="0" algn="ctr">
              <a:buNone/>
              <a:defRPr sz="7500">
                <a:latin typeface="+mj-lt"/>
              </a:defRPr>
            </a:lvl1pPr>
          </a:lstStyle>
          <a:p>
            <a:pPr lvl="0"/>
            <a:r>
              <a:rPr lang="en-US" dirty="0"/>
              <a:t>00</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610462"/>
            <a:ext cx="3200400" cy="1555750"/>
          </a:xfrm>
        </p:spPr>
        <p:txBody>
          <a:bodyPr anchor="ctr" anchorCtr="0">
            <a:noAutofit/>
          </a:bodyPr>
          <a:lstStyle>
            <a:lvl1pPr marL="0" indent="0" algn="ctr">
              <a:buNone/>
              <a:defRPr sz="7500">
                <a:latin typeface="+mj-lt"/>
              </a:defRPr>
            </a:lvl1pPr>
          </a:lstStyle>
          <a:p>
            <a:pPr lvl="0"/>
            <a:r>
              <a:rPr lang="en-US" dirty="0"/>
              <a:t>00</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610462"/>
            <a:ext cx="3200400" cy="1555750"/>
          </a:xfrm>
        </p:spPr>
        <p:txBody>
          <a:bodyPr anchor="ctr" anchorCtr="0">
            <a:noAutofit/>
          </a:bodyPr>
          <a:lstStyle>
            <a:lvl1pPr marL="0" indent="0" algn="ctr">
              <a:buNone/>
              <a:defRPr sz="7500">
                <a:latin typeface="+mj-lt"/>
              </a:defRPr>
            </a:lvl1pPr>
          </a:lstStyle>
          <a:p>
            <a:pPr lvl="0"/>
            <a:r>
              <a:rPr lang="en-US" dirty="0"/>
              <a:t>00</a:t>
            </a:r>
          </a:p>
        </p:txBody>
      </p:sp>
      <p:sp>
        <p:nvSpPr>
          <p:cNvPr id="28" name="Text Placeholder 11">
            <a:extLst>
              <a:ext uri="{FF2B5EF4-FFF2-40B4-BE49-F238E27FC236}">
                <a16:creationId xmlns:a16="http://schemas.microsoft.com/office/drawing/2014/main" id="{68CA66E8-5492-C54F-A11E-0E6B99B9C2C3}"/>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27" name="Title Placeholder 1">
            <a:extLst>
              <a:ext uri="{FF2B5EF4-FFF2-40B4-BE49-F238E27FC236}">
                <a16:creationId xmlns:a16="http://schemas.microsoft.com/office/drawing/2014/main" id="{CE0809EF-3F59-4043-A1B8-AEF871D89686}"/>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234015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acts and Figures Char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2B33762-6113-3148-9376-7C6AB94542DF}"/>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6B970D15-0479-3F48-AF39-665B62C4026D}"/>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1" name="Straight Connector 10">
            <a:extLst>
              <a:ext uri="{FF2B5EF4-FFF2-40B4-BE49-F238E27FC236}">
                <a16:creationId xmlns:a16="http://schemas.microsoft.com/office/drawing/2014/main" id="{7F8D276C-E0F8-BD48-AF09-4D7E383E173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25CD0E2-84C8-164B-AD5C-C2367BC13B0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515661F-4E84-A947-8B40-69A0737A9F47}"/>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6" name="Content Placeholder 5">
            <a:extLst>
              <a:ext uri="{FF2B5EF4-FFF2-40B4-BE49-F238E27FC236}">
                <a16:creationId xmlns:a16="http://schemas.microsoft.com/office/drawing/2014/main" id="{F9AB3712-421D-4D44-A208-FCFD9F142B33}"/>
              </a:ext>
            </a:extLst>
          </p:cNvPr>
          <p:cNvSpPr>
            <a:spLocks noGrp="1"/>
          </p:cNvSpPr>
          <p:nvPr>
            <p:ph sz="quarter" idx="15" hasCustomPrompt="1"/>
          </p:nvPr>
        </p:nvSpPr>
        <p:spPr>
          <a:xfrm>
            <a:off x="4579938" y="2764450"/>
            <a:ext cx="6608762" cy="3278998"/>
          </a:xfrm>
        </p:spPr>
        <p:txBody>
          <a:bodyPr>
            <a:noAutofit/>
          </a:bodyPr>
          <a:lstStyle>
            <a:lvl1pPr>
              <a:defRPr sz="1800" baseline="0">
                <a:latin typeface="Buckeye Sans" pitchFamily="2" charset="77"/>
              </a:defRPr>
            </a:lvl1pPr>
          </a:lstStyle>
          <a:p>
            <a:pPr lvl="0"/>
            <a:r>
              <a:rPr lang="en-US" dirty="0"/>
              <a:t>Click to add a chart or table</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2751768"/>
            <a:ext cx="3637944" cy="2428368"/>
          </a:xfrm>
        </p:spPr>
        <p:txBody>
          <a:bodyPr>
            <a:noAutofit/>
          </a:bodyPr>
          <a:lstStyle>
            <a:lvl1pPr marL="0" inden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D7A9AC07-0E34-8641-9EC5-C864146C9CA5}"/>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12A8CFF-B192-674F-A2ED-D501F199D3F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4109269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meline Slide">
    <p:spTree>
      <p:nvGrpSpPr>
        <p:cNvPr id="1" name=""/>
        <p:cNvGrpSpPr/>
        <p:nvPr/>
      </p:nvGrpSpPr>
      <p:grpSpPr>
        <a:xfrm>
          <a:off x="0" y="0"/>
          <a:ext cx="0" cy="0"/>
          <a:chOff x="0" y="0"/>
          <a:chExt cx="0" cy="0"/>
        </a:xfrm>
      </p:grpSpPr>
      <p:sp>
        <p:nvSpPr>
          <p:cNvPr id="62" name="Slide Number Placeholder 5">
            <a:extLst>
              <a:ext uri="{FF2B5EF4-FFF2-40B4-BE49-F238E27FC236}">
                <a16:creationId xmlns:a16="http://schemas.microsoft.com/office/drawing/2014/main" id="{3EDEAE72-3E6C-FD4B-B287-BE5C23FD1E1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63" name="Straight Connector 62">
            <a:extLst>
              <a:ext uri="{FF2B5EF4-FFF2-40B4-BE49-F238E27FC236}">
                <a16:creationId xmlns:a16="http://schemas.microsoft.com/office/drawing/2014/main" id="{74E7BE41-5696-174D-B17B-8094B0E62C4D}"/>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229BAE92-0486-E14B-9FBD-8D359D71FD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5" name="TextBox 64">
            <a:extLst>
              <a:ext uri="{FF2B5EF4-FFF2-40B4-BE49-F238E27FC236}">
                <a16:creationId xmlns:a16="http://schemas.microsoft.com/office/drawing/2014/main" id="{F888932E-0473-6942-BFB3-AE898F1C4293}"/>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 </a:t>
            </a:r>
          </a:p>
        </p:txBody>
      </p:sp>
      <p:sp>
        <p:nvSpPr>
          <p:cNvPr id="3" name="Slide Number Placeholder 2">
            <a:extLst>
              <a:ext uri="{FF2B5EF4-FFF2-40B4-BE49-F238E27FC236}">
                <a16:creationId xmlns:a16="http://schemas.microsoft.com/office/drawing/2014/main" id="{CBF89960-3C15-CC45-B415-59FD67A082E3}"/>
              </a:ext>
              <a:ext uri="{C183D7F6-B498-43B3-948B-1728B52AA6E4}">
                <adec:decorative xmlns:adec="http://schemas.microsoft.com/office/drawing/2017/decorative" val="1"/>
              </a:ext>
            </a:extLst>
          </p:cNvPr>
          <p:cNvSpPr>
            <a:spLocks noGrp="1"/>
          </p:cNvSpPr>
          <p:nvPr>
            <p:ph type="sldNum" sz="quarter" idx="10"/>
          </p:nvPr>
        </p:nvSpPr>
        <p:spPr/>
        <p:txBody>
          <a:bodyPr/>
          <a:lstStyle/>
          <a:p>
            <a:fld id="{DFA4CD3D-26C8-47FF-8D13-9B32BAAB4735}" type="slidenum">
              <a:rPr lang="en-US" smtClean="0"/>
              <a:pPr/>
              <a:t>‹#›</a:t>
            </a:fld>
            <a:endParaRPr lang="en-US" dirty="0"/>
          </a:p>
        </p:txBody>
      </p:sp>
      <p:cxnSp>
        <p:nvCxnSpPr>
          <p:cNvPr id="16" name="Straight Connector 15">
            <a:extLst>
              <a:ext uri="{FF2B5EF4-FFF2-40B4-BE49-F238E27FC236}">
                <a16:creationId xmlns:a16="http://schemas.microsoft.com/office/drawing/2014/main" id="{9E184FE3-DD67-424C-9280-83C17C6E8FA6}"/>
              </a:ext>
              <a:ext uri="{C183D7F6-B498-43B3-948B-1728B52AA6E4}">
                <adec:decorative xmlns:adec="http://schemas.microsoft.com/office/drawing/2017/decorative" val="1"/>
              </a:ext>
            </a:extLst>
          </p:cNvPr>
          <p:cNvCxnSpPr>
            <a:cxnSpLocks/>
          </p:cNvCxnSpPr>
          <p:nvPr userDrawn="1"/>
        </p:nvCxnSpPr>
        <p:spPr>
          <a:xfrm>
            <a:off x="1122386" y="3862313"/>
            <a:ext cx="9938110" cy="0"/>
          </a:xfrm>
          <a:prstGeom prst="line">
            <a:avLst/>
          </a:prstGeom>
          <a:ln w="222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014D48-27EB-784B-BCAA-6DB63A7D199D}"/>
              </a:ext>
              <a:ext uri="{C183D7F6-B498-43B3-948B-1728B52AA6E4}">
                <adec:decorative xmlns:adec="http://schemas.microsoft.com/office/drawing/2017/decorative" val="1"/>
              </a:ext>
            </a:extLst>
          </p:cNvPr>
          <p:cNvCxnSpPr>
            <a:cxnSpLocks/>
          </p:cNvCxnSpPr>
          <p:nvPr/>
        </p:nvCxnSpPr>
        <p:spPr>
          <a:xfrm>
            <a:off x="1475915" y="3912015"/>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51E0E9-3EDE-1A4A-8259-0589CC43F967}"/>
              </a:ext>
              <a:ext uri="{C183D7F6-B498-43B3-948B-1728B52AA6E4}">
                <adec:decorative xmlns:adec="http://schemas.microsoft.com/office/drawing/2017/decorative" val="1"/>
              </a:ext>
            </a:extLst>
          </p:cNvPr>
          <p:cNvCxnSpPr>
            <a:cxnSpLocks/>
          </p:cNvCxnSpPr>
          <p:nvPr/>
        </p:nvCxnSpPr>
        <p:spPr>
          <a:xfrm>
            <a:off x="1122387"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DDE620-8CAC-6D4C-B633-D871F24D42F5}"/>
              </a:ext>
              <a:ext uri="{C183D7F6-B498-43B3-948B-1728B52AA6E4}">
                <adec:decorative xmlns:adec="http://schemas.microsoft.com/office/drawing/2017/decorative" val="1"/>
              </a:ext>
            </a:extLst>
          </p:cNvPr>
          <p:cNvCxnSpPr>
            <a:cxnSpLocks/>
          </p:cNvCxnSpPr>
          <p:nvPr/>
        </p:nvCxnSpPr>
        <p:spPr>
          <a:xfrm>
            <a:off x="2724229" y="3385310"/>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87E061E-F03C-354E-BBE1-2593B6298EE8}"/>
              </a:ext>
              <a:ext uri="{C183D7F6-B498-43B3-948B-1728B52AA6E4}">
                <adec:decorative xmlns:adec="http://schemas.microsoft.com/office/drawing/2017/decorative" val="1"/>
              </a:ext>
            </a:extLst>
          </p:cNvPr>
          <p:cNvSpPr/>
          <p:nvPr/>
        </p:nvSpPr>
        <p:spPr>
          <a:xfrm>
            <a:off x="2816097" y="3771415"/>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 name="Elbow Connector 25">
            <a:extLst>
              <a:ext uri="{FF2B5EF4-FFF2-40B4-BE49-F238E27FC236}">
                <a16:creationId xmlns:a16="http://schemas.microsoft.com/office/drawing/2014/main" id="{22BF8E84-12F6-A344-A940-75F1F8B2AAC6}"/>
              </a:ext>
              <a:ext uri="{C183D7F6-B498-43B3-948B-1728B52AA6E4}">
                <adec:decorative xmlns:adec="http://schemas.microsoft.com/office/drawing/2017/decorative" val="1"/>
              </a:ext>
            </a:extLst>
          </p:cNvPr>
          <p:cNvCxnSpPr>
            <a:cxnSpLocks/>
          </p:cNvCxnSpPr>
          <p:nvPr/>
        </p:nvCxnSpPr>
        <p:spPr>
          <a:xfrm rot="16200000" flipH="1">
            <a:off x="3748156" y="3986836"/>
            <a:ext cx="429948" cy="356205"/>
          </a:xfrm>
          <a:prstGeom prst="bentConnector3">
            <a:avLst>
              <a:gd name="adj1" fmla="val 4561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8A6D5A5-1C0D-FB47-9651-F71B9A91AF8D}"/>
              </a:ext>
              <a:ext uri="{C183D7F6-B498-43B3-948B-1728B52AA6E4}">
                <adec:decorative xmlns:adec="http://schemas.microsoft.com/office/drawing/2017/decorative" val="1"/>
              </a:ext>
            </a:extLst>
          </p:cNvPr>
          <p:cNvCxnSpPr>
            <a:cxnSpLocks/>
          </p:cNvCxnSpPr>
          <p:nvPr/>
        </p:nvCxnSpPr>
        <p:spPr>
          <a:xfrm>
            <a:off x="3782124" y="4379913"/>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984FFD3-8B2E-F649-A8DE-76BDE2159D75}"/>
              </a:ext>
              <a:ext uri="{C183D7F6-B498-43B3-948B-1728B52AA6E4}">
                <adec:decorative xmlns:adec="http://schemas.microsoft.com/office/drawing/2017/decorative" val="1"/>
              </a:ext>
            </a:extLst>
          </p:cNvPr>
          <p:cNvSpPr/>
          <p:nvPr/>
        </p:nvSpPr>
        <p:spPr>
          <a:xfrm>
            <a:off x="3692422"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 name="Straight Connector 29">
            <a:extLst>
              <a:ext uri="{FF2B5EF4-FFF2-40B4-BE49-F238E27FC236}">
                <a16:creationId xmlns:a16="http://schemas.microsoft.com/office/drawing/2014/main" id="{6B259A97-67B7-1947-B18E-EAF8A1628F6E}"/>
              </a:ext>
              <a:ext uri="{C183D7F6-B498-43B3-948B-1728B52AA6E4}">
                <adec:decorative xmlns:adec="http://schemas.microsoft.com/office/drawing/2017/decorative" val="1"/>
              </a:ext>
            </a:extLst>
          </p:cNvPr>
          <p:cNvCxnSpPr>
            <a:cxnSpLocks/>
          </p:cNvCxnSpPr>
          <p:nvPr/>
        </p:nvCxnSpPr>
        <p:spPr>
          <a:xfrm>
            <a:off x="4664993" y="3385310"/>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9CF5E7-2CF8-EE4F-84AE-FEFB8D4D3838}"/>
              </a:ext>
              <a:ext uri="{C183D7F6-B498-43B3-948B-1728B52AA6E4}">
                <adec:decorative xmlns:adec="http://schemas.microsoft.com/office/drawing/2017/decorative" val="1"/>
              </a:ext>
            </a:extLst>
          </p:cNvPr>
          <p:cNvCxnSpPr>
            <a:cxnSpLocks/>
          </p:cNvCxnSpPr>
          <p:nvPr/>
        </p:nvCxnSpPr>
        <p:spPr>
          <a:xfrm>
            <a:off x="4309696" y="3395243"/>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ECD28BA0-627E-194D-89A4-E0249F66A86E}"/>
              </a:ext>
              <a:ext uri="{C183D7F6-B498-43B3-948B-1728B52AA6E4}">
                <adec:decorative xmlns:adec="http://schemas.microsoft.com/office/drawing/2017/decorative" val="1"/>
              </a:ext>
            </a:extLst>
          </p:cNvPr>
          <p:cNvSpPr/>
          <p:nvPr/>
        </p:nvSpPr>
        <p:spPr>
          <a:xfrm>
            <a:off x="4601374" y="3782467"/>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4" name="Elbow Connector 33">
            <a:extLst>
              <a:ext uri="{FF2B5EF4-FFF2-40B4-BE49-F238E27FC236}">
                <a16:creationId xmlns:a16="http://schemas.microsoft.com/office/drawing/2014/main" id="{C944BF9F-487A-BC49-A867-2B9561E39F39}"/>
              </a:ext>
              <a:ext uri="{C183D7F6-B498-43B3-948B-1728B52AA6E4}">
                <adec:decorative xmlns:adec="http://schemas.microsoft.com/office/drawing/2017/decorative" val="1"/>
              </a:ext>
            </a:extLst>
          </p:cNvPr>
          <p:cNvCxnSpPr>
            <a:cxnSpLocks/>
          </p:cNvCxnSpPr>
          <p:nvPr/>
        </p:nvCxnSpPr>
        <p:spPr>
          <a:xfrm rot="16200000" flipH="1">
            <a:off x="5650749"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12B175-89C9-C745-B096-BB01124937CF}"/>
              </a:ext>
              <a:ext uri="{C183D7F6-B498-43B3-948B-1728B52AA6E4}">
                <adec:decorative xmlns:adec="http://schemas.microsoft.com/office/drawing/2017/decorative" val="1"/>
              </a:ext>
            </a:extLst>
          </p:cNvPr>
          <p:cNvCxnSpPr>
            <a:cxnSpLocks/>
          </p:cNvCxnSpPr>
          <p:nvPr/>
        </p:nvCxnSpPr>
        <p:spPr>
          <a:xfrm>
            <a:off x="5954580"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1FBDC2AA-41C2-3743-A672-36196180445A}"/>
              </a:ext>
              <a:ext uri="{C183D7F6-B498-43B3-948B-1728B52AA6E4}">
                <adec:decorative xmlns:adec="http://schemas.microsoft.com/office/drawing/2017/decorative" val="1"/>
              </a:ext>
            </a:extLst>
          </p:cNvPr>
          <p:cNvSpPr/>
          <p:nvPr/>
        </p:nvSpPr>
        <p:spPr>
          <a:xfrm>
            <a:off x="5319265" y="3782467"/>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Elbow Connector 37">
            <a:extLst>
              <a:ext uri="{FF2B5EF4-FFF2-40B4-BE49-F238E27FC236}">
                <a16:creationId xmlns:a16="http://schemas.microsoft.com/office/drawing/2014/main" id="{DAE8742F-A103-BF41-A9D8-891D144B3794}"/>
              </a:ext>
              <a:ext uri="{C183D7F6-B498-43B3-948B-1728B52AA6E4}">
                <adec:decorative xmlns:adec="http://schemas.microsoft.com/office/drawing/2017/decorative" val="1"/>
              </a:ext>
            </a:extLst>
          </p:cNvPr>
          <p:cNvCxnSpPr>
            <a:cxnSpLocks/>
          </p:cNvCxnSpPr>
          <p:nvPr/>
        </p:nvCxnSpPr>
        <p:spPr>
          <a:xfrm rot="16200000" flipH="1">
            <a:off x="6222150" y="3146819"/>
            <a:ext cx="548640" cy="777240"/>
          </a:xfrm>
          <a:prstGeom prst="bentConnector3">
            <a:avLst>
              <a:gd name="adj1" fmla="val 51901"/>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A3B8E4-CD12-E144-BB1A-D280B2FD6256}"/>
              </a:ext>
              <a:ext uri="{C183D7F6-B498-43B3-948B-1728B52AA6E4}">
                <adec:decorative xmlns:adec="http://schemas.microsoft.com/office/drawing/2017/decorative" val="1"/>
              </a:ext>
            </a:extLst>
          </p:cNvPr>
          <p:cNvCxnSpPr>
            <a:cxnSpLocks/>
          </p:cNvCxnSpPr>
          <p:nvPr/>
        </p:nvCxnSpPr>
        <p:spPr>
          <a:xfrm>
            <a:off x="5797060" y="3241036"/>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F7928F04-570B-184F-ADF6-394A3D77C261}"/>
              </a:ext>
              <a:ext uri="{C183D7F6-B498-43B3-948B-1728B52AA6E4}">
                <adec:decorative xmlns:adec="http://schemas.microsoft.com/office/drawing/2017/decorative" val="1"/>
              </a:ext>
            </a:extLst>
          </p:cNvPr>
          <p:cNvSpPr/>
          <p:nvPr/>
        </p:nvSpPr>
        <p:spPr>
          <a:xfrm>
            <a:off x="6826301"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2" name="Elbow Connector 41">
            <a:extLst>
              <a:ext uri="{FF2B5EF4-FFF2-40B4-BE49-F238E27FC236}">
                <a16:creationId xmlns:a16="http://schemas.microsoft.com/office/drawing/2014/main" id="{7055B517-1D73-FE47-876E-2F1CBD33EF29}"/>
              </a:ext>
              <a:ext uri="{C183D7F6-B498-43B3-948B-1728B52AA6E4}">
                <adec:decorative xmlns:adec="http://schemas.microsoft.com/office/drawing/2017/decorative" val="1"/>
              </a:ext>
            </a:extLst>
          </p:cNvPr>
          <p:cNvCxnSpPr>
            <a:cxnSpLocks/>
          </p:cNvCxnSpPr>
          <p:nvPr/>
        </p:nvCxnSpPr>
        <p:spPr>
          <a:xfrm rot="16200000" flipH="1">
            <a:off x="8414057"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86D567-F224-F84B-A0A5-0485DF514803}"/>
              </a:ext>
              <a:ext uri="{C183D7F6-B498-43B3-948B-1728B52AA6E4}">
                <adec:decorative xmlns:adec="http://schemas.microsoft.com/office/drawing/2017/decorative" val="1"/>
              </a:ext>
            </a:extLst>
          </p:cNvPr>
          <p:cNvCxnSpPr>
            <a:cxnSpLocks/>
          </p:cNvCxnSpPr>
          <p:nvPr/>
        </p:nvCxnSpPr>
        <p:spPr>
          <a:xfrm>
            <a:off x="8664247" y="434239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BEC20500-CD00-5247-8292-B3E08DC97F12}"/>
              </a:ext>
              <a:ext uri="{C183D7F6-B498-43B3-948B-1728B52AA6E4}">
                <adec:decorative xmlns:adec="http://schemas.microsoft.com/office/drawing/2017/decorative" val="1"/>
              </a:ext>
            </a:extLst>
          </p:cNvPr>
          <p:cNvSpPr/>
          <p:nvPr/>
        </p:nvSpPr>
        <p:spPr>
          <a:xfrm>
            <a:off x="8068770" y="3777154"/>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6" name="Elbow Connector 45">
            <a:extLst>
              <a:ext uri="{FF2B5EF4-FFF2-40B4-BE49-F238E27FC236}">
                <a16:creationId xmlns:a16="http://schemas.microsoft.com/office/drawing/2014/main" id="{6E92AFE4-6314-054F-A92B-2FE55D427501}"/>
              </a:ext>
              <a:ext uri="{C183D7F6-B498-43B3-948B-1728B52AA6E4}">
                <adec:decorative xmlns:adec="http://schemas.microsoft.com/office/drawing/2017/decorative" val="1"/>
              </a:ext>
            </a:extLst>
          </p:cNvPr>
          <p:cNvCxnSpPr>
            <a:cxnSpLocks/>
          </p:cNvCxnSpPr>
          <p:nvPr/>
        </p:nvCxnSpPr>
        <p:spPr>
          <a:xfrm rot="16200000" flipH="1">
            <a:off x="9885268" y="3033759"/>
            <a:ext cx="411480" cy="1143000"/>
          </a:xfrm>
          <a:prstGeom prst="bentConnector3">
            <a:avLst>
              <a:gd name="adj1" fmla="val 5705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1E54265-A42B-404B-A7FA-D489364792DC}"/>
              </a:ext>
              <a:ext uri="{C183D7F6-B498-43B3-948B-1728B52AA6E4}">
                <adec:decorative xmlns:adec="http://schemas.microsoft.com/office/drawing/2017/decorative" val="1"/>
              </a:ext>
            </a:extLst>
          </p:cNvPr>
          <p:cNvCxnSpPr>
            <a:cxnSpLocks/>
          </p:cNvCxnSpPr>
          <p:nvPr/>
        </p:nvCxnSpPr>
        <p:spPr>
          <a:xfrm>
            <a:off x="9160399"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683F2D0-8C36-5D48-9931-9FC513DB364F}"/>
              </a:ext>
              <a:ext uri="{C183D7F6-B498-43B3-948B-1728B52AA6E4}">
                <adec:decorative xmlns:adec="http://schemas.microsoft.com/office/drawing/2017/decorative" val="1"/>
              </a:ext>
            </a:extLst>
          </p:cNvPr>
          <p:cNvSpPr/>
          <p:nvPr/>
        </p:nvSpPr>
        <p:spPr>
          <a:xfrm>
            <a:off x="10596975"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B5718342-7FA9-6246-9E49-28E3F2655FD9}"/>
              </a:ext>
              <a:ext uri="{C183D7F6-B498-43B3-948B-1728B52AA6E4}">
                <adec:decorative xmlns:adec="http://schemas.microsoft.com/office/drawing/2017/decorative" val="1"/>
              </a:ext>
            </a:extLst>
          </p:cNvPr>
          <p:cNvSpPr/>
          <p:nvPr/>
        </p:nvSpPr>
        <p:spPr>
          <a:xfrm>
            <a:off x="1412296"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 name="Straight Connector 21">
            <a:extLst>
              <a:ext uri="{FF2B5EF4-FFF2-40B4-BE49-F238E27FC236}">
                <a16:creationId xmlns:a16="http://schemas.microsoft.com/office/drawing/2014/main" id="{7B6A5106-ADBB-484D-A71E-F26F18206525}"/>
              </a:ext>
              <a:ext uri="{C183D7F6-B498-43B3-948B-1728B52AA6E4}">
                <adec:decorative xmlns:adec="http://schemas.microsoft.com/office/drawing/2017/decorative" val="1"/>
              </a:ext>
            </a:extLst>
          </p:cNvPr>
          <p:cNvCxnSpPr>
            <a:cxnSpLocks/>
          </p:cNvCxnSpPr>
          <p:nvPr/>
        </p:nvCxnSpPr>
        <p:spPr>
          <a:xfrm>
            <a:off x="2365120" y="3396626"/>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A46825BC-5526-5343-A0B7-5EED5734C5C6}"/>
              </a:ext>
            </a:extLst>
          </p:cNvPr>
          <p:cNvSpPr txBox="1">
            <a:spLocks/>
          </p:cNvSpPr>
          <p:nvPr userDrawn="1"/>
        </p:nvSpPr>
        <p:spPr>
          <a:xfrm>
            <a:off x="8702297" y="1792835"/>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September 2018</a:t>
            </a:r>
          </a:p>
        </p:txBody>
      </p:sp>
      <p:sp>
        <p:nvSpPr>
          <p:cNvPr id="58" name="Text Placeholder 4">
            <a:extLst>
              <a:ext uri="{FF2B5EF4-FFF2-40B4-BE49-F238E27FC236}">
                <a16:creationId xmlns:a16="http://schemas.microsoft.com/office/drawing/2014/main" id="{720DE8A7-2905-9D47-910F-A29537F8B85F}"/>
              </a:ext>
            </a:extLst>
          </p:cNvPr>
          <p:cNvSpPr txBox="1">
            <a:spLocks/>
          </p:cNvSpPr>
          <p:nvPr userDrawn="1"/>
        </p:nvSpPr>
        <p:spPr>
          <a:xfrm>
            <a:off x="8505771" y="4445166"/>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June 2010</a:t>
            </a:r>
          </a:p>
        </p:txBody>
      </p:sp>
      <p:sp>
        <p:nvSpPr>
          <p:cNvPr id="10" name="Text Placeholder 4">
            <a:extLst>
              <a:ext uri="{FF2B5EF4-FFF2-40B4-BE49-F238E27FC236}">
                <a16:creationId xmlns:a16="http://schemas.microsoft.com/office/drawing/2014/main" id="{8A6C81A7-70D8-FD4F-9551-9B26A6AB17A2}"/>
              </a:ext>
            </a:extLst>
          </p:cNvPr>
          <p:cNvSpPr txBox="1">
            <a:spLocks/>
          </p:cNvSpPr>
          <p:nvPr userDrawn="1"/>
        </p:nvSpPr>
        <p:spPr>
          <a:xfrm>
            <a:off x="5753492" y="1778508"/>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June 1997</a:t>
            </a:r>
          </a:p>
        </p:txBody>
      </p:sp>
      <p:sp>
        <p:nvSpPr>
          <p:cNvPr id="55" name="Text Placeholder 4">
            <a:extLst>
              <a:ext uri="{FF2B5EF4-FFF2-40B4-BE49-F238E27FC236}">
                <a16:creationId xmlns:a16="http://schemas.microsoft.com/office/drawing/2014/main" id="{831A7F19-65ED-E745-8072-6DC2948E5D45}"/>
              </a:ext>
            </a:extLst>
          </p:cNvPr>
          <p:cNvSpPr txBox="1">
            <a:spLocks/>
          </p:cNvSpPr>
          <p:nvPr userDrawn="1"/>
        </p:nvSpPr>
        <p:spPr>
          <a:xfrm>
            <a:off x="5856489"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June 1992</a:t>
            </a:r>
          </a:p>
        </p:txBody>
      </p:sp>
      <p:sp>
        <p:nvSpPr>
          <p:cNvPr id="7" name="Text Placeholder 4">
            <a:extLst>
              <a:ext uri="{FF2B5EF4-FFF2-40B4-BE49-F238E27FC236}">
                <a16:creationId xmlns:a16="http://schemas.microsoft.com/office/drawing/2014/main" id="{ED7A3491-5DDC-D346-9E00-F96F44D4D8F2}"/>
              </a:ext>
            </a:extLst>
          </p:cNvPr>
          <p:cNvSpPr txBox="1">
            <a:spLocks/>
          </p:cNvSpPr>
          <p:nvPr userDrawn="1"/>
        </p:nvSpPr>
        <p:spPr>
          <a:xfrm>
            <a:off x="3992568" y="1799932"/>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August 1990</a:t>
            </a:r>
          </a:p>
        </p:txBody>
      </p:sp>
      <p:sp>
        <p:nvSpPr>
          <p:cNvPr id="53" name="Text Placeholder 4">
            <a:extLst>
              <a:ext uri="{FF2B5EF4-FFF2-40B4-BE49-F238E27FC236}">
                <a16:creationId xmlns:a16="http://schemas.microsoft.com/office/drawing/2014/main" id="{03E3233D-D159-8E40-85EB-340D826827D5}"/>
              </a:ext>
            </a:extLst>
          </p:cNvPr>
          <p:cNvSpPr txBox="1">
            <a:spLocks/>
          </p:cNvSpPr>
          <p:nvPr userDrawn="1"/>
        </p:nvSpPr>
        <p:spPr>
          <a:xfrm>
            <a:off x="-1142779" y="4061540"/>
            <a:ext cx="334757" cy="45719"/>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Subhead here</a:t>
            </a:r>
          </a:p>
        </p:txBody>
      </p:sp>
      <p:sp>
        <p:nvSpPr>
          <p:cNvPr id="52" name="Text Placeholder 4">
            <a:extLst>
              <a:ext uri="{FF2B5EF4-FFF2-40B4-BE49-F238E27FC236}">
                <a16:creationId xmlns:a16="http://schemas.microsoft.com/office/drawing/2014/main" id="{ABA00626-4AEA-1E44-AC25-4EDD77F3CBEE}"/>
              </a:ext>
            </a:extLst>
          </p:cNvPr>
          <p:cNvSpPr txBox="1">
            <a:spLocks/>
          </p:cNvSpPr>
          <p:nvPr userDrawn="1"/>
        </p:nvSpPr>
        <p:spPr>
          <a:xfrm>
            <a:off x="3358630" y="4434289"/>
            <a:ext cx="2095496" cy="171306"/>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December 1990</a:t>
            </a:r>
          </a:p>
        </p:txBody>
      </p:sp>
      <p:sp>
        <p:nvSpPr>
          <p:cNvPr id="4" name="Text Placeholder 4">
            <a:extLst>
              <a:ext uri="{FF2B5EF4-FFF2-40B4-BE49-F238E27FC236}">
                <a16:creationId xmlns:a16="http://schemas.microsoft.com/office/drawing/2014/main" id="{5BD414BC-0B7E-C343-AA39-707CFA224B0F}"/>
              </a:ext>
            </a:extLst>
          </p:cNvPr>
          <p:cNvSpPr txBox="1">
            <a:spLocks/>
          </p:cNvSpPr>
          <p:nvPr userDrawn="1"/>
        </p:nvSpPr>
        <p:spPr>
          <a:xfrm>
            <a:off x="1879967" y="1806373"/>
            <a:ext cx="1753386" cy="158010"/>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September 1986</a:t>
            </a:r>
          </a:p>
        </p:txBody>
      </p:sp>
      <p:sp>
        <p:nvSpPr>
          <p:cNvPr id="49" name="Text Placeholder 4">
            <a:extLst>
              <a:ext uri="{FF2B5EF4-FFF2-40B4-BE49-F238E27FC236}">
                <a16:creationId xmlns:a16="http://schemas.microsoft.com/office/drawing/2014/main" id="{1B8BC20A-5C83-8640-A50B-280EAAE834BB}"/>
              </a:ext>
            </a:extLst>
          </p:cNvPr>
          <p:cNvSpPr txBox="1">
            <a:spLocks/>
          </p:cNvSpPr>
          <p:nvPr userDrawn="1"/>
        </p:nvSpPr>
        <p:spPr>
          <a:xfrm>
            <a:off x="1122386"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July 1968</a:t>
            </a:r>
          </a:p>
          <a:p>
            <a:endParaRPr lang="en-US" sz="1400" dirty="0">
              <a:solidFill>
                <a:srgbClr val="BA0C2F"/>
              </a:solidFill>
            </a:endParaRPr>
          </a:p>
        </p:txBody>
      </p:sp>
      <p:sp>
        <p:nvSpPr>
          <p:cNvPr id="66" name="Title Placeholder 1">
            <a:extLst>
              <a:ext uri="{FF2B5EF4-FFF2-40B4-BE49-F238E27FC236}">
                <a16:creationId xmlns:a16="http://schemas.microsoft.com/office/drawing/2014/main" id="{C396FA5D-E7D0-3846-AD46-D8193C99F1C5}"/>
              </a:ext>
            </a:extLst>
          </p:cNvPr>
          <p:cNvSpPr>
            <a:spLocks noGrp="1"/>
          </p:cNvSpPr>
          <p:nvPr>
            <p:ph type="title" hasCustomPrompt="1"/>
          </p:nvPr>
        </p:nvSpPr>
        <p:spPr>
          <a:xfrm>
            <a:off x="831850" y="1143000"/>
            <a:ext cx="10515600" cy="626548"/>
          </a:xfrm>
          <a:prstGeom prst="rect">
            <a:avLst/>
          </a:prstGeom>
        </p:spPr>
        <p:txBody>
          <a:bodyPr vert="horz" lIns="0" tIns="0" rIns="0" bIns="0" rtlCol="0" anchor="t">
            <a:noAutofit/>
          </a:bodyPr>
          <a:lstStyle>
            <a:lvl1pPr>
              <a:defRPr/>
            </a:lvl1pPr>
          </a:lstStyle>
          <a:p>
            <a:r>
              <a:rPr lang="en-US" dirty="0"/>
              <a:t>My Journey</a:t>
            </a:r>
          </a:p>
        </p:txBody>
      </p:sp>
    </p:spTree>
    <p:extLst>
      <p:ext uri="{BB962C8B-B14F-4D97-AF65-F5344CB8AC3E}">
        <p14:creationId xmlns:p14="http://schemas.microsoft.com/office/powerpoint/2010/main" val="11300672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ntent and 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DFF990A3-BCA7-E247-9CE3-3F405CBF95AD}"/>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sp>
        <p:nvSpPr>
          <p:cNvPr id="10" name="Slide Number Placeholder 5">
            <a:extLst>
              <a:ext uri="{FF2B5EF4-FFF2-40B4-BE49-F238E27FC236}">
                <a16:creationId xmlns:a16="http://schemas.microsoft.com/office/drawing/2014/main" id="{61405598-97B6-8843-8B61-8DB71042AA1B}"/>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1" name="Straight Connector 10">
            <a:extLst>
              <a:ext uri="{FF2B5EF4-FFF2-40B4-BE49-F238E27FC236}">
                <a16:creationId xmlns:a16="http://schemas.microsoft.com/office/drawing/2014/main" id="{C0BE5E76-B4A1-B44E-9927-E06AA1129C92}"/>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BE9AA74-64CA-3945-B7C7-281D21FD2F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B4B06C4A-6F26-7C46-B776-DBC8F511A5A8}"/>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30361" y="363538"/>
            <a:ext cx="5417546" cy="5580062"/>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1" y="2483216"/>
            <a:ext cx="4572488" cy="3670057"/>
          </a:xfrm>
        </p:spPr>
        <p:txBody>
          <a:bodyPr numCol="1" spcCol="0">
            <a:noAutofit/>
          </a:bodyPr>
          <a:lstStyle>
            <a:lvl1pPr marL="0" indent="0">
              <a:lnSpc>
                <a:spcPct val="100000"/>
              </a:lnSpc>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6000" y="1143000"/>
            <a:ext cx="4525596"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3011391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ntent and Multiple Photos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BF47302-981E-0E4E-A1EC-56B467114DB6}"/>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sp>
        <p:nvSpPr>
          <p:cNvPr id="13" name="Slide Number Placeholder 5">
            <a:extLst>
              <a:ext uri="{FF2B5EF4-FFF2-40B4-BE49-F238E27FC236}">
                <a16:creationId xmlns:a16="http://schemas.microsoft.com/office/drawing/2014/main" id="{0390F330-2150-C849-8617-48602EC3DB7E}"/>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4" name="Straight Connector 13">
            <a:extLst>
              <a:ext uri="{FF2B5EF4-FFF2-40B4-BE49-F238E27FC236}">
                <a16:creationId xmlns:a16="http://schemas.microsoft.com/office/drawing/2014/main" id="{4E3109E0-04F9-104D-BD30-B4898DAB3D8E}"/>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09EF5C2-DA6B-E947-975B-A2037722A8A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6" name="TextBox 15">
            <a:extLst>
              <a:ext uri="{FF2B5EF4-FFF2-40B4-BE49-F238E27FC236}">
                <a16:creationId xmlns:a16="http://schemas.microsoft.com/office/drawing/2014/main" id="{2044D2F1-565D-4F47-8183-06DC25682AF1}"/>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0" name="Picture Placeholder 11">
            <a:extLst>
              <a:ext uri="{FF2B5EF4-FFF2-40B4-BE49-F238E27FC236}">
                <a16:creationId xmlns:a16="http://schemas.microsoft.com/office/drawing/2014/main" id="{0A2CFE2F-14D5-364C-BFC4-CD3B69032824}"/>
              </a:ext>
            </a:extLst>
          </p:cNvPr>
          <p:cNvSpPr>
            <a:spLocks noGrp="1"/>
          </p:cNvSpPr>
          <p:nvPr>
            <p:ph type="pic" sz="quarter" idx="16" hasCustomPrompt="1"/>
          </p:nvPr>
        </p:nvSpPr>
        <p:spPr>
          <a:xfrm>
            <a:off x="3051545" y="3429000"/>
            <a:ext cx="2600428" cy="2429540"/>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7" name="Picture Placeholder 11">
            <a:extLst>
              <a:ext uri="{FF2B5EF4-FFF2-40B4-BE49-F238E27FC236}">
                <a16:creationId xmlns:a16="http://schemas.microsoft.com/office/drawing/2014/main" id="{DB736BB0-367D-824F-974F-BE6450E6144A}"/>
              </a:ext>
            </a:extLst>
          </p:cNvPr>
          <p:cNvSpPr>
            <a:spLocks noGrp="1"/>
          </p:cNvSpPr>
          <p:nvPr>
            <p:ph type="pic" sz="quarter" idx="15" hasCustomPrompt="1"/>
          </p:nvPr>
        </p:nvSpPr>
        <p:spPr>
          <a:xfrm>
            <a:off x="440994" y="3428999"/>
            <a:ext cx="2504225" cy="2418907"/>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40994" y="363538"/>
            <a:ext cx="5194262" cy="2989262"/>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0" y="2483216"/>
            <a:ext cx="4572488" cy="3670057"/>
          </a:xfrm>
        </p:spPr>
        <p:txBody>
          <a:bodyPr numCol="1" spcCol="0">
            <a:noAutofit/>
          </a:bodyPr>
          <a:lstStyle>
            <a:lvl1pPr marL="0" indent="0">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5999" y="1143000"/>
            <a:ext cx="4525596"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030781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B0EAA7A-0872-EF40-A0B8-6A92B3F6F1FF}"/>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5">
            <a:extLst>
              <a:ext uri="{FF2B5EF4-FFF2-40B4-BE49-F238E27FC236}">
                <a16:creationId xmlns:a16="http://schemas.microsoft.com/office/drawing/2014/main" id="{6A71B90C-DB03-3D48-9CF4-FAEC2FB3D4F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1" name="Straight Connector 10">
            <a:extLst>
              <a:ext uri="{FF2B5EF4-FFF2-40B4-BE49-F238E27FC236}">
                <a16:creationId xmlns:a16="http://schemas.microsoft.com/office/drawing/2014/main" id="{D638163A-62D1-A742-897D-205EFAB2F34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17ED887-20B8-9143-93A9-741B70CBAF8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8567C26-5DC5-3745-AE6E-6153A82DE53B}"/>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86D71CDF-2BA0-4B12-BAB3-F078D4D10D7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8C702ADA-344D-4C5C-97AD-978608FF7B5A}" type="slidenum">
              <a:rPr lang="en-US" smtClean="0"/>
              <a:pPr/>
              <a:t>‹#›</a:t>
            </a:fld>
            <a:endParaRPr lang="en-US" dirty="0"/>
          </a:p>
        </p:txBody>
      </p:sp>
      <p:sp>
        <p:nvSpPr>
          <p:cNvPr id="10" name="Text Placeholder 9">
            <a:extLst>
              <a:ext uri="{FF2B5EF4-FFF2-40B4-BE49-F238E27FC236}">
                <a16:creationId xmlns:a16="http://schemas.microsoft.com/office/drawing/2014/main" id="{271F439C-1B95-B54B-A171-4A59290E02F6}"/>
              </a:ext>
            </a:extLst>
          </p:cNvPr>
          <p:cNvSpPr>
            <a:spLocks noGrp="1"/>
          </p:cNvSpPr>
          <p:nvPr>
            <p:ph type="body" sz="quarter" idx="13"/>
          </p:nvPr>
        </p:nvSpPr>
        <p:spPr>
          <a:xfrm>
            <a:off x="831851" y="2483216"/>
            <a:ext cx="9404350" cy="3371483"/>
          </a:xfrm>
        </p:spPr>
        <p:txBody>
          <a:bodyPr>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2EF2F390-EC9D-2B4B-9E0C-1EF26E92150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8" name="Title Placeholder 1">
            <a:extLst>
              <a:ext uri="{FF2B5EF4-FFF2-40B4-BE49-F238E27FC236}">
                <a16:creationId xmlns:a16="http://schemas.microsoft.com/office/drawing/2014/main" id="{8A662B4E-B003-754B-A855-88695236AD9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614813690"/>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ull Image Slid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013C2662-698E-D641-B473-88E6AE50B2C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dirty="0"/>
              <a:t>Click to edit</a:t>
            </a:r>
          </a:p>
        </p:txBody>
      </p:sp>
      <p:sp>
        <p:nvSpPr>
          <p:cNvPr id="5" name="Freeform 4">
            <a:extLst>
              <a:ext uri="{FF2B5EF4-FFF2-40B4-BE49-F238E27FC236}">
                <a16:creationId xmlns:a16="http://schemas.microsoft.com/office/drawing/2014/main" id="{0607BCB9-FFF2-5C47-80B4-E4FE8282DF7B}"/>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sp>
        <p:nvSpPr>
          <p:cNvPr id="7" name="Slide Number Placeholder 5">
            <a:extLst>
              <a:ext uri="{FF2B5EF4-FFF2-40B4-BE49-F238E27FC236}">
                <a16:creationId xmlns:a16="http://schemas.microsoft.com/office/drawing/2014/main" id="{6FF5CDC5-F41C-1141-A7D5-BB67F7C231E2}"/>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8" name="Straight Connector 7">
            <a:extLst>
              <a:ext uri="{FF2B5EF4-FFF2-40B4-BE49-F238E27FC236}">
                <a16:creationId xmlns:a16="http://schemas.microsoft.com/office/drawing/2014/main" id="{8C4EC07F-EBC2-CB48-B3BC-2002AEF09EAF}"/>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903285-901F-E641-9F3D-C04BFC89038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0" name="TextBox 9">
            <a:extLst>
              <a:ext uri="{FF2B5EF4-FFF2-40B4-BE49-F238E27FC236}">
                <a16:creationId xmlns:a16="http://schemas.microsoft.com/office/drawing/2014/main" id="{4E6C43A0-0001-F047-A43F-92F0766926AC}"/>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 • (INSERT NAME) COUNTY</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0" y="0"/>
            <a:ext cx="12192000" cy="6858000"/>
          </a:xfrm>
          <a:solidFill>
            <a:srgbClr val="BFC6CB"/>
          </a:solidFill>
          <a:ln w="50800">
            <a:noFill/>
            <a:miter lim="800000"/>
          </a:ln>
        </p:spPr>
        <p:txBody>
          <a:bodyPr>
            <a:normAutofit/>
          </a:bodyPr>
          <a:lstStyle>
            <a:lvl1pPr marL="0" indent="0">
              <a:buFontTx/>
              <a:buNone/>
              <a:defRPr sz="1600"/>
            </a:lvl1pPr>
          </a:lstStyle>
          <a:p>
            <a:r>
              <a:rPr lang="en-US" dirty="0"/>
              <a:t>Drag picture to placeholder or icon to add.</a:t>
            </a:r>
          </a:p>
        </p:txBody>
      </p:sp>
    </p:spTree>
    <p:extLst>
      <p:ext uri="{BB962C8B-B14F-4D97-AF65-F5344CB8AC3E}">
        <p14:creationId xmlns:p14="http://schemas.microsoft.com/office/powerpoint/2010/main" val="33834542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0095902-FF5F-8541-8D80-CD72E66FBA02}"/>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Slide Number Placeholder 5">
            <a:extLst>
              <a:ext uri="{FF2B5EF4-FFF2-40B4-BE49-F238E27FC236}">
                <a16:creationId xmlns:a16="http://schemas.microsoft.com/office/drawing/2014/main" id="{F945A203-152A-D042-B3C9-A10868213283}"/>
              </a:ext>
              <a:ext uri="{C183D7F6-B498-43B3-948B-1728B52AA6E4}">
                <adec:decorative xmlns:adec="http://schemas.microsoft.com/office/drawing/2017/decorative" val="1"/>
              </a:ext>
            </a:extLst>
          </p:cNvPr>
          <p:cNvSpPr>
            <a:spLocks noGrp="1"/>
          </p:cNvSpPr>
          <p:nvPr>
            <p:ph type="sldNum" sz="quarter" idx="4"/>
          </p:nvPr>
        </p:nvSpPr>
        <p:spPr>
          <a:xfrm>
            <a:off x="466438" y="6054533"/>
            <a:ext cx="497378" cy="365125"/>
          </a:xfrm>
          <a:prstGeom prst="rect">
            <a:avLst/>
          </a:prstGeom>
        </p:spPr>
        <p:txBody>
          <a:bodyPr vert="horz" lIns="0" tIns="0" rIns="0" bIns="0" rtlCol="0" anchor="b" anchorCtr="0"/>
          <a:lstStyle>
            <a:lvl1pPr algn="l">
              <a:defRPr sz="1100">
                <a:solidFill>
                  <a:srgbClr val="A2AAAD"/>
                </a:solidFill>
              </a:defRPr>
            </a:lvl1pPr>
          </a:lstStyle>
          <a:p>
            <a:fld id="{DFA4CD3D-26C8-47FF-8D13-9B32BAAB4735}" type="slidenum">
              <a:rPr lang="en-US" smtClean="0"/>
              <a:pPr/>
              <a:t>‹#›</a:t>
            </a:fld>
            <a:endParaRPr lang="en-US" dirty="0"/>
          </a:p>
        </p:txBody>
      </p:sp>
      <p:cxnSp>
        <p:nvCxnSpPr>
          <p:cNvPr id="6" name="Straight Connector 5">
            <a:extLst>
              <a:ext uri="{FF2B5EF4-FFF2-40B4-BE49-F238E27FC236}">
                <a16:creationId xmlns:a16="http://schemas.microsoft.com/office/drawing/2014/main" id="{412E2413-F7DD-C046-B453-EF7882A43CE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D22D837-25C5-504A-80FF-E43188E7DF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Box 7">
            <a:extLst>
              <a:ext uri="{FF2B5EF4-FFF2-40B4-BE49-F238E27FC236}">
                <a16:creationId xmlns:a16="http://schemas.microsoft.com/office/drawing/2014/main" id="{BFBEE776-233E-7A41-867F-BDE49FBD4D2D}"/>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13" name="Title Placeholder 1">
            <a:extLst>
              <a:ext uri="{FF2B5EF4-FFF2-40B4-BE49-F238E27FC236}">
                <a16:creationId xmlns:a16="http://schemas.microsoft.com/office/drawing/2014/main" id="{B986FC63-ACD6-4B4C-ADB3-9FC4E559870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dirty="0"/>
              <a:t>Click to edit</a:t>
            </a:r>
          </a:p>
        </p:txBody>
      </p:sp>
    </p:spTree>
    <p:extLst>
      <p:ext uri="{BB962C8B-B14F-4D97-AF65-F5344CB8AC3E}">
        <p14:creationId xmlns:p14="http://schemas.microsoft.com/office/powerpoint/2010/main" val="17229051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Title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0767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Presentation Titl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C113724-7455-C542-BEC6-687265D051C1}"/>
              </a:ext>
            </a:extLst>
          </p:cNvPr>
          <p:cNvSpPr/>
          <p:nvPr userDrawn="1"/>
        </p:nvSpPr>
        <p:spPr>
          <a:xfrm>
            <a:off x="26235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blipFill dpi="0" rotWithShape="1">
            <a:blip r:embed="rId2">
              <a:alphaModFix amt="39700"/>
              <a:extLst>
                <a:ext uri="{28A0092B-C50C-407E-A947-70E740481C1C}">
                  <a14:useLocalDpi xmlns:a14="http://schemas.microsoft.com/office/drawing/2010/main" val="0"/>
                </a:ext>
              </a:extLst>
            </a:blip>
            <a:srcRect/>
            <a:stretch>
              <a:fillRect l="51470" t="4246" r="3045" b="-16784"/>
            </a:stretch>
          </a:blip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ollege of Food, Agricultural, and Environmental Sciences identification tag.">
            <a:extLst>
              <a:ext uri="{FF2B5EF4-FFF2-40B4-BE49-F238E27FC236}">
                <a16:creationId xmlns:a16="http://schemas.microsoft.com/office/drawing/2014/main" id="{B14C2A2A-3E21-4D47-BCC2-1B24112ACF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 y="0"/>
            <a:ext cx="1191810" cy="865632"/>
          </a:xfrm>
          <a:prstGeom prst="rect">
            <a:avLst/>
          </a:prstGeom>
        </p:spPr>
      </p:pic>
      <p:sp>
        <p:nvSpPr>
          <p:cNvPr id="5" name="Rectangle 4">
            <a:extLst>
              <a:ext uri="{FF2B5EF4-FFF2-40B4-BE49-F238E27FC236}">
                <a16:creationId xmlns:a16="http://schemas.microsoft.com/office/drawing/2014/main" id="{2B8293D8-2031-EF4C-9BA3-3EAD2C25E444}"/>
              </a:ext>
            </a:extLst>
          </p:cNvPr>
          <p:cNvSpPr/>
          <p:nvPr userDrawn="1"/>
        </p:nvSpPr>
        <p:spPr>
          <a:xfrm>
            <a:off x="284258" y="1934924"/>
            <a:ext cx="9626658" cy="3175000"/>
          </a:xfrm>
          <a:prstGeom prst="rect">
            <a:avLst/>
          </a:prstGeom>
          <a:solidFill>
            <a:srgbClr val="FFFFFF">
              <a:alpha val="747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C9F4DFB-5FEF-4443-B100-BDAFF98C292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746760" y="5638703"/>
            <a:ext cx="3338593" cy="478695"/>
          </a:xfrm>
          <a:prstGeom prst="rect">
            <a:avLst/>
          </a:prstGeom>
        </p:spPr>
      </p:pic>
      <p:cxnSp>
        <p:nvCxnSpPr>
          <p:cNvPr id="7" name="Straight Connector 6">
            <a:extLst>
              <a:ext uri="{FF2B5EF4-FFF2-40B4-BE49-F238E27FC236}">
                <a16:creationId xmlns:a16="http://schemas.microsoft.com/office/drawing/2014/main" id="{FD07F65F-844A-B44B-9891-4BA1552B25B1}"/>
              </a:ext>
              <a:ext uri="{C183D7F6-B498-43B3-948B-1728B52AA6E4}">
                <adec:decorative xmlns:adec="http://schemas.microsoft.com/office/drawing/2017/decorative" val="1"/>
              </a:ext>
            </a:extLst>
          </p:cNvPr>
          <p:cNvCxnSpPr>
            <a:cxnSpLocks/>
          </p:cNvCxnSpPr>
          <p:nvPr userDrawn="1"/>
        </p:nvCxnSpPr>
        <p:spPr>
          <a:xfrm>
            <a:off x="749300" y="3897801"/>
            <a:ext cx="1694688"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6F9E75A-B207-2A45-BC22-B31A3AB04686}"/>
              </a:ext>
            </a:extLst>
          </p:cNvPr>
          <p:cNvSpPr>
            <a:spLocks noGrp="1"/>
          </p:cNvSpPr>
          <p:nvPr>
            <p:ph type="title"/>
          </p:nvPr>
        </p:nvSpPr>
        <p:spPr>
          <a:xfrm>
            <a:off x="723900" y="2397125"/>
            <a:ext cx="8846820" cy="757093"/>
          </a:xfrm>
        </p:spPr>
        <p:txBody>
          <a:bodyPr/>
          <a:lstStyle>
            <a:lvl1pPr>
              <a:defRPr sz="5000"/>
            </a:lvl1pPr>
          </a:lstStyle>
          <a:p>
            <a:r>
              <a:rPr lang="en-US" dirty="0"/>
              <a:t>Click to edit Master title style</a:t>
            </a:r>
          </a:p>
        </p:txBody>
      </p:sp>
      <p:sp>
        <p:nvSpPr>
          <p:cNvPr id="9" name="Text Placeholder 8">
            <a:extLst>
              <a:ext uri="{FF2B5EF4-FFF2-40B4-BE49-F238E27FC236}">
                <a16:creationId xmlns:a16="http://schemas.microsoft.com/office/drawing/2014/main" id="{B35F23F4-22DB-0345-92B8-98F3E40E92DF}"/>
              </a:ext>
            </a:extLst>
          </p:cNvPr>
          <p:cNvSpPr>
            <a:spLocks noGrp="1"/>
          </p:cNvSpPr>
          <p:nvPr>
            <p:ph type="body" sz="quarter" idx="10"/>
          </p:nvPr>
        </p:nvSpPr>
        <p:spPr>
          <a:xfrm>
            <a:off x="723900" y="4195763"/>
            <a:ext cx="6683375" cy="731837"/>
          </a:xfr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8620018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Divider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16020C2-A681-7845-A333-FF20F40D13ED}"/>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pic>
        <p:nvPicPr>
          <p:cNvPr id="5" name="Picture 4">
            <a:extLst>
              <a:ext uri="{FF2B5EF4-FFF2-40B4-BE49-F238E27FC236}">
                <a16:creationId xmlns:a16="http://schemas.microsoft.com/office/drawing/2014/main" id="{D0F45D6E-9DF3-E743-B537-6FA5827A3BD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 name="TextBox 5">
            <a:extLst>
              <a:ext uri="{FF2B5EF4-FFF2-40B4-BE49-F238E27FC236}">
                <a16:creationId xmlns:a16="http://schemas.microsoft.com/office/drawing/2014/main" id="{35196BBC-46F8-EC4F-B2D7-6AD29C12B4D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21" name="Text Placeholder 20">
            <a:extLst>
              <a:ext uri="{FF2B5EF4-FFF2-40B4-BE49-F238E27FC236}">
                <a16:creationId xmlns:a16="http://schemas.microsoft.com/office/drawing/2014/main" id="{2E1CA68F-CBAA-3B45-8851-26BB184E1EE9}"/>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6A6CA8FE-044A-054F-936D-68971E91AA82}"/>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dirty="0"/>
              <a:t>Click to edit</a:t>
            </a:r>
            <a:br>
              <a:rPr lang="en-US" dirty="0"/>
            </a:br>
            <a:r>
              <a:rPr lang="en-US" dirty="0"/>
              <a:t>Master title style</a:t>
            </a:r>
          </a:p>
        </p:txBody>
      </p:sp>
      <p:sp>
        <p:nvSpPr>
          <p:cNvPr id="7" name="Slide Number Placeholder 5">
            <a:extLst>
              <a:ext uri="{FF2B5EF4-FFF2-40B4-BE49-F238E27FC236}">
                <a16:creationId xmlns:a16="http://schemas.microsoft.com/office/drawing/2014/main" id="{569A1EC7-B946-6643-AE35-132E876A275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spTree>
    <p:extLst>
      <p:ext uri="{BB962C8B-B14F-4D97-AF65-F5344CB8AC3E}">
        <p14:creationId xmlns:p14="http://schemas.microsoft.com/office/powerpoint/2010/main" val="3847335852"/>
      </p:ext>
    </p:extLst>
  </p:cSld>
  <p:clrMapOvr>
    <a:masterClrMapping/>
  </p:clrMapOvr>
  <p:extLst>
    <p:ext uri="{DCECCB84-F9BA-43D5-87BE-67443E8EF086}">
      <p15:sldGuideLst xmlns:p15="http://schemas.microsoft.com/office/powerpoint/2012/main">
        <p15:guide id="1" orient="horz" pos="1296">
          <p15:clr>
            <a:srgbClr val="FBAE40"/>
          </p15:clr>
        </p15:guide>
        <p15:guide id="2" pos="9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Quote Slid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4B56EA9-413E-5A4B-B387-6F839DDFA39C}"/>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pic>
        <p:nvPicPr>
          <p:cNvPr id="7" name="Picture 6">
            <a:extLst>
              <a:ext uri="{FF2B5EF4-FFF2-40B4-BE49-F238E27FC236}">
                <a16:creationId xmlns:a16="http://schemas.microsoft.com/office/drawing/2014/main" id="{A1B602A8-483F-6F4B-83C2-1712C10533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Box 7">
            <a:extLst>
              <a:ext uri="{FF2B5EF4-FFF2-40B4-BE49-F238E27FC236}">
                <a16:creationId xmlns:a16="http://schemas.microsoft.com/office/drawing/2014/main" id="{50DB693F-D967-1D49-9977-3D29AF538E1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17" name="Text Placeholder 20">
            <a:extLst>
              <a:ext uri="{FF2B5EF4-FFF2-40B4-BE49-F238E27FC236}">
                <a16:creationId xmlns:a16="http://schemas.microsoft.com/office/drawing/2014/main" id="{E82F8AFB-7C5F-B04D-A449-5F0887FB9EA5}"/>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dirty="0"/>
              <a:t>Click to edit Master text styles</a:t>
            </a:r>
          </a:p>
        </p:txBody>
      </p:sp>
      <p:sp>
        <p:nvSpPr>
          <p:cNvPr id="5" name="TextBox 4">
            <a:extLst>
              <a:ext uri="{FF2B5EF4-FFF2-40B4-BE49-F238E27FC236}">
                <a16:creationId xmlns:a16="http://schemas.microsoft.com/office/drawing/2014/main" id="{6359E448-8616-B348-8FC0-681BE6555AD0}"/>
              </a:ext>
            </a:extLst>
          </p:cNvPr>
          <p:cNvSpPr txBox="1"/>
          <p:nvPr userDrawn="1"/>
        </p:nvSpPr>
        <p:spPr>
          <a:xfrm>
            <a:off x="595423" y="233917"/>
            <a:ext cx="1424763" cy="3170099"/>
          </a:xfrm>
          <a:prstGeom prst="rect">
            <a:avLst/>
          </a:prstGeom>
          <a:noFill/>
        </p:spPr>
        <p:txBody>
          <a:bodyPr wrap="square" rtlCol="0">
            <a:spAutoFit/>
          </a:bodyPr>
          <a:lstStyle/>
          <a:p>
            <a:r>
              <a:rPr lang="en-US" sz="20000" b="1" i="0" dirty="0">
                <a:solidFill>
                  <a:srgbClr val="BFC6CB"/>
                </a:solidFill>
                <a:latin typeface="Buckeye Serif Black" pitchFamily="2" charset="0"/>
                <a:ea typeface="Buckeye Serif Black" pitchFamily="2" charset="0"/>
              </a:rPr>
              <a:t>“</a:t>
            </a:r>
          </a:p>
        </p:txBody>
      </p:sp>
      <p:sp>
        <p:nvSpPr>
          <p:cNvPr id="18" name="TextBox 17">
            <a:extLst>
              <a:ext uri="{FF2B5EF4-FFF2-40B4-BE49-F238E27FC236}">
                <a16:creationId xmlns:a16="http://schemas.microsoft.com/office/drawing/2014/main" id="{2E332ABA-95DF-CB4D-9E14-D64E1ECA41F6}"/>
              </a:ext>
            </a:extLst>
          </p:cNvPr>
          <p:cNvSpPr txBox="1"/>
          <p:nvPr userDrawn="1"/>
        </p:nvSpPr>
        <p:spPr>
          <a:xfrm flipV="1">
            <a:off x="10162953" y="3221666"/>
            <a:ext cx="1424763" cy="3170099"/>
          </a:xfrm>
          <a:prstGeom prst="rect">
            <a:avLst/>
          </a:prstGeom>
          <a:noFill/>
        </p:spPr>
        <p:txBody>
          <a:bodyPr wrap="square" rtlCol="0">
            <a:spAutoFit/>
          </a:bodyPr>
          <a:lstStyle/>
          <a:p>
            <a:r>
              <a:rPr lang="en-US" sz="20000" b="1" i="0" dirty="0">
                <a:solidFill>
                  <a:srgbClr val="BFC6CB"/>
                </a:solidFill>
                <a:latin typeface="Buckeye Serif Black" pitchFamily="2" charset="0"/>
                <a:ea typeface="Buckeye Serif Black" pitchFamily="2" charset="0"/>
              </a:rPr>
              <a:t>“</a:t>
            </a:r>
          </a:p>
        </p:txBody>
      </p:sp>
      <p:sp>
        <p:nvSpPr>
          <p:cNvPr id="16" name="Title Placeholder 1">
            <a:extLst>
              <a:ext uri="{FF2B5EF4-FFF2-40B4-BE49-F238E27FC236}">
                <a16:creationId xmlns:a16="http://schemas.microsoft.com/office/drawing/2014/main" id="{4D5690FC-10DB-E347-9591-2A653CE14729}"/>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dirty="0"/>
              <a:t>Click to edit</a:t>
            </a:r>
            <a:br>
              <a:rPr lang="en-US" dirty="0"/>
            </a:br>
            <a:r>
              <a:rPr lang="en-US" dirty="0"/>
              <a:t>Master title style</a:t>
            </a:r>
          </a:p>
        </p:txBody>
      </p:sp>
      <p:sp>
        <p:nvSpPr>
          <p:cNvPr id="9" name="Slide Number Placeholder 5">
            <a:extLst>
              <a:ext uri="{FF2B5EF4-FFF2-40B4-BE49-F238E27FC236}">
                <a16:creationId xmlns:a16="http://schemas.microsoft.com/office/drawing/2014/main" id="{75AF3063-44BA-EC4C-B631-27289322E3E9}"/>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spTree>
    <p:extLst>
      <p:ext uri="{BB962C8B-B14F-4D97-AF65-F5344CB8AC3E}">
        <p14:creationId xmlns:p14="http://schemas.microsoft.com/office/powerpoint/2010/main" val="17464819"/>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B0EAA7A-0872-EF40-A0B8-6A92B3F6F1FF}"/>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5">
            <a:extLst>
              <a:ext uri="{FF2B5EF4-FFF2-40B4-BE49-F238E27FC236}">
                <a16:creationId xmlns:a16="http://schemas.microsoft.com/office/drawing/2014/main" id="{6A71B90C-DB03-3D48-9CF4-FAEC2FB3D4F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1" name="Straight Connector 10">
            <a:extLst>
              <a:ext uri="{FF2B5EF4-FFF2-40B4-BE49-F238E27FC236}">
                <a16:creationId xmlns:a16="http://schemas.microsoft.com/office/drawing/2014/main" id="{D638163A-62D1-A742-897D-205EFAB2F34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17ED887-20B8-9143-93A9-741B70CBAF8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8567C26-5DC5-3745-AE6E-6153A82DE53B}"/>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86D71CDF-2BA0-4B12-BAB3-F078D4D10D7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8C702ADA-344D-4C5C-97AD-978608FF7B5A}" type="slidenum">
              <a:rPr lang="en-US" smtClean="0"/>
              <a:pPr/>
              <a:t>‹#›</a:t>
            </a:fld>
            <a:endParaRPr lang="en-US" dirty="0"/>
          </a:p>
        </p:txBody>
      </p:sp>
      <p:sp>
        <p:nvSpPr>
          <p:cNvPr id="10" name="Text Placeholder 9">
            <a:extLst>
              <a:ext uri="{FF2B5EF4-FFF2-40B4-BE49-F238E27FC236}">
                <a16:creationId xmlns:a16="http://schemas.microsoft.com/office/drawing/2014/main" id="{271F439C-1B95-B54B-A171-4A59290E02F6}"/>
              </a:ext>
            </a:extLst>
          </p:cNvPr>
          <p:cNvSpPr>
            <a:spLocks noGrp="1"/>
          </p:cNvSpPr>
          <p:nvPr>
            <p:ph type="body" sz="quarter" idx="13"/>
          </p:nvPr>
        </p:nvSpPr>
        <p:spPr>
          <a:xfrm>
            <a:off x="831851" y="2483216"/>
            <a:ext cx="9404350" cy="3371483"/>
          </a:xfrm>
        </p:spPr>
        <p:txBody>
          <a:bodyPr>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2EF2F390-EC9D-2B4B-9E0C-1EF26E92150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8" name="Title Placeholder 1">
            <a:extLst>
              <a:ext uri="{FF2B5EF4-FFF2-40B4-BE49-F238E27FC236}">
                <a16:creationId xmlns:a16="http://schemas.microsoft.com/office/drawing/2014/main" id="{8A662B4E-B003-754B-A855-88695236AD9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904018673"/>
      </p:ext>
    </p:extLst>
  </p:cSld>
  <p:clrMapOvr>
    <a:masterClrMapping/>
  </p:clrMapOvr>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wo-column 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44153BD8-04AD-B643-BDF7-8BAF603D90F8}"/>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Slide Number Placeholder 5">
            <a:extLst>
              <a:ext uri="{FF2B5EF4-FFF2-40B4-BE49-F238E27FC236}">
                <a16:creationId xmlns:a16="http://schemas.microsoft.com/office/drawing/2014/main" id="{8F194CD9-C523-094B-939C-4B5EDCFFB4DE}"/>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2" name="Straight Connector 11">
            <a:extLst>
              <a:ext uri="{FF2B5EF4-FFF2-40B4-BE49-F238E27FC236}">
                <a16:creationId xmlns:a16="http://schemas.microsoft.com/office/drawing/2014/main" id="{4611402B-A61A-AE46-BB30-605E356348B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5F7C545-9731-6C4E-9491-492809C81A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DF845D4F-8426-CA40-A6D0-276FCE976F3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9">
            <a:extLst>
              <a:ext uri="{FF2B5EF4-FFF2-40B4-BE49-F238E27FC236}">
                <a16:creationId xmlns:a16="http://schemas.microsoft.com/office/drawing/2014/main" id="{0DEE6220-C310-EA45-813E-627336EB17FF}"/>
              </a:ext>
            </a:extLst>
          </p:cNvPr>
          <p:cNvSpPr>
            <a:spLocks noGrp="1"/>
          </p:cNvSpPr>
          <p:nvPr>
            <p:ph type="body" sz="quarter" idx="13"/>
          </p:nvPr>
        </p:nvSpPr>
        <p:spPr>
          <a:xfrm>
            <a:off x="831850" y="2483216"/>
            <a:ext cx="10550525" cy="3670057"/>
          </a:xfrm>
        </p:spPr>
        <p:txBody>
          <a:bodyPr numCol="2"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9" name="Text Placeholder 11">
            <a:extLst>
              <a:ext uri="{FF2B5EF4-FFF2-40B4-BE49-F238E27FC236}">
                <a16:creationId xmlns:a16="http://schemas.microsoft.com/office/drawing/2014/main" id="{FCA9E2BA-35EB-704E-910B-8478F32F80D4}"/>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7" name="Title Placeholder 1">
            <a:extLst>
              <a:ext uri="{FF2B5EF4-FFF2-40B4-BE49-F238E27FC236}">
                <a16:creationId xmlns:a16="http://schemas.microsoft.com/office/drawing/2014/main" id="{79B04999-595F-3A42-9C8A-162F8B9A6E0D}"/>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3143177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Three-column 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688E12A-9FCA-F048-A6F6-062A79774044}"/>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E29DA956-62FE-1D47-A264-C19F2D6848E2}"/>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9" name="Straight Connector 8">
            <a:extLst>
              <a:ext uri="{FF2B5EF4-FFF2-40B4-BE49-F238E27FC236}">
                <a16:creationId xmlns:a16="http://schemas.microsoft.com/office/drawing/2014/main" id="{37EE529B-B542-8046-BB49-E0AC00EC43BB}"/>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60729E9-2E97-8C4D-ACFA-EF38F6E6E1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4C1532F-8EA2-4040-B6F0-B9716A122D6D}"/>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dirty="0"/>
          </a:p>
        </p:txBody>
      </p:sp>
      <p:sp>
        <p:nvSpPr>
          <p:cNvPr id="11" name="Text Placeholder 9">
            <a:extLst>
              <a:ext uri="{FF2B5EF4-FFF2-40B4-BE49-F238E27FC236}">
                <a16:creationId xmlns:a16="http://schemas.microsoft.com/office/drawing/2014/main" id="{EEE12CB0-BBBE-0849-A619-23D85837ED9F}"/>
              </a:ext>
            </a:extLst>
          </p:cNvPr>
          <p:cNvSpPr>
            <a:spLocks noGrp="1"/>
          </p:cNvSpPr>
          <p:nvPr>
            <p:ph type="body" sz="quarter" idx="13"/>
          </p:nvPr>
        </p:nvSpPr>
        <p:spPr>
          <a:xfrm>
            <a:off x="831850" y="2483216"/>
            <a:ext cx="10550525" cy="3670057"/>
          </a:xfrm>
        </p:spPr>
        <p:txBody>
          <a:bodyPr numCol="3"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70EF7D51-CFF1-2240-B525-B2EE49449B2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D3A49F5E-8651-AE42-A1E2-36C1598F9CF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9944080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9B96CE-7E97-254F-A8C7-D813ACF2CB9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428EDB8B-E1B7-574A-BCC7-46D528390BE7}"/>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9" name="Straight Connector 8">
            <a:extLst>
              <a:ext uri="{FF2B5EF4-FFF2-40B4-BE49-F238E27FC236}">
                <a16:creationId xmlns:a16="http://schemas.microsoft.com/office/drawing/2014/main" id="{B9E3C4EE-6666-1A40-A5EC-14B0DF1D01A4}"/>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E827C36-59ED-8144-ADBA-892BD4139C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151CA0B0-D93F-C047-B90C-CDFB8C7BC3FE}"/>
              </a:ext>
              <a:ext uri="{C183D7F6-B498-43B3-948B-1728B52AA6E4}">
                <adec:decorative xmlns:adec="http://schemas.microsoft.com/office/drawing/2017/decorative" val="1"/>
              </a:ext>
            </a:extLst>
          </p:cNvPr>
          <p:cNvSpPr txBox="1"/>
          <p:nvPr userDrawn="1"/>
        </p:nvSpPr>
        <p:spPr>
          <a:xfrm>
            <a:off x="1414130" y="6276021"/>
            <a:ext cx="9527160" cy="215444"/>
          </a:xfrm>
          <a:prstGeom prst="rect">
            <a:avLst/>
          </a:prstGeom>
          <a:noFill/>
        </p:spPr>
        <p:txBody>
          <a:bodyPr wrap="square" lIns="0" tIns="0" rIns="0" bIns="0" rtlCol="0">
            <a:spAutoFit/>
          </a:bodyPr>
          <a:lstStyle/>
          <a:p>
            <a:pPr algn="r"/>
            <a:r>
              <a:rPr lang="en-US" sz="1400" b="1" i="0" dirty="0">
                <a:solidFill>
                  <a:srgbClr val="BFC6CB"/>
                </a:solidFill>
                <a:latin typeface="Arial" panose="020B0604020202020204" pitchFamily="34" charset="0"/>
                <a:cs typeface="Arial" panose="020B0604020202020204" pitchFamily="34" charset="0"/>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163173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wo-column 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44153BD8-04AD-B643-BDF7-8BAF603D90F8}"/>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Slide Number Placeholder 5">
            <a:extLst>
              <a:ext uri="{FF2B5EF4-FFF2-40B4-BE49-F238E27FC236}">
                <a16:creationId xmlns:a16="http://schemas.microsoft.com/office/drawing/2014/main" id="{8F194CD9-C523-094B-939C-4B5EDCFFB4DE}"/>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2" name="Straight Connector 11">
            <a:extLst>
              <a:ext uri="{FF2B5EF4-FFF2-40B4-BE49-F238E27FC236}">
                <a16:creationId xmlns:a16="http://schemas.microsoft.com/office/drawing/2014/main" id="{4611402B-A61A-AE46-BB30-605E356348B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5F7C545-9731-6C4E-9491-492809C81A6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DF845D4F-8426-CA40-A6D0-276FCE976F3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9">
            <a:extLst>
              <a:ext uri="{FF2B5EF4-FFF2-40B4-BE49-F238E27FC236}">
                <a16:creationId xmlns:a16="http://schemas.microsoft.com/office/drawing/2014/main" id="{0DEE6220-C310-EA45-813E-627336EB17FF}"/>
              </a:ext>
            </a:extLst>
          </p:cNvPr>
          <p:cNvSpPr>
            <a:spLocks noGrp="1"/>
          </p:cNvSpPr>
          <p:nvPr>
            <p:ph type="body" sz="quarter" idx="13"/>
          </p:nvPr>
        </p:nvSpPr>
        <p:spPr>
          <a:xfrm>
            <a:off x="831850" y="2483216"/>
            <a:ext cx="10550525" cy="3670057"/>
          </a:xfrm>
        </p:spPr>
        <p:txBody>
          <a:bodyPr numCol="2"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9" name="Text Placeholder 11">
            <a:extLst>
              <a:ext uri="{FF2B5EF4-FFF2-40B4-BE49-F238E27FC236}">
                <a16:creationId xmlns:a16="http://schemas.microsoft.com/office/drawing/2014/main" id="{FCA9E2BA-35EB-704E-910B-8478F32F80D4}"/>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7" name="Title Placeholder 1">
            <a:extLst>
              <a:ext uri="{FF2B5EF4-FFF2-40B4-BE49-F238E27FC236}">
                <a16:creationId xmlns:a16="http://schemas.microsoft.com/office/drawing/2014/main" id="{79B04999-595F-3A42-9C8A-162F8B9A6E0D}"/>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8166995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Two-column Comparison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55951596-919A-3343-80D9-34AFA70FF7B9}"/>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lide Number Placeholder 5">
            <a:extLst>
              <a:ext uri="{FF2B5EF4-FFF2-40B4-BE49-F238E27FC236}">
                <a16:creationId xmlns:a16="http://schemas.microsoft.com/office/drawing/2014/main" id="{50830B1B-7B59-EE46-96CA-194E928E76B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6" name="Straight Connector 15">
            <a:extLst>
              <a:ext uri="{FF2B5EF4-FFF2-40B4-BE49-F238E27FC236}">
                <a16:creationId xmlns:a16="http://schemas.microsoft.com/office/drawing/2014/main" id="{0026BED3-5CAA-2940-B12F-799C81CD221F}"/>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79ED083-4947-284F-AB6B-631094A2285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8" name="TextBox 17">
            <a:extLst>
              <a:ext uri="{FF2B5EF4-FFF2-40B4-BE49-F238E27FC236}">
                <a16:creationId xmlns:a16="http://schemas.microsoft.com/office/drawing/2014/main" id="{51E41223-2DDA-9C46-9F07-D5E8872C07D6}"/>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3" name="Straight Connector 2">
            <a:extLst>
              <a:ext uri="{FF2B5EF4-FFF2-40B4-BE49-F238E27FC236}">
                <a16:creationId xmlns:a16="http://schemas.microsoft.com/office/drawing/2014/main" id="{ADA2131B-1F74-FF48-BCAE-7574DF9B05B6}"/>
              </a:ext>
              <a:ext uri="{C183D7F6-B498-43B3-948B-1728B52AA6E4}">
                <adec:decorative xmlns:adec="http://schemas.microsoft.com/office/drawing/2017/decorative" val="1"/>
              </a:ext>
            </a:extLst>
          </p:cNvPr>
          <p:cNvCxnSpPr/>
          <p:nvPr userDrawn="1"/>
        </p:nvCxnSpPr>
        <p:spPr>
          <a:xfrm>
            <a:off x="5404338" y="2038474"/>
            <a:ext cx="0" cy="4126523"/>
          </a:xfrm>
          <a:prstGeom prst="line">
            <a:avLst/>
          </a:prstGeom>
          <a:ln w="12700">
            <a:solidFill>
              <a:srgbClr val="BFC6CB"/>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806B9709-D47F-8244-84CF-E7A6E07BB03E}"/>
              </a:ext>
            </a:extLst>
          </p:cNvPr>
          <p:cNvSpPr>
            <a:spLocks noGrp="1"/>
          </p:cNvSpPr>
          <p:nvPr>
            <p:ph sz="half" idx="17"/>
          </p:nvPr>
        </p:nvSpPr>
        <p:spPr>
          <a:xfrm>
            <a:off x="5791200"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a:extLst>
              <a:ext uri="{FF2B5EF4-FFF2-40B4-BE49-F238E27FC236}">
                <a16:creationId xmlns:a16="http://schemas.microsoft.com/office/drawing/2014/main" id="{87EFCDFB-7048-5643-AC3D-1B775FF92BD5}"/>
              </a:ext>
            </a:extLst>
          </p:cNvPr>
          <p:cNvSpPr>
            <a:spLocks noGrp="1"/>
          </p:cNvSpPr>
          <p:nvPr>
            <p:ph type="body" sz="quarter" idx="16" hasCustomPrompt="1"/>
          </p:nvPr>
        </p:nvSpPr>
        <p:spPr>
          <a:xfrm>
            <a:off x="5791200" y="2026874"/>
            <a:ext cx="4150458" cy="292954"/>
          </a:xfrm>
        </p:spPr>
        <p:txBody>
          <a:bodyPr>
            <a:normAutofit/>
          </a:bodyPr>
          <a:lstStyle>
            <a:lvl1pPr marL="0" indent="0">
              <a:buNone/>
              <a:defRPr sz="1600" b="1" i="0">
                <a:latin typeface="Buckeye Sans ExtraBold" pitchFamily="2" charset="77"/>
              </a:defRPr>
            </a:lvl1pPr>
          </a:lstStyle>
          <a:p>
            <a:pPr lvl="0"/>
            <a:r>
              <a:rPr lang="en-US" dirty="0"/>
              <a:t>CLICK TO EDIT MASTER TEXT STYLES</a:t>
            </a:r>
          </a:p>
        </p:txBody>
      </p:sp>
      <p:sp>
        <p:nvSpPr>
          <p:cNvPr id="14" name="Content Placeholder 3">
            <a:extLst>
              <a:ext uri="{FF2B5EF4-FFF2-40B4-BE49-F238E27FC236}">
                <a16:creationId xmlns:a16="http://schemas.microsoft.com/office/drawing/2014/main" id="{59CB54DC-B279-5A42-8B13-00B74FEE7A63}"/>
              </a:ext>
            </a:extLst>
          </p:cNvPr>
          <p:cNvSpPr>
            <a:spLocks noGrp="1"/>
          </p:cNvSpPr>
          <p:nvPr>
            <p:ph sz="half" idx="2"/>
          </p:nvPr>
        </p:nvSpPr>
        <p:spPr>
          <a:xfrm>
            <a:off x="839788"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1">
            <a:extLst>
              <a:ext uri="{FF2B5EF4-FFF2-40B4-BE49-F238E27FC236}">
                <a16:creationId xmlns:a16="http://schemas.microsoft.com/office/drawing/2014/main" id="{AD267245-C79B-974C-B0B2-B3A68A0875B9}"/>
              </a:ext>
            </a:extLst>
          </p:cNvPr>
          <p:cNvSpPr>
            <a:spLocks noGrp="1"/>
          </p:cNvSpPr>
          <p:nvPr>
            <p:ph type="body" sz="quarter" idx="14" hasCustomPrompt="1"/>
          </p:nvPr>
        </p:nvSpPr>
        <p:spPr>
          <a:xfrm>
            <a:off x="831850" y="2026874"/>
            <a:ext cx="4150458" cy="292954"/>
          </a:xfrm>
        </p:spPr>
        <p:txBody>
          <a:bodyPr>
            <a:normAutofit/>
          </a:bodyPr>
          <a:lstStyle>
            <a:lvl1pPr marL="0" indent="0">
              <a:buNone/>
              <a:defRPr sz="1600" b="1" i="0">
                <a:latin typeface="Buckeye Sans ExtraBold" pitchFamily="2" charset="77"/>
              </a:defRPr>
            </a:lvl1pPr>
          </a:lstStyle>
          <a:p>
            <a:pPr lvl="0"/>
            <a:r>
              <a:rPr lang="en-US" dirty="0"/>
              <a:t>CLICK TO EDIT MASTER TEXT STYLES</a:t>
            </a:r>
          </a:p>
        </p:txBody>
      </p:sp>
      <p:sp>
        <p:nvSpPr>
          <p:cNvPr id="9" name="Title Placeholder 1">
            <a:extLst>
              <a:ext uri="{FF2B5EF4-FFF2-40B4-BE49-F238E27FC236}">
                <a16:creationId xmlns:a16="http://schemas.microsoft.com/office/drawing/2014/main" id="{005551C3-4628-B240-A12C-B38D5F922CCE}"/>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5214292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Three-Column Comparison Slid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CE199715-6DCC-0A45-AE23-EFCD03E6C6B6}"/>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Slide Number Placeholder 5">
            <a:extLst>
              <a:ext uri="{FF2B5EF4-FFF2-40B4-BE49-F238E27FC236}">
                <a16:creationId xmlns:a16="http://schemas.microsoft.com/office/drawing/2014/main" id="{17671424-DA51-D542-9FB9-6E5EC9660AC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6" name="Straight Connector 15">
            <a:extLst>
              <a:ext uri="{FF2B5EF4-FFF2-40B4-BE49-F238E27FC236}">
                <a16:creationId xmlns:a16="http://schemas.microsoft.com/office/drawing/2014/main" id="{A773F602-FD1B-7648-AA21-072E1002544E}"/>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7633375-F1B5-0549-B442-E4BE824169F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3" name="TextBox 22">
            <a:extLst>
              <a:ext uri="{FF2B5EF4-FFF2-40B4-BE49-F238E27FC236}">
                <a16:creationId xmlns:a16="http://schemas.microsoft.com/office/drawing/2014/main" id="{A99B9DCA-45F3-8142-AFF5-5CDCDFA6F375}"/>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4" name="Straight Connector 13">
            <a:extLst>
              <a:ext uri="{FF2B5EF4-FFF2-40B4-BE49-F238E27FC236}">
                <a16:creationId xmlns:a16="http://schemas.microsoft.com/office/drawing/2014/main" id="{6240F89D-2F52-4A06-A26B-F81A4CCA049C}"/>
              </a:ext>
              <a:ext uri="{C183D7F6-B498-43B3-948B-1728B52AA6E4}">
                <adec:decorative xmlns:adec="http://schemas.microsoft.com/office/drawing/2017/decorative" val="1"/>
              </a:ext>
            </a:extLst>
          </p:cNvPr>
          <p:cNvCxnSpPr>
            <a:cxnSpLocks/>
          </p:cNvCxnSpPr>
          <p:nvPr userDrawn="1"/>
        </p:nvCxnSpPr>
        <p:spPr>
          <a:xfrm flipV="1">
            <a:off x="4246764"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C10AE9-62EC-AD40-8DA3-0ED9E14F41A7}"/>
              </a:ext>
              <a:ext uri="{C183D7F6-B498-43B3-948B-1728B52AA6E4}">
                <adec:decorative xmlns:adec="http://schemas.microsoft.com/office/drawing/2017/decorative" val="1"/>
              </a:ext>
            </a:extLst>
          </p:cNvPr>
          <p:cNvCxnSpPr>
            <a:cxnSpLocks/>
          </p:cNvCxnSpPr>
          <p:nvPr userDrawn="1"/>
        </p:nvCxnSpPr>
        <p:spPr>
          <a:xfrm flipV="1">
            <a:off x="7924800"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15DC47ED-65AF-468C-B064-C602467FDF9F}"/>
              </a:ext>
            </a:extLst>
          </p:cNvPr>
          <p:cNvSpPr>
            <a:spLocks noGrp="1"/>
          </p:cNvSpPr>
          <p:nvPr>
            <p:ph sz="quarter" idx="14"/>
          </p:nvPr>
        </p:nvSpPr>
        <p:spPr>
          <a:xfrm>
            <a:off x="8151812"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1">
            <a:extLst>
              <a:ext uri="{FF2B5EF4-FFF2-40B4-BE49-F238E27FC236}">
                <a16:creationId xmlns:a16="http://schemas.microsoft.com/office/drawing/2014/main" id="{516F4E05-C49C-6A4D-A9FF-2449FE07F7C4}"/>
              </a:ext>
            </a:extLst>
          </p:cNvPr>
          <p:cNvSpPr>
            <a:spLocks noGrp="1"/>
          </p:cNvSpPr>
          <p:nvPr>
            <p:ph type="body" sz="quarter" idx="19" hasCustomPrompt="1"/>
          </p:nvPr>
        </p:nvSpPr>
        <p:spPr>
          <a:xfrm>
            <a:off x="8151812" y="2026874"/>
            <a:ext cx="3212612" cy="292954"/>
          </a:xfrm>
        </p:spPr>
        <p:txBody>
          <a:bodyPr>
            <a:normAutofit/>
          </a:bodyPr>
          <a:lstStyle>
            <a:lvl1pPr marL="0" indent="0">
              <a:buNone/>
              <a:defRPr sz="1600" b="1" i="0">
                <a:latin typeface="Buckeye Sans ExtraBold" pitchFamily="2" charset="77"/>
              </a:defRPr>
            </a:lvl1pPr>
          </a:lstStyle>
          <a:p>
            <a:pPr lvl="0"/>
            <a:r>
              <a:rPr lang="en-US" dirty="0"/>
              <a:t>CLICK TO EDIT</a:t>
            </a:r>
            <a:br>
              <a:rPr lang="en-US" dirty="0"/>
            </a:br>
            <a:r>
              <a:rPr lang="en-US" dirty="0"/>
              <a:t>MASTER TEXT STYLES</a:t>
            </a:r>
          </a:p>
        </p:txBody>
      </p:sp>
      <p:sp>
        <p:nvSpPr>
          <p:cNvPr id="13" name="Content Placeholder 5">
            <a:extLst>
              <a:ext uri="{FF2B5EF4-FFF2-40B4-BE49-F238E27FC236}">
                <a16:creationId xmlns:a16="http://schemas.microsoft.com/office/drawing/2014/main" id="{F19B7547-6851-4E06-A147-72DEB3E25657}"/>
              </a:ext>
            </a:extLst>
          </p:cNvPr>
          <p:cNvSpPr>
            <a:spLocks noGrp="1"/>
          </p:cNvSpPr>
          <p:nvPr>
            <p:ph sz="quarter" idx="16"/>
          </p:nvPr>
        </p:nvSpPr>
        <p:spPr>
          <a:xfrm>
            <a:off x="4475124" y="2670668"/>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1">
            <a:extLst>
              <a:ext uri="{FF2B5EF4-FFF2-40B4-BE49-F238E27FC236}">
                <a16:creationId xmlns:a16="http://schemas.microsoft.com/office/drawing/2014/main" id="{C9FF9C85-7555-6345-9178-FCD5246B668F}"/>
              </a:ext>
            </a:extLst>
          </p:cNvPr>
          <p:cNvSpPr>
            <a:spLocks noGrp="1"/>
          </p:cNvSpPr>
          <p:nvPr>
            <p:ph type="body" sz="quarter" idx="18" hasCustomPrompt="1"/>
          </p:nvPr>
        </p:nvSpPr>
        <p:spPr>
          <a:xfrm>
            <a:off x="4475124" y="2026874"/>
            <a:ext cx="3212612" cy="292954"/>
          </a:xfrm>
        </p:spPr>
        <p:txBody>
          <a:bodyPr>
            <a:normAutofit/>
          </a:bodyPr>
          <a:lstStyle>
            <a:lvl1pPr marL="0" indent="0">
              <a:buNone/>
              <a:defRPr sz="1600" b="1" i="0">
                <a:latin typeface="Buckeye Sans ExtraBold" pitchFamily="2" charset="77"/>
              </a:defRPr>
            </a:lvl1pPr>
          </a:lstStyle>
          <a:p>
            <a:pPr lvl="0"/>
            <a:r>
              <a:rPr lang="en-US" dirty="0"/>
              <a:t>CLICK TO EDIT</a:t>
            </a:r>
            <a:br>
              <a:rPr lang="en-US" dirty="0"/>
            </a:br>
            <a:r>
              <a:rPr lang="en-US" dirty="0"/>
              <a:t>MASTER TEXT STYLES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8"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1">
            <a:extLst>
              <a:ext uri="{FF2B5EF4-FFF2-40B4-BE49-F238E27FC236}">
                <a16:creationId xmlns:a16="http://schemas.microsoft.com/office/drawing/2014/main" id="{9540926D-FD66-994E-A785-30AB85ADD4CD}"/>
              </a:ext>
            </a:extLst>
          </p:cNvPr>
          <p:cNvSpPr>
            <a:spLocks noGrp="1"/>
          </p:cNvSpPr>
          <p:nvPr>
            <p:ph type="body" sz="quarter" idx="17" hasCustomPrompt="1"/>
          </p:nvPr>
        </p:nvSpPr>
        <p:spPr>
          <a:xfrm>
            <a:off x="831850" y="2026874"/>
            <a:ext cx="3212612" cy="292954"/>
          </a:xfrm>
        </p:spPr>
        <p:txBody>
          <a:bodyPr>
            <a:normAutofit/>
          </a:bodyPr>
          <a:lstStyle>
            <a:lvl1pPr marL="0" indent="0">
              <a:buNone/>
              <a:defRPr sz="1600" b="1" i="0">
                <a:latin typeface="Buckeye Sans ExtraBold" pitchFamily="2" charset="77"/>
              </a:defRPr>
            </a:lvl1pPr>
          </a:lstStyle>
          <a:p>
            <a:pPr lvl="0"/>
            <a:r>
              <a:rPr lang="en-US" dirty="0"/>
              <a:t>CLICK TO EDIT</a:t>
            </a:r>
            <a:br>
              <a:rPr lang="en-US" dirty="0"/>
            </a:br>
            <a:r>
              <a:rPr lang="en-US" dirty="0"/>
              <a:t>MASTER TEXT STYLES</a:t>
            </a:r>
          </a:p>
        </p:txBody>
      </p:sp>
      <p:sp>
        <p:nvSpPr>
          <p:cNvPr id="18" name="Title Placeholder 1">
            <a:extLst>
              <a:ext uri="{FF2B5EF4-FFF2-40B4-BE49-F238E27FC236}">
                <a16:creationId xmlns:a16="http://schemas.microsoft.com/office/drawing/2014/main" id="{DCA6E5B1-C633-8349-8E10-F27EBAC41067}"/>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6551814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Icons with Text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6B2B0CAD-0153-8645-8B69-A46C761DB758}"/>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Slide Number Placeholder 5">
            <a:extLst>
              <a:ext uri="{FF2B5EF4-FFF2-40B4-BE49-F238E27FC236}">
                <a16:creationId xmlns:a16="http://schemas.microsoft.com/office/drawing/2014/main" id="{B2D432B0-9FEB-4E41-AE88-2AC69FE17BF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26" name="Straight Connector 25">
            <a:extLst>
              <a:ext uri="{FF2B5EF4-FFF2-40B4-BE49-F238E27FC236}">
                <a16:creationId xmlns:a16="http://schemas.microsoft.com/office/drawing/2014/main" id="{5B8D21BA-110F-A34F-9EE0-07ABF06F5A26}"/>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06174C47-4751-A949-B217-A958FE4EAB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8" name="TextBox 27">
            <a:extLst>
              <a:ext uri="{FF2B5EF4-FFF2-40B4-BE49-F238E27FC236}">
                <a16:creationId xmlns:a16="http://schemas.microsoft.com/office/drawing/2014/main" id="{26FE7220-A899-8947-A039-D703C9848EF6}"/>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4982055" y="1355651"/>
            <a:ext cx="0" cy="470578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2A0E534F-F82F-491F-A155-625F7F13DD81}"/>
              </a:ext>
            </a:extLst>
          </p:cNvPr>
          <p:cNvSpPr>
            <a:spLocks noGrp="1"/>
          </p:cNvSpPr>
          <p:nvPr>
            <p:ph sz="half" idx="25"/>
          </p:nvPr>
        </p:nvSpPr>
        <p:spPr>
          <a:xfrm>
            <a:off x="6561809" y="4291906"/>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23" name="Text Placeholder 4">
            <a:extLst>
              <a:ext uri="{FF2B5EF4-FFF2-40B4-BE49-F238E27FC236}">
                <a16:creationId xmlns:a16="http://schemas.microsoft.com/office/drawing/2014/main" id="{6EC31054-F323-447E-A250-00C70D033246}"/>
              </a:ext>
            </a:extLst>
          </p:cNvPr>
          <p:cNvSpPr>
            <a:spLocks noGrp="1"/>
          </p:cNvSpPr>
          <p:nvPr>
            <p:ph type="body" sz="quarter" idx="24" hasCustomPrompt="1"/>
          </p:nvPr>
        </p:nvSpPr>
        <p:spPr>
          <a:xfrm>
            <a:off x="6561816" y="3994920"/>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5495822" y="3984098"/>
            <a:ext cx="914400" cy="914400"/>
          </a:xfrm>
        </p:spPr>
        <p:txBody>
          <a:bodyPr/>
          <a:lstStyle>
            <a:lvl3pPr marL="9525" indent="0">
              <a:buNone/>
              <a:defRPr/>
            </a:lvl3pPr>
          </a:lstStyle>
          <a:p>
            <a:pPr lvl="2"/>
            <a:endParaRPr lang="en-US" dirty="0"/>
          </a:p>
        </p:txBody>
      </p:sp>
      <p:sp>
        <p:nvSpPr>
          <p:cNvPr id="21" name="Content Placeholder 3">
            <a:extLst>
              <a:ext uri="{FF2B5EF4-FFF2-40B4-BE49-F238E27FC236}">
                <a16:creationId xmlns:a16="http://schemas.microsoft.com/office/drawing/2014/main" id="{6A62EE4C-12CF-4CD9-A03E-75610F65D462}"/>
              </a:ext>
            </a:extLst>
          </p:cNvPr>
          <p:cNvSpPr>
            <a:spLocks noGrp="1"/>
          </p:cNvSpPr>
          <p:nvPr>
            <p:ph sz="half" idx="22"/>
          </p:nvPr>
        </p:nvSpPr>
        <p:spPr>
          <a:xfrm>
            <a:off x="6561809" y="2933014"/>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20" name="Text Placeholder 4">
            <a:extLst>
              <a:ext uri="{FF2B5EF4-FFF2-40B4-BE49-F238E27FC236}">
                <a16:creationId xmlns:a16="http://schemas.microsoft.com/office/drawing/2014/main" id="{98CA5EED-CA8D-41CE-A9A2-2D0FD1FFEA2F}"/>
              </a:ext>
            </a:extLst>
          </p:cNvPr>
          <p:cNvSpPr>
            <a:spLocks noGrp="1"/>
          </p:cNvSpPr>
          <p:nvPr>
            <p:ph type="body" sz="quarter" idx="21" hasCustomPrompt="1"/>
          </p:nvPr>
        </p:nvSpPr>
        <p:spPr>
          <a:xfrm>
            <a:off x="6561816" y="2636028"/>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5495822" y="2625206"/>
            <a:ext cx="914400" cy="914400"/>
          </a:xfrm>
        </p:spPr>
        <p:txBody>
          <a:bodyPr/>
          <a:lstStyle>
            <a:lvl1pPr marL="0" indent="0">
              <a:buNone/>
              <a:defRPr/>
            </a:lvl1pPr>
            <a:lvl3pPr marL="9525" indent="0">
              <a:buNone/>
              <a:defRPr/>
            </a:lvl3pPr>
          </a:lstStyle>
          <a:p>
            <a:pPr lvl="2"/>
            <a:endParaRPr lang="en-US" dirty="0"/>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p:nvPr>
        </p:nvSpPr>
        <p:spPr>
          <a:xfrm>
            <a:off x="6561816" y="1494459"/>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15" name="Text Placeholder 4">
            <a:extLst>
              <a:ext uri="{FF2B5EF4-FFF2-40B4-BE49-F238E27FC236}">
                <a16:creationId xmlns:a16="http://schemas.microsoft.com/office/drawing/2014/main" id="{5B9DF506-FA73-4B69-BFF8-9508CCD1B341}"/>
              </a:ext>
            </a:extLst>
          </p:cNvPr>
          <p:cNvSpPr>
            <a:spLocks noGrp="1"/>
          </p:cNvSpPr>
          <p:nvPr>
            <p:ph type="body" sz="quarter" idx="16" hasCustomPrompt="1"/>
          </p:nvPr>
        </p:nvSpPr>
        <p:spPr>
          <a:xfrm>
            <a:off x="6561823" y="1197473"/>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5495829" y="1186651"/>
            <a:ext cx="914400" cy="914400"/>
          </a:xfrm>
        </p:spPr>
        <p:txBody>
          <a:bodyPr/>
          <a:lstStyle>
            <a:lvl3pPr marL="9525" indent="0">
              <a:buNone/>
              <a:defRPr/>
            </a:lvl3pPr>
          </a:lstStyle>
          <a:p>
            <a:pPr lvl="2"/>
            <a:endParaRPr lang="en-US" dirty="0"/>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3244137"/>
            <a:ext cx="3637944" cy="1055802"/>
          </a:xfrm>
        </p:spPr>
        <p:txBody>
          <a:bodyPr>
            <a:noAutofit/>
          </a:bodyPr>
          <a:lstStyle>
            <a:lvl1pPr marL="0" indent="0">
              <a:buNone/>
              <a:defRPr sz="2400" b="0" baseline="0">
                <a:latin typeface="Buckeye Sans" pitchFamily="2" charset="77"/>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sp>
        <p:nvSpPr>
          <p:cNvPr id="17" name="Title Placeholder 1">
            <a:extLst>
              <a:ext uri="{FF2B5EF4-FFF2-40B4-BE49-F238E27FC236}">
                <a16:creationId xmlns:a16="http://schemas.microsoft.com/office/drawing/2014/main" id="{2ACA3846-6A0B-5D4D-B5F9-85BB8EA52FB9}"/>
              </a:ext>
            </a:extLst>
          </p:cNvPr>
          <p:cNvSpPr>
            <a:spLocks noGrp="1"/>
          </p:cNvSpPr>
          <p:nvPr>
            <p:ph type="title"/>
          </p:nvPr>
        </p:nvSpPr>
        <p:spPr>
          <a:xfrm>
            <a:off x="831850" y="1143000"/>
            <a:ext cx="356743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7081884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Statistics with Text Slid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D870044C-78E4-8645-A30D-3CE13296CEB4}"/>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5">
            <a:extLst>
              <a:ext uri="{FF2B5EF4-FFF2-40B4-BE49-F238E27FC236}">
                <a16:creationId xmlns:a16="http://schemas.microsoft.com/office/drawing/2014/main" id="{6326DF4A-85E9-A241-B4CE-FFD65AC9CF0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29" name="Straight Connector 28">
            <a:extLst>
              <a:ext uri="{FF2B5EF4-FFF2-40B4-BE49-F238E27FC236}">
                <a16:creationId xmlns:a16="http://schemas.microsoft.com/office/drawing/2014/main" id="{32057CA4-9AFB-AF4A-B918-05A66D9EEF58}"/>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9EB59E3-6797-A647-B056-894F8D7AF51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31" name="TextBox 30">
            <a:extLst>
              <a:ext uri="{FF2B5EF4-FFF2-40B4-BE49-F238E27FC236}">
                <a16:creationId xmlns:a16="http://schemas.microsoft.com/office/drawing/2014/main" id="{46176C87-8C2B-1346-9FDA-C0C24A9B02F0}"/>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610462"/>
            <a:ext cx="3200400" cy="1555750"/>
          </a:xfrm>
        </p:spPr>
        <p:txBody>
          <a:bodyPr anchor="ctr" anchorCtr="0">
            <a:noAutofit/>
          </a:bodyPr>
          <a:lstStyle>
            <a:lvl1pPr marL="0" indent="0" algn="ctr">
              <a:buNone/>
              <a:defRPr sz="7500">
                <a:latin typeface="+mj-lt"/>
              </a:defRPr>
            </a:lvl1pPr>
          </a:lstStyle>
          <a:p>
            <a:pPr lvl="0"/>
            <a:r>
              <a:rPr lang="en-US" dirty="0"/>
              <a:t>00</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610462"/>
            <a:ext cx="3200400" cy="1555750"/>
          </a:xfrm>
        </p:spPr>
        <p:txBody>
          <a:bodyPr anchor="ctr" anchorCtr="0">
            <a:noAutofit/>
          </a:bodyPr>
          <a:lstStyle>
            <a:lvl1pPr marL="0" indent="0" algn="ctr">
              <a:buNone/>
              <a:defRPr sz="7500">
                <a:latin typeface="+mj-lt"/>
              </a:defRPr>
            </a:lvl1pPr>
          </a:lstStyle>
          <a:p>
            <a:pPr lvl="0"/>
            <a:r>
              <a:rPr lang="en-US" dirty="0"/>
              <a:t>00</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610462"/>
            <a:ext cx="3200400" cy="1555750"/>
          </a:xfrm>
        </p:spPr>
        <p:txBody>
          <a:bodyPr anchor="ctr" anchorCtr="0">
            <a:noAutofit/>
          </a:bodyPr>
          <a:lstStyle>
            <a:lvl1pPr marL="0" indent="0" algn="ctr">
              <a:buNone/>
              <a:defRPr sz="7500">
                <a:latin typeface="+mj-lt"/>
              </a:defRPr>
            </a:lvl1pPr>
          </a:lstStyle>
          <a:p>
            <a:pPr lvl="0"/>
            <a:r>
              <a:rPr lang="en-US" dirty="0"/>
              <a:t>00</a:t>
            </a:r>
          </a:p>
        </p:txBody>
      </p:sp>
      <p:sp>
        <p:nvSpPr>
          <p:cNvPr id="28" name="Text Placeholder 11">
            <a:extLst>
              <a:ext uri="{FF2B5EF4-FFF2-40B4-BE49-F238E27FC236}">
                <a16:creationId xmlns:a16="http://schemas.microsoft.com/office/drawing/2014/main" id="{68CA66E8-5492-C54F-A11E-0E6B99B9C2C3}"/>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27" name="Title Placeholder 1">
            <a:extLst>
              <a:ext uri="{FF2B5EF4-FFF2-40B4-BE49-F238E27FC236}">
                <a16:creationId xmlns:a16="http://schemas.microsoft.com/office/drawing/2014/main" id="{CE0809EF-3F59-4043-A1B8-AEF871D89686}"/>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2646934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Facts and Figures Char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2B33762-6113-3148-9376-7C6AB94542DF}"/>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6B970D15-0479-3F48-AF39-665B62C4026D}"/>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1" name="Straight Connector 10">
            <a:extLst>
              <a:ext uri="{FF2B5EF4-FFF2-40B4-BE49-F238E27FC236}">
                <a16:creationId xmlns:a16="http://schemas.microsoft.com/office/drawing/2014/main" id="{7F8D276C-E0F8-BD48-AF09-4D7E383E173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25CD0E2-84C8-164B-AD5C-C2367BC13B0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515661F-4E84-A947-8B40-69A0737A9F47}"/>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9" name="Slide Number Placeholder 8">
            <a:extLst>
              <a:ext uri="{FF2B5EF4-FFF2-40B4-BE49-F238E27FC236}">
                <a16:creationId xmlns:a16="http://schemas.microsoft.com/office/drawing/2014/main" id="{75785E62-F2BF-47B7-BB10-92F9FFA0FB5A}"/>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6" name="Content Placeholder 5">
            <a:extLst>
              <a:ext uri="{FF2B5EF4-FFF2-40B4-BE49-F238E27FC236}">
                <a16:creationId xmlns:a16="http://schemas.microsoft.com/office/drawing/2014/main" id="{F9AB3712-421D-4D44-A208-FCFD9F142B33}"/>
              </a:ext>
            </a:extLst>
          </p:cNvPr>
          <p:cNvSpPr>
            <a:spLocks noGrp="1"/>
          </p:cNvSpPr>
          <p:nvPr>
            <p:ph sz="quarter" idx="15" hasCustomPrompt="1"/>
          </p:nvPr>
        </p:nvSpPr>
        <p:spPr>
          <a:xfrm>
            <a:off x="4579938" y="2764450"/>
            <a:ext cx="6608762" cy="3278998"/>
          </a:xfrm>
        </p:spPr>
        <p:txBody>
          <a:bodyPr>
            <a:noAutofit/>
          </a:bodyPr>
          <a:lstStyle>
            <a:lvl1pPr>
              <a:defRPr sz="1800" baseline="0">
                <a:latin typeface="Buckeye Sans" pitchFamily="2" charset="77"/>
              </a:defRPr>
            </a:lvl1pPr>
          </a:lstStyle>
          <a:p>
            <a:pPr lvl="0"/>
            <a:r>
              <a:rPr lang="en-US" dirty="0"/>
              <a:t>Click to add a chart or table</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2751768"/>
            <a:ext cx="3637944" cy="2428368"/>
          </a:xfrm>
        </p:spPr>
        <p:txBody>
          <a:bodyPr>
            <a:noAutofit/>
          </a:bodyPr>
          <a:lstStyle>
            <a:lvl1pPr marL="0" inden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D7A9AC07-0E34-8641-9EC5-C864146C9CA5}"/>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12A8CFF-B192-674F-A2ED-D501F199D3F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4112676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Timeline Slide">
    <p:spTree>
      <p:nvGrpSpPr>
        <p:cNvPr id="1" name=""/>
        <p:cNvGrpSpPr/>
        <p:nvPr/>
      </p:nvGrpSpPr>
      <p:grpSpPr>
        <a:xfrm>
          <a:off x="0" y="0"/>
          <a:ext cx="0" cy="0"/>
          <a:chOff x="0" y="0"/>
          <a:chExt cx="0" cy="0"/>
        </a:xfrm>
      </p:grpSpPr>
      <p:sp>
        <p:nvSpPr>
          <p:cNvPr id="62" name="Slide Number Placeholder 5">
            <a:extLst>
              <a:ext uri="{FF2B5EF4-FFF2-40B4-BE49-F238E27FC236}">
                <a16:creationId xmlns:a16="http://schemas.microsoft.com/office/drawing/2014/main" id="{3EDEAE72-3E6C-FD4B-B287-BE5C23FD1E1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63" name="Straight Connector 62">
            <a:extLst>
              <a:ext uri="{FF2B5EF4-FFF2-40B4-BE49-F238E27FC236}">
                <a16:creationId xmlns:a16="http://schemas.microsoft.com/office/drawing/2014/main" id="{74E7BE41-5696-174D-B17B-8094B0E62C4D}"/>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229BAE92-0486-E14B-9FBD-8D359D71FD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5" name="TextBox 64">
            <a:extLst>
              <a:ext uri="{FF2B5EF4-FFF2-40B4-BE49-F238E27FC236}">
                <a16:creationId xmlns:a16="http://schemas.microsoft.com/office/drawing/2014/main" id="{F888932E-0473-6942-BFB3-AE898F1C4293}"/>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 </a:t>
            </a:r>
          </a:p>
        </p:txBody>
      </p:sp>
      <p:sp>
        <p:nvSpPr>
          <p:cNvPr id="3" name="Slide Number Placeholder 2">
            <a:extLst>
              <a:ext uri="{FF2B5EF4-FFF2-40B4-BE49-F238E27FC236}">
                <a16:creationId xmlns:a16="http://schemas.microsoft.com/office/drawing/2014/main" id="{CBF89960-3C15-CC45-B415-59FD67A082E3}"/>
              </a:ext>
              <a:ext uri="{C183D7F6-B498-43B3-948B-1728B52AA6E4}">
                <adec:decorative xmlns:adec="http://schemas.microsoft.com/office/drawing/2017/decorative" val="1"/>
              </a:ext>
            </a:extLst>
          </p:cNvPr>
          <p:cNvSpPr>
            <a:spLocks noGrp="1"/>
          </p:cNvSpPr>
          <p:nvPr>
            <p:ph type="sldNum" sz="quarter" idx="10"/>
          </p:nvPr>
        </p:nvSpPr>
        <p:spPr/>
        <p:txBody>
          <a:bodyPr/>
          <a:lstStyle/>
          <a:p>
            <a:fld id="{DFA4CD3D-26C8-47FF-8D13-9B32BAAB4735}" type="slidenum">
              <a:rPr lang="en-US" smtClean="0"/>
              <a:pPr/>
              <a:t>‹#›</a:t>
            </a:fld>
            <a:endParaRPr lang="en-US" dirty="0"/>
          </a:p>
        </p:txBody>
      </p:sp>
      <p:cxnSp>
        <p:nvCxnSpPr>
          <p:cNvPr id="16" name="Straight Connector 15">
            <a:extLst>
              <a:ext uri="{FF2B5EF4-FFF2-40B4-BE49-F238E27FC236}">
                <a16:creationId xmlns:a16="http://schemas.microsoft.com/office/drawing/2014/main" id="{9E184FE3-DD67-424C-9280-83C17C6E8FA6}"/>
              </a:ext>
              <a:ext uri="{C183D7F6-B498-43B3-948B-1728B52AA6E4}">
                <adec:decorative xmlns:adec="http://schemas.microsoft.com/office/drawing/2017/decorative" val="1"/>
              </a:ext>
            </a:extLst>
          </p:cNvPr>
          <p:cNvCxnSpPr>
            <a:cxnSpLocks/>
          </p:cNvCxnSpPr>
          <p:nvPr userDrawn="1"/>
        </p:nvCxnSpPr>
        <p:spPr>
          <a:xfrm>
            <a:off x="1122386" y="3862313"/>
            <a:ext cx="9938110" cy="0"/>
          </a:xfrm>
          <a:prstGeom prst="line">
            <a:avLst/>
          </a:prstGeom>
          <a:ln w="222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014D48-27EB-784B-BCAA-6DB63A7D199D}"/>
              </a:ext>
              <a:ext uri="{C183D7F6-B498-43B3-948B-1728B52AA6E4}">
                <adec:decorative xmlns:adec="http://schemas.microsoft.com/office/drawing/2017/decorative" val="1"/>
              </a:ext>
            </a:extLst>
          </p:cNvPr>
          <p:cNvCxnSpPr>
            <a:cxnSpLocks/>
          </p:cNvCxnSpPr>
          <p:nvPr/>
        </p:nvCxnSpPr>
        <p:spPr>
          <a:xfrm>
            <a:off x="1475915" y="3912015"/>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51E0E9-3EDE-1A4A-8259-0589CC43F967}"/>
              </a:ext>
              <a:ext uri="{C183D7F6-B498-43B3-948B-1728B52AA6E4}">
                <adec:decorative xmlns:adec="http://schemas.microsoft.com/office/drawing/2017/decorative" val="1"/>
              </a:ext>
            </a:extLst>
          </p:cNvPr>
          <p:cNvCxnSpPr>
            <a:cxnSpLocks/>
          </p:cNvCxnSpPr>
          <p:nvPr/>
        </p:nvCxnSpPr>
        <p:spPr>
          <a:xfrm>
            <a:off x="1122387"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DDE620-8CAC-6D4C-B633-D871F24D42F5}"/>
              </a:ext>
              <a:ext uri="{C183D7F6-B498-43B3-948B-1728B52AA6E4}">
                <adec:decorative xmlns:adec="http://schemas.microsoft.com/office/drawing/2017/decorative" val="1"/>
              </a:ext>
            </a:extLst>
          </p:cNvPr>
          <p:cNvCxnSpPr>
            <a:cxnSpLocks/>
          </p:cNvCxnSpPr>
          <p:nvPr/>
        </p:nvCxnSpPr>
        <p:spPr>
          <a:xfrm>
            <a:off x="2724229" y="3385310"/>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87E061E-F03C-354E-BBE1-2593B6298EE8}"/>
              </a:ext>
              <a:ext uri="{C183D7F6-B498-43B3-948B-1728B52AA6E4}">
                <adec:decorative xmlns:adec="http://schemas.microsoft.com/office/drawing/2017/decorative" val="1"/>
              </a:ext>
            </a:extLst>
          </p:cNvPr>
          <p:cNvSpPr/>
          <p:nvPr/>
        </p:nvSpPr>
        <p:spPr>
          <a:xfrm>
            <a:off x="2816097" y="3771415"/>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 name="Elbow Connector 25">
            <a:extLst>
              <a:ext uri="{FF2B5EF4-FFF2-40B4-BE49-F238E27FC236}">
                <a16:creationId xmlns:a16="http://schemas.microsoft.com/office/drawing/2014/main" id="{22BF8E84-12F6-A344-A940-75F1F8B2AAC6}"/>
              </a:ext>
              <a:ext uri="{C183D7F6-B498-43B3-948B-1728B52AA6E4}">
                <adec:decorative xmlns:adec="http://schemas.microsoft.com/office/drawing/2017/decorative" val="1"/>
              </a:ext>
            </a:extLst>
          </p:cNvPr>
          <p:cNvCxnSpPr>
            <a:cxnSpLocks/>
          </p:cNvCxnSpPr>
          <p:nvPr/>
        </p:nvCxnSpPr>
        <p:spPr>
          <a:xfrm rot="16200000" flipH="1">
            <a:off x="3748156" y="3986836"/>
            <a:ext cx="429948" cy="356205"/>
          </a:xfrm>
          <a:prstGeom prst="bentConnector3">
            <a:avLst>
              <a:gd name="adj1" fmla="val 4561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8A6D5A5-1C0D-FB47-9651-F71B9A91AF8D}"/>
              </a:ext>
              <a:ext uri="{C183D7F6-B498-43B3-948B-1728B52AA6E4}">
                <adec:decorative xmlns:adec="http://schemas.microsoft.com/office/drawing/2017/decorative" val="1"/>
              </a:ext>
            </a:extLst>
          </p:cNvPr>
          <p:cNvCxnSpPr>
            <a:cxnSpLocks/>
          </p:cNvCxnSpPr>
          <p:nvPr/>
        </p:nvCxnSpPr>
        <p:spPr>
          <a:xfrm>
            <a:off x="3782124" y="4379913"/>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984FFD3-8B2E-F649-A8DE-76BDE2159D75}"/>
              </a:ext>
              <a:ext uri="{C183D7F6-B498-43B3-948B-1728B52AA6E4}">
                <adec:decorative xmlns:adec="http://schemas.microsoft.com/office/drawing/2017/decorative" val="1"/>
              </a:ext>
            </a:extLst>
          </p:cNvPr>
          <p:cNvSpPr/>
          <p:nvPr/>
        </p:nvSpPr>
        <p:spPr>
          <a:xfrm>
            <a:off x="3692422"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 name="Straight Connector 29">
            <a:extLst>
              <a:ext uri="{FF2B5EF4-FFF2-40B4-BE49-F238E27FC236}">
                <a16:creationId xmlns:a16="http://schemas.microsoft.com/office/drawing/2014/main" id="{6B259A97-67B7-1947-B18E-EAF8A1628F6E}"/>
              </a:ext>
              <a:ext uri="{C183D7F6-B498-43B3-948B-1728B52AA6E4}">
                <adec:decorative xmlns:adec="http://schemas.microsoft.com/office/drawing/2017/decorative" val="1"/>
              </a:ext>
            </a:extLst>
          </p:cNvPr>
          <p:cNvCxnSpPr>
            <a:cxnSpLocks/>
          </p:cNvCxnSpPr>
          <p:nvPr/>
        </p:nvCxnSpPr>
        <p:spPr>
          <a:xfrm>
            <a:off x="4664993" y="3385310"/>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9CF5E7-2CF8-EE4F-84AE-FEFB8D4D3838}"/>
              </a:ext>
              <a:ext uri="{C183D7F6-B498-43B3-948B-1728B52AA6E4}">
                <adec:decorative xmlns:adec="http://schemas.microsoft.com/office/drawing/2017/decorative" val="1"/>
              </a:ext>
            </a:extLst>
          </p:cNvPr>
          <p:cNvCxnSpPr>
            <a:cxnSpLocks/>
          </p:cNvCxnSpPr>
          <p:nvPr/>
        </p:nvCxnSpPr>
        <p:spPr>
          <a:xfrm>
            <a:off x="4309696" y="3395243"/>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ECD28BA0-627E-194D-89A4-E0249F66A86E}"/>
              </a:ext>
              <a:ext uri="{C183D7F6-B498-43B3-948B-1728B52AA6E4}">
                <adec:decorative xmlns:adec="http://schemas.microsoft.com/office/drawing/2017/decorative" val="1"/>
              </a:ext>
            </a:extLst>
          </p:cNvPr>
          <p:cNvSpPr/>
          <p:nvPr/>
        </p:nvSpPr>
        <p:spPr>
          <a:xfrm>
            <a:off x="4601374" y="3782467"/>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4" name="Elbow Connector 33">
            <a:extLst>
              <a:ext uri="{FF2B5EF4-FFF2-40B4-BE49-F238E27FC236}">
                <a16:creationId xmlns:a16="http://schemas.microsoft.com/office/drawing/2014/main" id="{C944BF9F-487A-BC49-A867-2B9561E39F39}"/>
              </a:ext>
              <a:ext uri="{C183D7F6-B498-43B3-948B-1728B52AA6E4}">
                <adec:decorative xmlns:adec="http://schemas.microsoft.com/office/drawing/2017/decorative" val="1"/>
              </a:ext>
            </a:extLst>
          </p:cNvPr>
          <p:cNvCxnSpPr>
            <a:cxnSpLocks/>
          </p:cNvCxnSpPr>
          <p:nvPr/>
        </p:nvCxnSpPr>
        <p:spPr>
          <a:xfrm rot="16200000" flipH="1">
            <a:off x="5650749"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12B175-89C9-C745-B096-BB01124937CF}"/>
              </a:ext>
              <a:ext uri="{C183D7F6-B498-43B3-948B-1728B52AA6E4}">
                <adec:decorative xmlns:adec="http://schemas.microsoft.com/office/drawing/2017/decorative" val="1"/>
              </a:ext>
            </a:extLst>
          </p:cNvPr>
          <p:cNvCxnSpPr>
            <a:cxnSpLocks/>
          </p:cNvCxnSpPr>
          <p:nvPr/>
        </p:nvCxnSpPr>
        <p:spPr>
          <a:xfrm>
            <a:off x="5954580"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1FBDC2AA-41C2-3743-A672-36196180445A}"/>
              </a:ext>
              <a:ext uri="{C183D7F6-B498-43B3-948B-1728B52AA6E4}">
                <adec:decorative xmlns:adec="http://schemas.microsoft.com/office/drawing/2017/decorative" val="1"/>
              </a:ext>
            </a:extLst>
          </p:cNvPr>
          <p:cNvSpPr/>
          <p:nvPr/>
        </p:nvSpPr>
        <p:spPr>
          <a:xfrm>
            <a:off x="5319265" y="3782467"/>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Elbow Connector 37">
            <a:extLst>
              <a:ext uri="{FF2B5EF4-FFF2-40B4-BE49-F238E27FC236}">
                <a16:creationId xmlns:a16="http://schemas.microsoft.com/office/drawing/2014/main" id="{DAE8742F-A103-BF41-A9D8-891D144B3794}"/>
              </a:ext>
              <a:ext uri="{C183D7F6-B498-43B3-948B-1728B52AA6E4}">
                <adec:decorative xmlns:adec="http://schemas.microsoft.com/office/drawing/2017/decorative" val="1"/>
              </a:ext>
            </a:extLst>
          </p:cNvPr>
          <p:cNvCxnSpPr>
            <a:cxnSpLocks/>
          </p:cNvCxnSpPr>
          <p:nvPr/>
        </p:nvCxnSpPr>
        <p:spPr>
          <a:xfrm rot="16200000" flipH="1">
            <a:off x="6222150" y="3146819"/>
            <a:ext cx="548640" cy="777240"/>
          </a:xfrm>
          <a:prstGeom prst="bentConnector3">
            <a:avLst>
              <a:gd name="adj1" fmla="val 51901"/>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A3B8E4-CD12-E144-BB1A-D280B2FD6256}"/>
              </a:ext>
              <a:ext uri="{C183D7F6-B498-43B3-948B-1728B52AA6E4}">
                <adec:decorative xmlns:adec="http://schemas.microsoft.com/office/drawing/2017/decorative" val="1"/>
              </a:ext>
            </a:extLst>
          </p:cNvPr>
          <p:cNvCxnSpPr>
            <a:cxnSpLocks/>
          </p:cNvCxnSpPr>
          <p:nvPr/>
        </p:nvCxnSpPr>
        <p:spPr>
          <a:xfrm>
            <a:off x="5797060" y="3241036"/>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F7928F04-570B-184F-ADF6-394A3D77C261}"/>
              </a:ext>
              <a:ext uri="{C183D7F6-B498-43B3-948B-1728B52AA6E4}">
                <adec:decorative xmlns:adec="http://schemas.microsoft.com/office/drawing/2017/decorative" val="1"/>
              </a:ext>
            </a:extLst>
          </p:cNvPr>
          <p:cNvSpPr/>
          <p:nvPr/>
        </p:nvSpPr>
        <p:spPr>
          <a:xfrm>
            <a:off x="6826301"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2" name="Elbow Connector 41">
            <a:extLst>
              <a:ext uri="{FF2B5EF4-FFF2-40B4-BE49-F238E27FC236}">
                <a16:creationId xmlns:a16="http://schemas.microsoft.com/office/drawing/2014/main" id="{7055B517-1D73-FE47-876E-2F1CBD33EF29}"/>
              </a:ext>
              <a:ext uri="{C183D7F6-B498-43B3-948B-1728B52AA6E4}">
                <adec:decorative xmlns:adec="http://schemas.microsoft.com/office/drawing/2017/decorative" val="1"/>
              </a:ext>
            </a:extLst>
          </p:cNvPr>
          <p:cNvCxnSpPr>
            <a:cxnSpLocks/>
          </p:cNvCxnSpPr>
          <p:nvPr/>
        </p:nvCxnSpPr>
        <p:spPr>
          <a:xfrm rot="16200000" flipH="1">
            <a:off x="8414057"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86D567-F224-F84B-A0A5-0485DF514803}"/>
              </a:ext>
              <a:ext uri="{C183D7F6-B498-43B3-948B-1728B52AA6E4}">
                <adec:decorative xmlns:adec="http://schemas.microsoft.com/office/drawing/2017/decorative" val="1"/>
              </a:ext>
            </a:extLst>
          </p:cNvPr>
          <p:cNvCxnSpPr>
            <a:cxnSpLocks/>
          </p:cNvCxnSpPr>
          <p:nvPr/>
        </p:nvCxnSpPr>
        <p:spPr>
          <a:xfrm>
            <a:off x="8664247" y="434239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BEC20500-CD00-5247-8292-B3E08DC97F12}"/>
              </a:ext>
              <a:ext uri="{C183D7F6-B498-43B3-948B-1728B52AA6E4}">
                <adec:decorative xmlns:adec="http://schemas.microsoft.com/office/drawing/2017/decorative" val="1"/>
              </a:ext>
            </a:extLst>
          </p:cNvPr>
          <p:cNvSpPr/>
          <p:nvPr/>
        </p:nvSpPr>
        <p:spPr>
          <a:xfrm>
            <a:off x="8068770" y="3777154"/>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6" name="Elbow Connector 45">
            <a:extLst>
              <a:ext uri="{FF2B5EF4-FFF2-40B4-BE49-F238E27FC236}">
                <a16:creationId xmlns:a16="http://schemas.microsoft.com/office/drawing/2014/main" id="{6E92AFE4-6314-054F-A92B-2FE55D427501}"/>
              </a:ext>
              <a:ext uri="{C183D7F6-B498-43B3-948B-1728B52AA6E4}">
                <adec:decorative xmlns:adec="http://schemas.microsoft.com/office/drawing/2017/decorative" val="1"/>
              </a:ext>
            </a:extLst>
          </p:cNvPr>
          <p:cNvCxnSpPr>
            <a:cxnSpLocks/>
          </p:cNvCxnSpPr>
          <p:nvPr/>
        </p:nvCxnSpPr>
        <p:spPr>
          <a:xfrm rot="16200000" flipH="1">
            <a:off x="9885268" y="3033759"/>
            <a:ext cx="411480" cy="1143000"/>
          </a:xfrm>
          <a:prstGeom prst="bentConnector3">
            <a:avLst>
              <a:gd name="adj1" fmla="val 5705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1E54265-A42B-404B-A7FA-D489364792DC}"/>
              </a:ext>
              <a:ext uri="{C183D7F6-B498-43B3-948B-1728B52AA6E4}">
                <adec:decorative xmlns:adec="http://schemas.microsoft.com/office/drawing/2017/decorative" val="1"/>
              </a:ext>
            </a:extLst>
          </p:cNvPr>
          <p:cNvCxnSpPr>
            <a:cxnSpLocks/>
          </p:cNvCxnSpPr>
          <p:nvPr/>
        </p:nvCxnSpPr>
        <p:spPr>
          <a:xfrm>
            <a:off x="9160399"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683F2D0-8C36-5D48-9931-9FC513DB364F}"/>
              </a:ext>
              <a:ext uri="{C183D7F6-B498-43B3-948B-1728B52AA6E4}">
                <adec:decorative xmlns:adec="http://schemas.microsoft.com/office/drawing/2017/decorative" val="1"/>
              </a:ext>
            </a:extLst>
          </p:cNvPr>
          <p:cNvSpPr/>
          <p:nvPr/>
        </p:nvSpPr>
        <p:spPr>
          <a:xfrm>
            <a:off x="10596975"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B5718342-7FA9-6246-9E49-28E3F2655FD9}"/>
              </a:ext>
              <a:ext uri="{C183D7F6-B498-43B3-948B-1728B52AA6E4}">
                <adec:decorative xmlns:adec="http://schemas.microsoft.com/office/drawing/2017/decorative" val="1"/>
              </a:ext>
            </a:extLst>
          </p:cNvPr>
          <p:cNvSpPr/>
          <p:nvPr/>
        </p:nvSpPr>
        <p:spPr>
          <a:xfrm>
            <a:off x="1412296"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 name="Straight Connector 21">
            <a:extLst>
              <a:ext uri="{FF2B5EF4-FFF2-40B4-BE49-F238E27FC236}">
                <a16:creationId xmlns:a16="http://schemas.microsoft.com/office/drawing/2014/main" id="{7B6A5106-ADBB-484D-A71E-F26F18206525}"/>
              </a:ext>
              <a:ext uri="{C183D7F6-B498-43B3-948B-1728B52AA6E4}">
                <adec:decorative xmlns:adec="http://schemas.microsoft.com/office/drawing/2017/decorative" val="1"/>
              </a:ext>
            </a:extLst>
          </p:cNvPr>
          <p:cNvCxnSpPr>
            <a:cxnSpLocks/>
          </p:cNvCxnSpPr>
          <p:nvPr/>
        </p:nvCxnSpPr>
        <p:spPr>
          <a:xfrm>
            <a:off x="2365120" y="3396626"/>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A46825BC-5526-5343-A0B7-5EED5734C5C6}"/>
              </a:ext>
            </a:extLst>
          </p:cNvPr>
          <p:cNvSpPr txBox="1">
            <a:spLocks/>
          </p:cNvSpPr>
          <p:nvPr userDrawn="1"/>
        </p:nvSpPr>
        <p:spPr>
          <a:xfrm>
            <a:off x="8702297" y="1792835"/>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September 2018</a:t>
            </a:r>
          </a:p>
        </p:txBody>
      </p:sp>
      <p:sp>
        <p:nvSpPr>
          <p:cNvPr id="58" name="Text Placeholder 4">
            <a:extLst>
              <a:ext uri="{FF2B5EF4-FFF2-40B4-BE49-F238E27FC236}">
                <a16:creationId xmlns:a16="http://schemas.microsoft.com/office/drawing/2014/main" id="{720DE8A7-2905-9D47-910F-A29537F8B85F}"/>
              </a:ext>
            </a:extLst>
          </p:cNvPr>
          <p:cNvSpPr txBox="1">
            <a:spLocks/>
          </p:cNvSpPr>
          <p:nvPr userDrawn="1"/>
        </p:nvSpPr>
        <p:spPr>
          <a:xfrm>
            <a:off x="8505771" y="4445166"/>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June 2010</a:t>
            </a:r>
          </a:p>
        </p:txBody>
      </p:sp>
      <p:sp>
        <p:nvSpPr>
          <p:cNvPr id="10" name="Text Placeholder 4">
            <a:extLst>
              <a:ext uri="{FF2B5EF4-FFF2-40B4-BE49-F238E27FC236}">
                <a16:creationId xmlns:a16="http://schemas.microsoft.com/office/drawing/2014/main" id="{8A6C81A7-70D8-FD4F-9551-9B26A6AB17A2}"/>
              </a:ext>
            </a:extLst>
          </p:cNvPr>
          <p:cNvSpPr txBox="1">
            <a:spLocks/>
          </p:cNvSpPr>
          <p:nvPr userDrawn="1"/>
        </p:nvSpPr>
        <p:spPr>
          <a:xfrm>
            <a:off x="5753492" y="1778508"/>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June 1997</a:t>
            </a:r>
          </a:p>
        </p:txBody>
      </p:sp>
      <p:sp>
        <p:nvSpPr>
          <p:cNvPr id="55" name="Text Placeholder 4">
            <a:extLst>
              <a:ext uri="{FF2B5EF4-FFF2-40B4-BE49-F238E27FC236}">
                <a16:creationId xmlns:a16="http://schemas.microsoft.com/office/drawing/2014/main" id="{831A7F19-65ED-E745-8072-6DC2948E5D45}"/>
              </a:ext>
            </a:extLst>
          </p:cNvPr>
          <p:cNvSpPr txBox="1">
            <a:spLocks/>
          </p:cNvSpPr>
          <p:nvPr userDrawn="1"/>
        </p:nvSpPr>
        <p:spPr>
          <a:xfrm>
            <a:off x="5856489"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June 1992</a:t>
            </a:r>
          </a:p>
        </p:txBody>
      </p:sp>
      <p:sp>
        <p:nvSpPr>
          <p:cNvPr id="7" name="Text Placeholder 4">
            <a:extLst>
              <a:ext uri="{FF2B5EF4-FFF2-40B4-BE49-F238E27FC236}">
                <a16:creationId xmlns:a16="http://schemas.microsoft.com/office/drawing/2014/main" id="{ED7A3491-5DDC-D346-9E00-F96F44D4D8F2}"/>
              </a:ext>
            </a:extLst>
          </p:cNvPr>
          <p:cNvSpPr txBox="1">
            <a:spLocks/>
          </p:cNvSpPr>
          <p:nvPr userDrawn="1"/>
        </p:nvSpPr>
        <p:spPr>
          <a:xfrm>
            <a:off x="3992568" y="1799932"/>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August 1990</a:t>
            </a:r>
          </a:p>
        </p:txBody>
      </p:sp>
      <p:sp>
        <p:nvSpPr>
          <p:cNvPr id="53" name="Text Placeholder 4">
            <a:extLst>
              <a:ext uri="{FF2B5EF4-FFF2-40B4-BE49-F238E27FC236}">
                <a16:creationId xmlns:a16="http://schemas.microsoft.com/office/drawing/2014/main" id="{03E3233D-D159-8E40-85EB-340D826827D5}"/>
              </a:ext>
            </a:extLst>
          </p:cNvPr>
          <p:cNvSpPr txBox="1">
            <a:spLocks/>
          </p:cNvSpPr>
          <p:nvPr userDrawn="1"/>
        </p:nvSpPr>
        <p:spPr>
          <a:xfrm>
            <a:off x="-1142779" y="4061540"/>
            <a:ext cx="334757" cy="45719"/>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Subhead here</a:t>
            </a:r>
          </a:p>
        </p:txBody>
      </p:sp>
      <p:sp>
        <p:nvSpPr>
          <p:cNvPr id="52" name="Text Placeholder 4">
            <a:extLst>
              <a:ext uri="{FF2B5EF4-FFF2-40B4-BE49-F238E27FC236}">
                <a16:creationId xmlns:a16="http://schemas.microsoft.com/office/drawing/2014/main" id="{ABA00626-4AEA-1E44-AC25-4EDD77F3CBEE}"/>
              </a:ext>
            </a:extLst>
          </p:cNvPr>
          <p:cNvSpPr txBox="1">
            <a:spLocks/>
          </p:cNvSpPr>
          <p:nvPr userDrawn="1"/>
        </p:nvSpPr>
        <p:spPr>
          <a:xfrm>
            <a:off x="3358630" y="4434289"/>
            <a:ext cx="2095496" cy="171306"/>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December 1990</a:t>
            </a:r>
          </a:p>
        </p:txBody>
      </p:sp>
      <p:sp>
        <p:nvSpPr>
          <p:cNvPr id="4" name="Text Placeholder 4">
            <a:extLst>
              <a:ext uri="{FF2B5EF4-FFF2-40B4-BE49-F238E27FC236}">
                <a16:creationId xmlns:a16="http://schemas.microsoft.com/office/drawing/2014/main" id="{5BD414BC-0B7E-C343-AA39-707CFA224B0F}"/>
              </a:ext>
            </a:extLst>
          </p:cNvPr>
          <p:cNvSpPr txBox="1">
            <a:spLocks/>
          </p:cNvSpPr>
          <p:nvPr userDrawn="1"/>
        </p:nvSpPr>
        <p:spPr>
          <a:xfrm>
            <a:off x="1879967" y="1806373"/>
            <a:ext cx="1753386" cy="158010"/>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September 1986</a:t>
            </a:r>
          </a:p>
        </p:txBody>
      </p:sp>
      <p:sp>
        <p:nvSpPr>
          <p:cNvPr id="49" name="Text Placeholder 4">
            <a:extLst>
              <a:ext uri="{FF2B5EF4-FFF2-40B4-BE49-F238E27FC236}">
                <a16:creationId xmlns:a16="http://schemas.microsoft.com/office/drawing/2014/main" id="{1B8BC20A-5C83-8640-A50B-280EAAE834BB}"/>
              </a:ext>
            </a:extLst>
          </p:cNvPr>
          <p:cNvSpPr txBox="1">
            <a:spLocks/>
          </p:cNvSpPr>
          <p:nvPr userDrawn="1"/>
        </p:nvSpPr>
        <p:spPr>
          <a:xfrm>
            <a:off x="1122386"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A0C2F"/>
                </a:solidFill>
              </a:rPr>
              <a:t>July 1968</a:t>
            </a:r>
          </a:p>
          <a:p>
            <a:endParaRPr lang="en-US" sz="1400" dirty="0">
              <a:solidFill>
                <a:srgbClr val="BA0C2F"/>
              </a:solidFill>
            </a:endParaRPr>
          </a:p>
        </p:txBody>
      </p:sp>
      <p:sp>
        <p:nvSpPr>
          <p:cNvPr id="66" name="Title Placeholder 1">
            <a:extLst>
              <a:ext uri="{FF2B5EF4-FFF2-40B4-BE49-F238E27FC236}">
                <a16:creationId xmlns:a16="http://schemas.microsoft.com/office/drawing/2014/main" id="{C396FA5D-E7D0-3846-AD46-D8193C99F1C5}"/>
              </a:ext>
            </a:extLst>
          </p:cNvPr>
          <p:cNvSpPr>
            <a:spLocks noGrp="1"/>
          </p:cNvSpPr>
          <p:nvPr>
            <p:ph type="title" hasCustomPrompt="1"/>
          </p:nvPr>
        </p:nvSpPr>
        <p:spPr>
          <a:xfrm>
            <a:off x="831850" y="1143000"/>
            <a:ext cx="10515600" cy="626548"/>
          </a:xfrm>
          <a:prstGeom prst="rect">
            <a:avLst/>
          </a:prstGeom>
        </p:spPr>
        <p:txBody>
          <a:bodyPr vert="horz" lIns="0" tIns="0" rIns="0" bIns="0" rtlCol="0" anchor="t">
            <a:noAutofit/>
          </a:bodyPr>
          <a:lstStyle>
            <a:lvl1pPr>
              <a:defRPr/>
            </a:lvl1pPr>
          </a:lstStyle>
          <a:p>
            <a:r>
              <a:rPr lang="en-US" dirty="0"/>
              <a:t>My Journey</a:t>
            </a:r>
          </a:p>
        </p:txBody>
      </p:sp>
    </p:spTree>
    <p:extLst>
      <p:ext uri="{BB962C8B-B14F-4D97-AF65-F5344CB8AC3E}">
        <p14:creationId xmlns:p14="http://schemas.microsoft.com/office/powerpoint/2010/main" val="18486986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Content and 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DFF990A3-BCA7-E247-9CE3-3F405CBF95AD}"/>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sp>
        <p:nvSpPr>
          <p:cNvPr id="10" name="Slide Number Placeholder 5">
            <a:extLst>
              <a:ext uri="{FF2B5EF4-FFF2-40B4-BE49-F238E27FC236}">
                <a16:creationId xmlns:a16="http://schemas.microsoft.com/office/drawing/2014/main" id="{61405598-97B6-8843-8B61-8DB71042AA1B}"/>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1" name="Straight Connector 10">
            <a:extLst>
              <a:ext uri="{FF2B5EF4-FFF2-40B4-BE49-F238E27FC236}">
                <a16:creationId xmlns:a16="http://schemas.microsoft.com/office/drawing/2014/main" id="{C0BE5E76-B4A1-B44E-9927-E06AA1129C92}"/>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BE9AA74-64CA-3945-B7C7-281D21FD2F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B4B06C4A-6F26-7C46-B776-DBC8F511A5A8}"/>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30361" y="363538"/>
            <a:ext cx="5417546" cy="5580062"/>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1" y="2483216"/>
            <a:ext cx="4572488" cy="3670057"/>
          </a:xfrm>
        </p:spPr>
        <p:txBody>
          <a:bodyPr numCol="1" spcCol="0">
            <a:noAutofit/>
          </a:bodyPr>
          <a:lstStyle>
            <a:lvl1pPr marL="0" indent="0">
              <a:lnSpc>
                <a:spcPct val="100000"/>
              </a:lnSpc>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6000" y="1143000"/>
            <a:ext cx="4525596"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4437133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Content and Multiple Photos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BF47302-981E-0E4E-A1EC-56B467114DB6}"/>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sp>
        <p:nvSpPr>
          <p:cNvPr id="13" name="Slide Number Placeholder 5">
            <a:extLst>
              <a:ext uri="{FF2B5EF4-FFF2-40B4-BE49-F238E27FC236}">
                <a16:creationId xmlns:a16="http://schemas.microsoft.com/office/drawing/2014/main" id="{0390F330-2150-C849-8617-48602EC3DB7E}"/>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4" name="Straight Connector 13">
            <a:extLst>
              <a:ext uri="{FF2B5EF4-FFF2-40B4-BE49-F238E27FC236}">
                <a16:creationId xmlns:a16="http://schemas.microsoft.com/office/drawing/2014/main" id="{4E3109E0-04F9-104D-BD30-B4898DAB3D8E}"/>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09EF5C2-DA6B-E947-975B-A2037722A8A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6" name="TextBox 15">
            <a:extLst>
              <a:ext uri="{FF2B5EF4-FFF2-40B4-BE49-F238E27FC236}">
                <a16:creationId xmlns:a16="http://schemas.microsoft.com/office/drawing/2014/main" id="{2044D2F1-565D-4F47-8183-06DC25682AF1}"/>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0" name="Picture Placeholder 11">
            <a:extLst>
              <a:ext uri="{FF2B5EF4-FFF2-40B4-BE49-F238E27FC236}">
                <a16:creationId xmlns:a16="http://schemas.microsoft.com/office/drawing/2014/main" id="{0A2CFE2F-14D5-364C-BFC4-CD3B69032824}"/>
              </a:ext>
            </a:extLst>
          </p:cNvPr>
          <p:cNvSpPr>
            <a:spLocks noGrp="1"/>
          </p:cNvSpPr>
          <p:nvPr>
            <p:ph type="pic" sz="quarter" idx="16" hasCustomPrompt="1"/>
          </p:nvPr>
        </p:nvSpPr>
        <p:spPr>
          <a:xfrm>
            <a:off x="3051545" y="3429000"/>
            <a:ext cx="2600428" cy="2429540"/>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7" name="Picture Placeholder 11">
            <a:extLst>
              <a:ext uri="{FF2B5EF4-FFF2-40B4-BE49-F238E27FC236}">
                <a16:creationId xmlns:a16="http://schemas.microsoft.com/office/drawing/2014/main" id="{DB736BB0-367D-824F-974F-BE6450E6144A}"/>
              </a:ext>
            </a:extLst>
          </p:cNvPr>
          <p:cNvSpPr>
            <a:spLocks noGrp="1"/>
          </p:cNvSpPr>
          <p:nvPr>
            <p:ph type="pic" sz="quarter" idx="15" hasCustomPrompt="1"/>
          </p:nvPr>
        </p:nvSpPr>
        <p:spPr>
          <a:xfrm>
            <a:off x="440994" y="3428999"/>
            <a:ext cx="2504225" cy="2418907"/>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40994" y="363538"/>
            <a:ext cx="5194262" cy="2989262"/>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0" y="2483216"/>
            <a:ext cx="4572488" cy="3670057"/>
          </a:xfrm>
        </p:spPr>
        <p:txBody>
          <a:bodyPr numCol="1" spcCol="0">
            <a:noAutofit/>
          </a:bodyPr>
          <a:lstStyle>
            <a:lvl1pPr marL="0" indent="0">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5999" y="1143000"/>
            <a:ext cx="4525596"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4176937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Full Image Slid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013C2662-698E-D641-B473-88E6AE50B2C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dirty="0"/>
              <a:t>Click to edit</a:t>
            </a:r>
          </a:p>
        </p:txBody>
      </p:sp>
      <p:sp>
        <p:nvSpPr>
          <p:cNvPr id="5" name="Freeform 4">
            <a:extLst>
              <a:ext uri="{FF2B5EF4-FFF2-40B4-BE49-F238E27FC236}">
                <a16:creationId xmlns:a16="http://schemas.microsoft.com/office/drawing/2014/main" id="{0607BCB9-FFF2-5C47-80B4-E4FE8282DF7B}"/>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sp>
        <p:nvSpPr>
          <p:cNvPr id="7" name="Slide Number Placeholder 5">
            <a:extLst>
              <a:ext uri="{FF2B5EF4-FFF2-40B4-BE49-F238E27FC236}">
                <a16:creationId xmlns:a16="http://schemas.microsoft.com/office/drawing/2014/main" id="{6FF5CDC5-F41C-1141-A7D5-BB67F7C231E2}"/>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8" name="Straight Connector 7">
            <a:extLst>
              <a:ext uri="{FF2B5EF4-FFF2-40B4-BE49-F238E27FC236}">
                <a16:creationId xmlns:a16="http://schemas.microsoft.com/office/drawing/2014/main" id="{8C4EC07F-EBC2-CB48-B3BC-2002AEF09EAF}"/>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903285-901F-E641-9F3D-C04BFC89038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0" name="TextBox 9">
            <a:extLst>
              <a:ext uri="{FF2B5EF4-FFF2-40B4-BE49-F238E27FC236}">
                <a16:creationId xmlns:a16="http://schemas.microsoft.com/office/drawing/2014/main" id="{4E6C43A0-0001-F047-A43F-92F0766926AC}"/>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 • (INSERT NAME) COUNTY</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0" y="0"/>
            <a:ext cx="12192000" cy="6858000"/>
          </a:xfrm>
          <a:solidFill>
            <a:srgbClr val="BFC6CB"/>
          </a:solidFill>
          <a:ln w="50800">
            <a:noFill/>
            <a:miter lim="800000"/>
          </a:ln>
        </p:spPr>
        <p:txBody>
          <a:bodyPr>
            <a:normAutofit/>
          </a:bodyPr>
          <a:lstStyle>
            <a:lvl1pPr marL="0" indent="0">
              <a:buFontTx/>
              <a:buNone/>
              <a:defRPr sz="1600"/>
            </a:lvl1pPr>
          </a:lstStyle>
          <a:p>
            <a:r>
              <a:rPr lang="en-US" dirty="0"/>
              <a:t>Drag picture to placeholder or icon to add.</a:t>
            </a:r>
          </a:p>
        </p:txBody>
      </p:sp>
    </p:spTree>
    <p:extLst>
      <p:ext uri="{BB962C8B-B14F-4D97-AF65-F5344CB8AC3E}">
        <p14:creationId xmlns:p14="http://schemas.microsoft.com/office/powerpoint/2010/main" val="25747218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0095902-FF5F-8541-8D80-CD72E66FBA02}"/>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Slide Number Placeholder 5">
            <a:extLst>
              <a:ext uri="{FF2B5EF4-FFF2-40B4-BE49-F238E27FC236}">
                <a16:creationId xmlns:a16="http://schemas.microsoft.com/office/drawing/2014/main" id="{F945A203-152A-D042-B3C9-A10868213283}"/>
              </a:ext>
              <a:ext uri="{C183D7F6-B498-43B3-948B-1728B52AA6E4}">
                <adec:decorative xmlns:adec="http://schemas.microsoft.com/office/drawing/2017/decorative" val="1"/>
              </a:ext>
            </a:extLst>
          </p:cNvPr>
          <p:cNvSpPr>
            <a:spLocks noGrp="1"/>
          </p:cNvSpPr>
          <p:nvPr>
            <p:ph type="sldNum" sz="quarter" idx="4"/>
          </p:nvPr>
        </p:nvSpPr>
        <p:spPr>
          <a:xfrm>
            <a:off x="466438" y="6054533"/>
            <a:ext cx="497378" cy="365125"/>
          </a:xfrm>
          <a:prstGeom prst="rect">
            <a:avLst/>
          </a:prstGeom>
        </p:spPr>
        <p:txBody>
          <a:bodyPr vert="horz" lIns="0" tIns="0" rIns="0" bIns="0" rtlCol="0" anchor="b" anchorCtr="0"/>
          <a:lstStyle>
            <a:lvl1pPr algn="l">
              <a:defRPr sz="1100">
                <a:solidFill>
                  <a:srgbClr val="A2AAAD"/>
                </a:solidFill>
              </a:defRPr>
            </a:lvl1pPr>
          </a:lstStyle>
          <a:p>
            <a:fld id="{DFA4CD3D-26C8-47FF-8D13-9B32BAAB4735}" type="slidenum">
              <a:rPr lang="en-US" smtClean="0"/>
              <a:pPr/>
              <a:t>‹#›</a:t>
            </a:fld>
            <a:endParaRPr lang="en-US" dirty="0"/>
          </a:p>
        </p:txBody>
      </p:sp>
      <p:cxnSp>
        <p:nvCxnSpPr>
          <p:cNvPr id="6" name="Straight Connector 5">
            <a:extLst>
              <a:ext uri="{FF2B5EF4-FFF2-40B4-BE49-F238E27FC236}">
                <a16:creationId xmlns:a16="http://schemas.microsoft.com/office/drawing/2014/main" id="{412E2413-F7DD-C046-B453-EF7882A43CE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D22D837-25C5-504A-80FF-E43188E7DF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Box 7">
            <a:extLst>
              <a:ext uri="{FF2B5EF4-FFF2-40B4-BE49-F238E27FC236}">
                <a16:creationId xmlns:a16="http://schemas.microsoft.com/office/drawing/2014/main" id="{BFBEE776-233E-7A41-867F-BDE49FBD4D2D}"/>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13" name="Title Placeholder 1">
            <a:extLst>
              <a:ext uri="{FF2B5EF4-FFF2-40B4-BE49-F238E27FC236}">
                <a16:creationId xmlns:a16="http://schemas.microsoft.com/office/drawing/2014/main" id="{B986FC63-ACD6-4B4C-ADB3-9FC4E559870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dirty="0"/>
              <a:t>Click to edit</a:t>
            </a:r>
          </a:p>
        </p:txBody>
      </p:sp>
    </p:spTree>
    <p:extLst>
      <p:ext uri="{BB962C8B-B14F-4D97-AF65-F5344CB8AC3E}">
        <p14:creationId xmlns:p14="http://schemas.microsoft.com/office/powerpoint/2010/main" val="775455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hree-column 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688E12A-9FCA-F048-A6F6-062A79774044}"/>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E29DA956-62FE-1D47-A264-C19F2D6848E2}"/>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9" name="Straight Connector 8">
            <a:extLst>
              <a:ext uri="{FF2B5EF4-FFF2-40B4-BE49-F238E27FC236}">
                <a16:creationId xmlns:a16="http://schemas.microsoft.com/office/drawing/2014/main" id="{37EE529B-B542-8046-BB49-E0AC00EC43BB}"/>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60729E9-2E97-8C4D-ACFA-EF38F6E6E15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C4C1532F-8EA2-4040-B6F0-B9716A122D6D}"/>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dirty="0"/>
          </a:p>
        </p:txBody>
      </p:sp>
      <p:sp>
        <p:nvSpPr>
          <p:cNvPr id="11" name="Text Placeholder 9">
            <a:extLst>
              <a:ext uri="{FF2B5EF4-FFF2-40B4-BE49-F238E27FC236}">
                <a16:creationId xmlns:a16="http://schemas.microsoft.com/office/drawing/2014/main" id="{EEE12CB0-BBBE-0849-A619-23D85837ED9F}"/>
              </a:ext>
            </a:extLst>
          </p:cNvPr>
          <p:cNvSpPr>
            <a:spLocks noGrp="1"/>
          </p:cNvSpPr>
          <p:nvPr>
            <p:ph type="body" sz="quarter" idx="13"/>
          </p:nvPr>
        </p:nvSpPr>
        <p:spPr>
          <a:xfrm>
            <a:off x="831850" y="2483216"/>
            <a:ext cx="10550525" cy="3670057"/>
          </a:xfrm>
        </p:spPr>
        <p:txBody>
          <a:bodyPr numCol="3"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70EF7D51-CFF1-2240-B525-B2EE49449B2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D3A49F5E-8651-AE42-A1E2-36C1598F9CF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9846531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_Title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7663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_Presentation Titl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C113724-7455-C542-BEC6-687265D051C1}"/>
              </a:ext>
            </a:extLst>
          </p:cNvPr>
          <p:cNvSpPr/>
          <p:nvPr userDrawn="1"/>
        </p:nvSpPr>
        <p:spPr>
          <a:xfrm>
            <a:off x="26235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blipFill dpi="0" rotWithShape="1">
            <a:blip r:embed="rId2">
              <a:alphaModFix amt="39700"/>
              <a:extLst>
                <a:ext uri="{28A0092B-C50C-407E-A947-70E740481C1C}">
                  <a14:useLocalDpi xmlns:a14="http://schemas.microsoft.com/office/drawing/2010/main" val="0"/>
                </a:ext>
              </a:extLst>
            </a:blip>
            <a:srcRect/>
            <a:stretch>
              <a:fillRect l="51470" t="4246" r="3045" b="-16784"/>
            </a:stretch>
          </a:blip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ollege of Food, Agricultural, and Environmental Sciences identification tag.">
            <a:extLst>
              <a:ext uri="{FF2B5EF4-FFF2-40B4-BE49-F238E27FC236}">
                <a16:creationId xmlns:a16="http://schemas.microsoft.com/office/drawing/2014/main" id="{B14C2A2A-3E21-4D47-BCC2-1B24112ACF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 y="0"/>
            <a:ext cx="1191810" cy="865632"/>
          </a:xfrm>
          <a:prstGeom prst="rect">
            <a:avLst/>
          </a:prstGeom>
        </p:spPr>
      </p:pic>
      <p:sp>
        <p:nvSpPr>
          <p:cNvPr id="5" name="Rectangle 4">
            <a:extLst>
              <a:ext uri="{FF2B5EF4-FFF2-40B4-BE49-F238E27FC236}">
                <a16:creationId xmlns:a16="http://schemas.microsoft.com/office/drawing/2014/main" id="{2B8293D8-2031-EF4C-9BA3-3EAD2C25E444}"/>
              </a:ext>
            </a:extLst>
          </p:cNvPr>
          <p:cNvSpPr/>
          <p:nvPr userDrawn="1"/>
        </p:nvSpPr>
        <p:spPr>
          <a:xfrm>
            <a:off x="284258" y="1934924"/>
            <a:ext cx="9626658" cy="3175000"/>
          </a:xfrm>
          <a:prstGeom prst="rect">
            <a:avLst/>
          </a:prstGeom>
          <a:solidFill>
            <a:srgbClr val="FFFFFF">
              <a:alpha val="747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C9F4DFB-5FEF-4443-B100-BDAFF98C292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746760" y="5638703"/>
            <a:ext cx="3338593" cy="478695"/>
          </a:xfrm>
          <a:prstGeom prst="rect">
            <a:avLst/>
          </a:prstGeom>
        </p:spPr>
      </p:pic>
      <p:cxnSp>
        <p:nvCxnSpPr>
          <p:cNvPr id="7" name="Straight Connector 6">
            <a:extLst>
              <a:ext uri="{FF2B5EF4-FFF2-40B4-BE49-F238E27FC236}">
                <a16:creationId xmlns:a16="http://schemas.microsoft.com/office/drawing/2014/main" id="{FD07F65F-844A-B44B-9891-4BA1552B25B1}"/>
              </a:ext>
              <a:ext uri="{C183D7F6-B498-43B3-948B-1728B52AA6E4}">
                <adec:decorative xmlns:adec="http://schemas.microsoft.com/office/drawing/2017/decorative" val="1"/>
              </a:ext>
            </a:extLst>
          </p:cNvPr>
          <p:cNvCxnSpPr>
            <a:cxnSpLocks/>
          </p:cNvCxnSpPr>
          <p:nvPr userDrawn="1"/>
        </p:nvCxnSpPr>
        <p:spPr>
          <a:xfrm>
            <a:off x="749300" y="3897801"/>
            <a:ext cx="1694688"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6F9E75A-B207-2A45-BC22-B31A3AB04686}"/>
              </a:ext>
            </a:extLst>
          </p:cNvPr>
          <p:cNvSpPr>
            <a:spLocks noGrp="1"/>
          </p:cNvSpPr>
          <p:nvPr>
            <p:ph type="title"/>
          </p:nvPr>
        </p:nvSpPr>
        <p:spPr>
          <a:xfrm>
            <a:off x="723900" y="2397125"/>
            <a:ext cx="8846820" cy="757093"/>
          </a:xfrm>
        </p:spPr>
        <p:txBody>
          <a:bodyPr/>
          <a:lstStyle>
            <a:lvl1pPr>
              <a:defRPr sz="5000"/>
            </a:lvl1pPr>
          </a:lstStyle>
          <a:p>
            <a:r>
              <a:rPr lang="en-US" dirty="0"/>
              <a:t>Click to edit Master title style</a:t>
            </a:r>
          </a:p>
        </p:txBody>
      </p:sp>
      <p:sp>
        <p:nvSpPr>
          <p:cNvPr id="9" name="Text Placeholder 8">
            <a:extLst>
              <a:ext uri="{FF2B5EF4-FFF2-40B4-BE49-F238E27FC236}">
                <a16:creationId xmlns:a16="http://schemas.microsoft.com/office/drawing/2014/main" id="{B35F23F4-22DB-0345-92B8-98F3E40E92DF}"/>
              </a:ext>
            </a:extLst>
          </p:cNvPr>
          <p:cNvSpPr>
            <a:spLocks noGrp="1"/>
          </p:cNvSpPr>
          <p:nvPr>
            <p:ph type="body" sz="quarter" idx="10"/>
          </p:nvPr>
        </p:nvSpPr>
        <p:spPr>
          <a:xfrm>
            <a:off x="723900" y="4195763"/>
            <a:ext cx="6683375" cy="731837"/>
          </a:xfr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2474385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_Divider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16020C2-A681-7845-A333-FF20F40D13ED}"/>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pic>
        <p:nvPicPr>
          <p:cNvPr id="5" name="Picture 4">
            <a:extLst>
              <a:ext uri="{FF2B5EF4-FFF2-40B4-BE49-F238E27FC236}">
                <a16:creationId xmlns:a16="http://schemas.microsoft.com/office/drawing/2014/main" id="{D0F45D6E-9DF3-E743-B537-6FA5827A3BD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 name="TextBox 5">
            <a:extLst>
              <a:ext uri="{FF2B5EF4-FFF2-40B4-BE49-F238E27FC236}">
                <a16:creationId xmlns:a16="http://schemas.microsoft.com/office/drawing/2014/main" id="{35196BBC-46F8-EC4F-B2D7-6AD29C12B4D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21" name="Text Placeholder 20">
            <a:extLst>
              <a:ext uri="{FF2B5EF4-FFF2-40B4-BE49-F238E27FC236}">
                <a16:creationId xmlns:a16="http://schemas.microsoft.com/office/drawing/2014/main" id="{2E1CA68F-CBAA-3B45-8851-26BB184E1EE9}"/>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6A6CA8FE-044A-054F-936D-68971E91AA82}"/>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dirty="0"/>
              <a:t>Click to edit</a:t>
            </a:r>
            <a:br>
              <a:rPr lang="en-US" dirty="0"/>
            </a:br>
            <a:r>
              <a:rPr lang="en-US" dirty="0"/>
              <a:t>Master title style</a:t>
            </a:r>
          </a:p>
        </p:txBody>
      </p:sp>
      <p:sp>
        <p:nvSpPr>
          <p:cNvPr id="7" name="Slide Number Placeholder 5">
            <a:extLst>
              <a:ext uri="{FF2B5EF4-FFF2-40B4-BE49-F238E27FC236}">
                <a16:creationId xmlns:a16="http://schemas.microsoft.com/office/drawing/2014/main" id="{569A1EC7-B946-6643-AE35-132E876A2754}"/>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spTree>
    <p:extLst>
      <p:ext uri="{BB962C8B-B14F-4D97-AF65-F5344CB8AC3E}">
        <p14:creationId xmlns:p14="http://schemas.microsoft.com/office/powerpoint/2010/main" val="2715162238"/>
      </p:ext>
    </p:extLst>
  </p:cSld>
  <p:clrMapOvr>
    <a:masterClrMapping/>
  </p:clrMapOvr>
  <p:extLst>
    <p:ext uri="{DCECCB84-F9BA-43D5-87BE-67443E8EF086}">
      <p15:sldGuideLst xmlns:p15="http://schemas.microsoft.com/office/powerpoint/2012/main">
        <p15:guide id="1" orient="horz" pos="1296">
          <p15:clr>
            <a:srgbClr val="FBAE40"/>
          </p15:clr>
        </p15:guide>
        <p15:guide id="2" pos="9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Quote Slid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4B56EA9-413E-5A4B-B387-6F839DDFA39C}"/>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pic>
        <p:nvPicPr>
          <p:cNvPr id="7" name="Picture 6">
            <a:extLst>
              <a:ext uri="{FF2B5EF4-FFF2-40B4-BE49-F238E27FC236}">
                <a16:creationId xmlns:a16="http://schemas.microsoft.com/office/drawing/2014/main" id="{A1B602A8-483F-6F4B-83C2-1712C10533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Box 7">
            <a:extLst>
              <a:ext uri="{FF2B5EF4-FFF2-40B4-BE49-F238E27FC236}">
                <a16:creationId xmlns:a16="http://schemas.microsoft.com/office/drawing/2014/main" id="{50DB693F-D967-1D49-9977-3D29AF538E1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17" name="Text Placeholder 20">
            <a:extLst>
              <a:ext uri="{FF2B5EF4-FFF2-40B4-BE49-F238E27FC236}">
                <a16:creationId xmlns:a16="http://schemas.microsoft.com/office/drawing/2014/main" id="{E82F8AFB-7C5F-B04D-A449-5F0887FB9EA5}"/>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dirty="0"/>
              <a:t>Click to edit Master text styles</a:t>
            </a:r>
          </a:p>
        </p:txBody>
      </p:sp>
      <p:sp>
        <p:nvSpPr>
          <p:cNvPr id="5" name="TextBox 4">
            <a:extLst>
              <a:ext uri="{FF2B5EF4-FFF2-40B4-BE49-F238E27FC236}">
                <a16:creationId xmlns:a16="http://schemas.microsoft.com/office/drawing/2014/main" id="{6359E448-8616-B348-8FC0-681BE6555AD0}"/>
              </a:ext>
            </a:extLst>
          </p:cNvPr>
          <p:cNvSpPr txBox="1"/>
          <p:nvPr userDrawn="1"/>
        </p:nvSpPr>
        <p:spPr>
          <a:xfrm>
            <a:off x="595423" y="233917"/>
            <a:ext cx="1424763" cy="3170099"/>
          </a:xfrm>
          <a:prstGeom prst="rect">
            <a:avLst/>
          </a:prstGeom>
          <a:noFill/>
        </p:spPr>
        <p:txBody>
          <a:bodyPr wrap="square" rtlCol="0">
            <a:spAutoFit/>
          </a:bodyPr>
          <a:lstStyle/>
          <a:p>
            <a:r>
              <a:rPr lang="en-US" sz="20000" b="1" i="0" dirty="0">
                <a:solidFill>
                  <a:srgbClr val="BFC6CB"/>
                </a:solidFill>
                <a:latin typeface="Buckeye Serif Black" pitchFamily="2" charset="0"/>
                <a:ea typeface="Buckeye Serif Black" pitchFamily="2" charset="0"/>
              </a:rPr>
              <a:t>“</a:t>
            </a:r>
          </a:p>
        </p:txBody>
      </p:sp>
      <p:sp>
        <p:nvSpPr>
          <p:cNvPr id="18" name="TextBox 17">
            <a:extLst>
              <a:ext uri="{FF2B5EF4-FFF2-40B4-BE49-F238E27FC236}">
                <a16:creationId xmlns:a16="http://schemas.microsoft.com/office/drawing/2014/main" id="{2E332ABA-95DF-CB4D-9E14-D64E1ECA41F6}"/>
              </a:ext>
            </a:extLst>
          </p:cNvPr>
          <p:cNvSpPr txBox="1"/>
          <p:nvPr userDrawn="1"/>
        </p:nvSpPr>
        <p:spPr>
          <a:xfrm flipV="1">
            <a:off x="10162953" y="3221666"/>
            <a:ext cx="1424763" cy="3170099"/>
          </a:xfrm>
          <a:prstGeom prst="rect">
            <a:avLst/>
          </a:prstGeom>
          <a:noFill/>
        </p:spPr>
        <p:txBody>
          <a:bodyPr wrap="square" rtlCol="0">
            <a:spAutoFit/>
          </a:bodyPr>
          <a:lstStyle/>
          <a:p>
            <a:r>
              <a:rPr lang="en-US" sz="20000" b="1" i="0" dirty="0">
                <a:solidFill>
                  <a:srgbClr val="BFC6CB"/>
                </a:solidFill>
                <a:latin typeface="Buckeye Serif Black" pitchFamily="2" charset="0"/>
                <a:ea typeface="Buckeye Serif Black" pitchFamily="2" charset="0"/>
              </a:rPr>
              <a:t>“</a:t>
            </a:r>
          </a:p>
        </p:txBody>
      </p:sp>
      <p:sp>
        <p:nvSpPr>
          <p:cNvPr id="16" name="Title Placeholder 1">
            <a:extLst>
              <a:ext uri="{FF2B5EF4-FFF2-40B4-BE49-F238E27FC236}">
                <a16:creationId xmlns:a16="http://schemas.microsoft.com/office/drawing/2014/main" id="{4D5690FC-10DB-E347-9591-2A653CE14729}"/>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dirty="0"/>
              <a:t>Click to edit</a:t>
            </a:r>
            <a:br>
              <a:rPr lang="en-US" dirty="0"/>
            </a:br>
            <a:r>
              <a:rPr lang="en-US" dirty="0"/>
              <a:t>Master title style</a:t>
            </a:r>
          </a:p>
        </p:txBody>
      </p:sp>
      <p:sp>
        <p:nvSpPr>
          <p:cNvPr id="9" name="Slide Number Placeholder 5">
            <a:extLst>
              <a:ext uri="{FF2B5EF4-FFF2-40B4-BE49-F238E27FC236}">
                <a16:creationId xmlns:a16="http://schemas.microsoft.com/office/drawing/2014/main" id="{75AF3063-44BA-EC4C-B631-27289322E3E9}"/>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spTree>
    <p:extLst>
      <p:ext uri="{BB962C8B-B14F-4D97-AF65-F5344CB8AC3E}">
        <p14:creationId xmlns:p14="http://schemas.microsoft.com/office/powerpoint/2010/main" val="3690909945"/>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2_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9B96CE-7E97-254F-A8C7-D813ACF2CB9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428EDB8B-E1B7-574A-BCC7-46D528390BE7}"/>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9" name="Straight Connector 8">
            <a:extLst>
              <a:ext uri="{FF2B5EF4-FFF2-40B4-BE49-F238E27FC236}">
                <a16:creationId xmlns:a16="http://schemas.microsoft.com/office/drawing/2014/main" id="{B9E3C4EE-6666-1A40-A5EC-14B0DF1D01A4}"/>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E827C36-59ED-8144-ADBA-892BD4139C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151CA0B0-D93F-C047-B90C-CDFB8C7BC3F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Arial" panose="020B0604020202020204" pitchFamily="34" charset="0"/>
                <a:cs typeface="Arial" panose="020B0604020202020204" pitchFamily="34" charset="0"/>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2453335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138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49A615-3BC6-65D3-B4CC-4536849ED415}"/>
              </a:ext>
            </a:extLst>
          </p:cNvPr>
          <p:cNvPicPr>
            <a:picLocks noChangeAspect="1"/>
          </p:cNvPicPr>
          <p:nvPr userDrawn="1"/>
        </p:nvPicPr>
        <p:blipFill>
          <a:blip r:embed="rId2">
            <a:alphaModFix amt="85000"/>
            <a:extLst>
              <a:ext uri="{28A0092B-C50C-407E-A947-70E740481C1C}">
                <a14:useLocalDpi xmlns:a14="http://schemas.microsoft.com/office/drawing/2010/main" val="0"/>
              </a:ext>
            </a:extLst>
          </a:blip>
          <a:srcRect t="12538" b="12538"/>
          <a:stretch/>
        </p:blipFill>
        <p:spPr>
          <a:xfrm>
            <a:off x="-3048" y="-2346"/>
            <a:ext cx="12191999" cy="6857990"/>
          </a:xfrm>
          <a:prstGeom prst="rect">
            <a:avLst/>
          </a:prstGeom>
        </p:spPr>
      </p:pic>
      <p:pic>
        <p:nvPicPr>
          <p:cNvPr id="4" name="Picture 3" descr="College of Food, Agricultural, and Environmental Sciences identification tag.">
            <a:extLst>
              <a:ext uri="{FF2B5EF4-FFF2-40B4-BE49-F238E27FC236}">
                <a16:creationId xmlns:a16="http://schemas.microsoft.com/office/drawing/2014/main" id="{B14C2A2A-3E21-4D47-BCC2-1B24112ACF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 y="0"/>
            <a:ext cx="1191810" cy="865632"/>
          </a:xfrm>
          <a:prstGeom prst="rect">
            <a:avLst/>
          </a:prstGeom>
        </p:spPr>
      </p:pic>
      <p:sp>
        <p:nvSpPr>
          <p:cNvPr id="5" name="Rectangle 4">
            <a:extLst>
              <a:ext uri="{FF2B5EF4-FFF2-40B4-BE49-F238E27FC236}">
                <a16:creationId xmlns:a16="http://schemas.microsoft.com/office/drawing/2014/main" id="{2B8293D8-2031-EF4C-9BA3-3EAD2C25E444}"/>
              </a:ext>
            </a:extLst>
          </p:cNvPr>
          <p:cNvSpPr/>
          <p:nvPr userDrawn="1"/>
        </p:nvSpPr>
        <p:spPr>
          <a:xfrm>
            <a:off x="284258" y="1934924"/>
            <a:ext cx="9626658" cy="3175000"/>
          </a:xfrm>
          <a:prstGeom prst="rect">
            <a:avLst/>
          </a:prstGeom>
          <a:solidFill>
            <a:srgbClr val="FFFFFF">
              <a:alpha val="747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cxnSp>
        <p:nvCxnSpPr>
          <p:cNvPr id="7" name="Straight Connector 6">
            <a:extLst>
              <a:ext uri="{FF2B5EF4-FFF2-40B4-BE49-F238E27FC236}">
                <a16:creationId xmlns:a16="http://schemas.microsoft.com/office/drawing/2014/main" id="{FD07F65F-844A-B44B-9891-4BA1552B25B1}"/>
              </a:ext>
              <a:ext uri="{C183D7F6-B498-43B3-948B-1728B52AA6E4}">
                <adec:decorative xmlns:adec="http://schemas.microsoft.com/office/drawing/2017/decorative" val="1"/>
              </a:ext>
            </a:extLst>
          </p:cNvPr>
          <p:cNvCxnSpPr>
            <a:cxnSpLocks/>
          </p:cNvCxnSpPr>
          <p:nvPr userDrawn="1"/>
        </p:nvCxnSpPr>
        <p:spPr>
          <a:xfrm>
            <a:off x="749300" y="3897801"/>
            <a:ext cx="1694688"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6F9E75A-B207-2A45-BC22-B31A3AB04686}"/>
              </a:ext>
            </a:extLst>
          </p:cNvPr>
          <p:cNvSpPr>
            <a:spLocks noGrp="1"/>
          </p:cNvSpPr>
          <p:nvPr>
            <p:ph type="title"/>
          </p:nvPr>
        </p:nvSpPr>
        <p:spPr>
          <a:xfrm>
            <a:off x="723900" y="2397125"/>
            <a:ext cx="8846820" cy="757093"/>
          </a:xfrm>
        </p:spPr>
        <p:txBody>
          <a:bodyPr/>
          <a:lstStyle>
            <a:lvl1pPr>
              <a:defRPr sz="5000"/>
            </a:lvl1pPr>
          </a:lstStyle>
          <a:p>
            <a:r>
              <a:rPr lang="en-US" dirty="0"/>
              <a:t>Click to edit Master title style</a:t>
            </a:r>
          </a:p>
        </p:txBody>
      </p:sp>
      <p:sp>
        <p:nvSpPr>
          <p:cNvPr id="9" name="Text Placeholder 8">
            <a:extLst>
              <a:ext uri="{FF2B5EF4-FFF2-40B4-BE49-F238E27FC236}">
                <a16:creationId xmlns:a16="http://schemas.microsoft.com/office/drawing/2014/main" id="{B35F23F4-22DB-0345-92B8-98F3E40E92DF}"/>
              </a:ext>
            </a:extLst>
          </p:cNvPr>
          <p:cNvSpPr>
            <a:spLocks noGrp="1"/>
          </p:cNvSpPr>
          <p:nvPr>
            <p:ph type="body" sz="quarter" idx="10"/>
          </p:nvPr>
        </p:nvSpPr>
        <p:spPr>
          <a:xfrm>
            <a:off x="723900" y="4195763"/>
            <a:ext cx="6683375" cy="731837"/>
          </a:xfrm>
        </p:spPr>
        <p:txBody>
          <a:bodyPr/>
          <a:lstStyle>
            <a:lvl1pPr marL="0" indent="0">
              <a:buNone/>
              <a:defRPr/>
            </a:lvl1pPr>
          </a:lstStyle>
          <a:p>
            <a:pPr lvl="0"/>
            <a:r>
              <a:rPr lang="en-US" dirty="0"/>
              <a:t>Click to edit Master text styles</a:t>
            </a:r>
          </a:p>
        </p:txBody>
      </p:sp>
      <p:pic>
        <p:nvPicPr>
          <p:cNvPr id="10" name="Picture 9" descr="A black and white sign with white text&#10;&#10;Description automatically generated">
            <a:extLst>
              <a:ext uri="{FF2B5EF4-FFF2-40B4-BE49-F238E27FC236}">
                <a16:creationId xmlns:a16="http://schemas.microsoft.com/office/drawing/2014/main" id="{23E33107-D99C-8007-DFA4-7CDEA6F35E5B}"/>
              </a:ext>
            </a:extLst>
          </p:cNvPr>
          <p:cNvPicPr>
            <a:picLocks noChangeAspect="1"/>
          </p:cNvPicPr>
          <p:nvPr userDrawn="1"/>
        </p:nvPicPr>
        <p:blipFill>
          <a:blip r:embed="rId4"/>
          <a:stretch>
            <a:fillRect/>
          </a:stretch>
        </p:blipFill>
        <p:spPr>
          <a:xfrm>
            <a:off x="746760" y="5647643"/>
            <a:ext cx="3460750" cy="495300"/>
          </a:xfrm>
          <a:prstGeom prst="rect">
            <a:avLst/>
          </a:prstGeom>
        </p:spPr>
      </p:pic>
    </p:spTree>
    <p:extLst>
      <p:ext uri="{BB962C8B-B14F-4D97-AF65-F5344CB8AC3E}">
        <p14:creationId xmlns:p14="http://schemas.microsoft.com/office/powerpoint/2010/main" val="9793854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16020C2-A681-7845-A333-FF20F40D13ED}"/>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2" pitchFamily="2" charset="77"/>
            </a:endParaRPr>
          </a:p>
        </p:txBody>
      </p:sp>
      <p:pic>
        <p:nvPicPr>
          <p:cNvPr id="5" name="Picture 4">
            <a:extLst>
              <a:ext uri="{FF2B5EF4-FFF2-40B4-BE49-F238E27FC236}">
                <a16:creationId xmlns:a16="http://schemas.microsoft.com/office/drawing/2014/main" id="{D0F45D6E-9DF3-E743-B537-6FA5827A3BD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1" name="Text Placeholder 20">
            <a:extLst>
              <a:ext uri="{FF2B5EF4-FFF2-40B4-BE49-F238E27FC236}">
                <a16:creationId xmlns:a16="http://schemas.microsoft.com/office/drawing/2014/main" id="{2E1CA68F-CBAA-3B45-8851-26BB184E1EE9}"/>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6A6CA8FE-044A-054F-936D-68971E91AA82}"/>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dirty="0"/>
              <a:t>Click to edit</a:t>
            </a:r>
            <a:br>
              <a:rPr lang="en-US" dirty="0"/>
            </a:br>
            <a:r>
              <a:rPr lang="en-US" dirty="0"/>
              <a:t>Master title style</a:t>
            </a:r>
          </a:p>
        </p:txBody>
      </p:sp>
      <p:sp>
        <p:nvSpPr>
          <p:cNvPr id="3" name="TextBox 2">
            <a:extLst>
              <a:ext uri="{FF2B5EF4-FFF2-40B4-BE49-F238E27FC236}">
                <a16:creationId xmlns:a16="http://schemas.microsoft.com/office/drawing/2014/main" id="{F2F589A8-0DBE-4CCA-2ECD-23F60CCE814F}"/>
              </a:ext>
              <a:ext uri="{C183D7F6-B498-43B3-948B-1728B52AA6E4}">
                <adec:decorative xmlns:adec="http://schemas.microsoft.com/office/drawing/2017/decorative" val="1"/>
              </a:ext>
            </a:extLst>
          </p:cNvPr>
          <p:cNvSpPr txBox="1"/>
          <p:nvPr userDrawn="1"/>
        </p:nvSpPr>
        <p:spPr>
          <a:xfrm>
            <a:off x="1414130" y="6350658"/>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PESTICIDE SAFETY EDUCATION PROGRAM</a:t>
            </a:r>
          </a:p>
        </p:txBody>
      </p:sp>
    </p:spTree>
    <p:extLst>
      <p:ext uri="{BB962C8B-B14F-4D97-AF65-F5344CB8AC3E}">
        <p14:creationId xmlns:p14="http://schemas.microsoft.com/office/powerpoint/2010/main" val="3806098610"/>
      </p:ext>
    </p:extLst>
  </p:cSld>
  <p:clrMapOvr>
    <a:masterClrMapping/>
  </p:clrMapOvr>
  <p:extLst>
    <p:ext uri="{DCECCB84-F9BA-43D5-87BE-67443E8EF086}">
      <p15:sldGuideLst xmlns:p15="http://schemas.microsoft.com/office/powerpoint/2012/main">
        <p15:guide id="1" orient="horz" pos="1296">
          <p15:clr>
            <a:srgbClr val="FBAE40"/>
          </p15:clr>
        </p15:guide>
        <p15:guide id="2" pos="9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4B56EA9-413E-5A4B-B387-6F839DDFA39C}"/>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2" pitchFamily="2" charset="77"/>
            </a:endParaRPr>
          </a:p>
        </p:txBody>
      </p:sp>
      <p:pic>
        <p:nvPicPr>
          <p:cNvPr id="7" name="Picture 6">
            <a:extLst>
              <a:ext uri="{FF2B5EF4-FFF2-40B4-BE49-F238E27FC236}">
                <a16:creationId xmlns:a16="http://schemas.microsoft.com/office/drawing/2014/main" id="{A1B602A8-483F-6F4B-83C2-1712C10533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7" name="Text Placeholder 20">
            <a:extLst>
              <a:ext uri="{FF2B5EF4-FFF2-40B4-BE49-F238E27FC236}">
                <a16:creationId xmlns:a16="http://schemas.microsoft.com/office/drawing/2014/main" id="{E82F8AFB-7C5F-B04D-A449-5F0887FB9EA5}"/>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dirty="0"/>
              <a:t>Click to edit Master text styles</a:t>
            </a:r>
          </a:p>
        </p:txBody>
      </p:sp>
      <p:sp>
        <p:nvSpPr>
          <p:cNvPr id="5" name="TextBox 4">
            <a:extLst>
              <a:ext uri="{FF2B5EF4-FFF2-40B4-BE49-F238E27FC236}">
                <a16:creationId xmlns:a16="http://schemas.microsoft.com/office/drawing/2014/main" id="{6359E448-8616-B348-8FC0-681BE6555AD0}"/>
              </a:ext>
            </a:extLst>
          </p:cNvPr>
          <p:cNvSpPr txBox="1"/>
          <p:nvPr userDrawn="1"/>
        </p:nvSpPr>
        <p:spPr>
          <a:xfrm>
            <a:off x="595423" y="233917"/>
            <a:ext cx="1424763" cy="3170099"/>
          </a:xfrm>
          <a:prstGeom prst="rect">
            <a:avLst/>
          </a:prstGeom>
          <a:noFill/>
        </p:spPr>
        <p:txBody>
          <a:bodyPr wrap="square" rtlCol="0">
            <a:spAutoFit/>
          </a:bodyPr>
          <a:lstStyle/>
          <a:p>
            <a:r>
              <a:rPr lang="en-US" sz="20000" b="1" i="0" dirty="0">
                <a:solidFill>
                  <a:srgbClr val="BFC6CB"/>
                </a:solidFill>
                <a:latin typeface="Buckeye Serif 2 Black" pitchFamily="2" charset="77"/>
                <a:ea typeface="Buckeye Serif 2 Black" pitchFamily="2" charset="77"/>
              </a:rPr>
              <a:t>“</a:t>
            </a:r>
          </a:p>
        </p:txBody>
      </p:sp>
      <p:sp>
        <p:nvSpPr>
          <p:cNvPr id="18" name="TextBox 17">
            <a:extLst>
              <a:ext uri="{FF2B5EF4-FFF2-40B4-BE49-F238E27FC236}">
                <a16:creationId xmlns:a16="http://schemas.microsoft.com/office/drawing/2014/main" id="{2E332ABA-95DF-CB4D-9E14-D64E1ECA41F6}"/>
              </a:ext>
            </a:extLst>
          </p:cNvPr>
          <p:cNvSpPr txBox="1"/>
          <p:nvPr userDrawn="1"/>
        </p:nvSpPr>
        <p:spPr>
          <a:xfrm flipV="1">
            <a:off x="10162953" y="3221666"/>
            <a:ext cx="1424763" cy="3170099"/>
          </a:xfrm>
          <a:prstGeom prst="rect">
            <a:avLst/>
          </a:prstGeom>
          <a:noFill/>
        </p:spPr>
        <p:txBody>
          <a:bodyPr wrap="square" rtlCol="0">
            <a:spAutoFit/>
          </a:bodyPr>
          <a:lstStyle/>
          <a:p>
            <a:r>
              <a:rPr lang="en-US" sz="20000" b="1" i="0" dirty="0">
                <a:solidFill>
                  <a:srgbClr val="BFC6CB"/>
                </a:solidFill>
                <a:latin typeface="Buckeye Serif 2 Black" pitchFamily="2" charset="77"/>
                <a:ea typeface="Buckeye Serif 2 Black" pitchFamily="2" charset="77"/>
              </a:rPr>
              <a:t>“</a:t>
            </a:r>
          </a:p>
        </p:txBody>
      </p:sp>
      <p:sp>
        <p:nvSpPr>
          <p:cNvPr id="16" name="Title Placeholder 1">
            <a:extLst>
              <a:ext uri="{FF2B5EF4-FFF2-40B4-BE49-F238E27FC236}">
                <a16:creationId xmlns:a16="http://schemas.microsoft.com/office/drawing/2014/main" id="{4D5690FC-10DB-E347-9591-2A653CE14729}"/>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dirty="0"/>
              <a:t>Click to edit</a:t>
            </a:r>
            <a:br>
              <a:rPr lang="en-US" dirty="0"/>
            </a:br>
            <a:r>
              <a:rPr lang="en-US" dirty="0"/>
              <a:t>Master title style</a:t>
            </a:r>
          </a:p>
        </p:txBody>
      </p:sp>
      <p:sp>
        <p:nvSpPr>
          <p:cNvPr id="2" name="TextBox 1">
            <a:extLst>
              <a:ext uri="{FF2B5EF4-FFF2-40B4-BE49-F238E27FC236}">
                <a16:creationId xmlns:a16="http://schemas.microsoft.com/office/drawing/2014/main" id="{70267163-4101-9CBB-9821-3404B7AFFD1C}"/>
              </a:ext>
              <a:ext uri="{C183D7F6-B498-43B3-948B-1728B52AA6E4}">
                <adec:decorative xmlns:adec="http://schemas.microsoft.com/office/drawing/2017/decorative" val="1"/>
              </a:ext>
            </a:extLst>
          </p:cNvPr>
          <p:cNvSpPr txBox="1"/>
          <p:nvPr userDrawn="1"/>
        </p:nvSpPr>
        <p:spPr>
          <a:xfrm>
            <a:off x="1414130" y="6347478"/>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404353528"/>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638163A-62D1-A742-897D-205EFAB2F34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17ED887-20B8-9143-93A9-741B70CBAF8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0" name="Text Placeholder 9">
            <a:extLst>
              <a:ext uri="{FF2B5EF4-FFF2-40B4-BE49-F238E27FC236}">
                <a16:creationId xmlns:a16="http://schemas.microsoft.com/office/drawing/2014/main" id="{271F439C-1B95-B54B-A171-4A59290E02F6}"/>
              </a:ext>
            </a:extLst>
          </p:cNvPr>
          <p:cNvSpPr>
            <a:spLocks noGrp="1"/>
          </p:cNvSpPr>
          <p:nvPr>
            <p:ph type="body" sz="quarter" idx="13"/>
          </p:nvPr>
        </p:nvSpPr>
        <p:spPr>
          <a:xfrm>
            <a:off x="831850" y="2483216"/>
            <a:ext cx="10515599" cy="3371483"/>
          </a:xfrm>
        </p:spPr>
        <p:txBody>
          <a:bodyPr>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2EF2F390-EC9D-2B4B-9E0C-1EF26E92150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8" name="Title Placeholder 1">
            <a:extLst>
              <a:ext uri="{FF2B5EF4-FFF2-40B4-BE49-F238E27FC236}">
                <a16:creationId xmlns:a16="http://schemas.microsoft.com/office/drawing/2014/main" id="{8A662B4E-B003-754B-A855-88695236AD9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cxnSp>
        <p:nvCxnSpPr>
          <p:cNvPr id="3" name="Straight Connector 2">
            <a:extLst>
              <a:ext uri="{FF2B5EF4-FFF2-40B4-BE49-F238E27FC236}">
                <a16:creationId xmlns:a16="http://schemas.microsoft.com/office/drawing/2014/main" id="{9FC0DC12-2564-75F4-744C-37AA4AE501C3}"/>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7284ACB-2CE9-847F-FBBF-BA9A2DF711B5}"/>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2644767805"/>
      </p:ext>
    </p:extLst>
  </p:cSld>
  <p:clrMapOvr>
    <a:masterClrMapping/>
  </p:clrMapOvr>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9B96CE-7E97-254F-A8C7-D813ACF2CB9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428EDB8B-E1B7-574A-BCC7-46D528390BE7}"/>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9" name="Straight Connector 8">
            <a:extLst>
              <a:ext uri="{FF2B5EF4-FFF2-40B4-BE49-F238E27FC236}">
                <a16:creationId xmlns:a16="http://schemas.microsoft.com/office/drawing/2014/main" id="{B9E3C4EE-6666-1A40-A5EC-14B0DF1D01A4}"/>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E827C36-59ED-8144-ADBA-892BD4139C1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151CA0B0-D93F-C047-B90C-CDFB8C7BC3FE}"/>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9847503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wo-column Content Slid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611402B-A61A-AE46-BB30-605E356348B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5F7C545-9731-6C4E-9491-492809C81A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 Placeholder 9">
            <a:extLst>
              <a:ext uri="{FF2B5EF4-FFF2-40B4-BE49-F238E27FC236}">
                <a16:creationId xmlns:a16="http://schemas.microsoft.com/office/drawing/2014/main" id="{0DEE6220-C310-EA45-813E-627336EB17FF}"/>
              </a:ext>
            </a:extLst>
          </p:cNvPr>
          <p:cNvSpPr>
            <a:spLocks noGrp="1"/>
          </p:cNvSpPr>
          <p:nvPr>
            <p:ph type="body" sz="quarter" idx="13"/>
          </p:nvPr>
        </p:nvSpPr>
        <p:spPr>
          <a:xfrm>
            <a:off x="831850" y="2483216"/>
            <a:ext cx="10550525" cy="3670057"/>
          </a:xfrm>
        </p:spPr>
        <p:txBody>
          <a:bodyPr numCol="2"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9" name="Text Placeholder 11">
            <a:extLst>
              <a:ext uri="{FF2B5EF4-FFF2-40B4-BE49-F238E27FC236}">
                <a16:creationId xmlns:a16="http://schemas.microsoft.com/office/drawing/2014/main" id="{FCA9E2BA-35EB-704E-910B-8478F32F80D4}"/>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7" name="Title Placeholder 1">
            <a:extLst>
              <a:ext uri="{FF2B5EF4-FFF2-40B4-BE49-F238E27FC236}">
                <a16:creationId xmlns:a16="http://schemas.microsoft.com/office/drawing/2014/main" id="{79B04999-595F-3A42-9C8A-162F8B9A6E0D}"/>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cxnSp>
        <p:nvCxnSpPr>
          <p:cNvPr id="2" name="Straight Connector 1">
            <a:extLst>
              <a:ext uri="{FF2B5EF4-FFF2-40B4-BE49-F238E27FC236}">
                <a16:creationId xmlns:a16="http://schemas.microsoft.com/office/drawing/2014/main" id="{59605CF5-266C-8599-02A7-B40FABF35972}"/>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F5873A1-F349-A886-06BD-55744ACCBA8C}"/>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21897833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hree-column Content Slid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7EE529B-B542-8046-BB49-E0AC00EC43BB}"/>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60729E9-2E97-8C4D-ACFA-EF38F6E6E1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1" name="Text Placeholder 9">
            <a:extLst>
              <a:ext uri="{FF2B5EF4-FFF2-40B4-BE49-F238E27FC236}">
                <a16:creationId xmlns:a16="http://schemas.microsoft.com/office/drawing/2014/main" id="{EEE12CB0-BBBE-0849-A619-23D85837ED9F}"/>
              </a:ext>
            </a:extLst>
          </p:cNvPr>
          <p:cNvSpPr>
            <a:spLocks noGrp="1"/>
          </p:cNvSpPr>
          <p:nvPr>
            <p:ph type="body" sz="quarter" idx="13"/>
          </p:nvPr>
        </p:nvSpPr>
        <p:spPr>
          <a:xfrm>
            <a:off x="831850" y="2483216"/>
            <a:ext cx="10550525" cy="3670057"/>
          </a:xfrm>
        </p:spPr>
        <p:txBody>
          <a:bodyPr numCol="3"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70EF7D51-CFF1-2240-B525-B2EE49449B29}"/>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D3A49F5E-8651-AE42-A1E2-36C1598F9CF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cxnSp>
        <p:nvCxnSpPr>
          <p:cNvPr id="3" name="Straight Connector 2">
            <a:extLst>
              <a:ext uri="{FF2B5EF4-FFF2-40B4-BE49-F238E27FC236}">
                <a16:creationId xmlns:a16="http://schemas.microsoft.com/office/drawing/2014/main" id="{1A28E08F-011A-ACFD-56D2-95DF9A0A84E4}"/>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C12863A-C425-BCAF-6799-4559EC13191C}"/>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42132641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9B96CE-7E97-254F-A8C7-D813ACF2CB9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2" pitchFamily="2" charset="77"/>
            </a:endParaRPr>
          </a:p>
        </p:txBody>
      </p:sp>
      <p:cxnSp>
        <p:nvCxnSpPr>
          <p:cNvPr id="9" name="Straight Connector 8">
            <a:extLst>
              <a:ext uri="{FF2B5EF4-FFF2-40B4-BE49-F238E27FC236}">
                <a16:creationId xmlns:a16="http://schemas.microsoft.com/office/drawing/2014/main" id="{B9E3C4EE-6666-1A40-A5EC-14B0DF1D01A4}"/>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E827C36-59ED-8144-ADBA-892BD4139C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
        <p:nvSpPr>
          <p:cNvPr id="2" name="TextBox 1">
            <a:extLst>
              <a:ext uri="{FF2B5EF4-FFF2-40B4-BE49-F238E27FC236}">
                <a16:creationId xmlns:a16="http://schemas.microsoft.com/office/drawing/2014/main" id="{1A43AE6A-8E16-4810-0C8D-0E14EA0A6383}"/>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cxnSp>
        <p:nvCxnSpPr>
          <p:cNvPr id="3" name="Straight Connector 2">
            <a:extLst>
              <a:ext uri="{FF2B5EF4-FFF2-40B4-BE49-F238E27FC236}">
                <a16:creationId xmlns:a16="http://schemas.microsoft.com/office/drawing/2014/main" id="{EAA011FE-7162-E43F-B86E-C1F26B3B66E5}"/>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7459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wo-column Comparison Slide">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0026BED3-5CAA-2940-B12F-799C81CD221F}"/>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79ED083-4947-284F-AB6B-631094A2285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cxnSp>
        <p:nvCxnSpPr>
          <p:cNvPr id="3" name="Straight Connector 2">
            <a:extLst>
              <a:ext uri="{FF2B5EF4-FFF2-40B4-BE49-F238E27FC236}">
                <a16:creationId xmlns:a16="http://schemas.microsoft.com/office/drawing/2014/main" id="{ADA2131B-1F74-FF48-BCAE-7574DF9B05B6}"/>
              </a:ext>
              <a:ext uri="{C183D7F6-B498-43B3-948B-1728B52AA6E4}">
                <adec:decorative xmlns:adec="http://schemas.microsoft.com/office/drawing/2017/decorative" val="1"/>
              </a:ext>
            </a:extLst>
          </p:cNvPr>
          <p:cNvCxnSpPr/>
          <p:nvPr userDrawn="1"/>
        </p:nvCxnSpPr>
        <p:spPr>
          <a:xfrm>
            <a:off x="5404338" y="2038474"/>
            <a:ext cx="0" cy="4126523"/>
          </a:xfrm>
          <a:prstGeom prst="line">
            <a:avLst/>
          </a:prstGeom>
          <a:ln w="12700">
            <a:solidFill>
              <a:srgbClr val="BFC6CB"/>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806B9709-D47F-8244-84CF-E7A6E07BB03E}"/>
              </a:ext>
            </a:extLst>
          </p:cNvPr>
          <p:cNvSpPr>
            <a:spLocks noGrp="1"/>
          </p:cNvSpPr>
          <p:nvPr>
            <p:ph sz="half" idx="17"/>
          </p:nvPr>
        </p:nvSpPr>
        <p:spPr>
          <a:xfrm>
            <a:off x="5791200"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a:extLst>
              <a:ext uri="{FF2B5EF4-FFF2-40B4-BE49-F238E27FC236}">
                <a16:creationId xmlns:a16="http://schemas.microsoft.com/office/drawing/2014/main" id="{87EFCDFB-7048-5643-AC3D-1B775FF92BD5}"/>
              </a:ext>
            </a:extLst>
          </p:cNvPr>
          <p:cNvSpPr>
            <a:spLocks noGrp="1"/>
          </p:cNvSpPr>
          <p:nvPr>
            <p:ph type="body" sz="quarter" idx="16" hasCustomPrompt="1"/>
          </p:nvPr>
        </p:nvSpPr>
        <p:spPr>
          <a:xfrm>
            <a:off x="5791200" y="2026874"/>
            <a:ext cx="4150458" cy="292954"/>
          </a:xfrm>
        </p:spPr>
        <p:txBody>
          <a:bodyPr>
            <a:normAutofit/>
          </a:bodyPr>
          <a:lstStyle>
            <a:lvl1pPr marL="0" indent="0">
              <a:buNone/>
              <a:defRPr sz="1600" b="1" i="0">
                <a:latin typeface="Buckeye Sans 2 ExtraBold" pitchFamily="2" charset="77"/>
              </a:defRPr>
            </a:lvl1pPr>
          </a:lstStyle>
          <a:p>
            <a:pPr lvl="0"/>
            <a:r>
              <a:rPr lang="en-US" dirty="0"/>
              <a:t>CLICK TO EDIT MASTER TEXT STYLES</a:t>
            </a:r>
          </a:p>
        </p:txBody>
      </p:sp>
      <p:sp>
        <p:nvSpPr>
          <p:cNvPr id="14" name="Content Placeholder 3">
            <a:extLst>
              <a:ext uri="{FF2B5EF4-FFF2-40B4-BE49-F238E27FC236}">
                <a16:creationId xmlns:a16="http://schemas.microsoft.com/office/drawing/2014/main" id="{59CB54DC-B279-5A42-8B13-00B74FEE7A63}"/>
              </a:ext>
            </a:extLst>
          </p:cNvPr>
          <p:cNvSpPr>
            <a:spLocks noGrp="1"/>
          </p:cNvSpPr>
          <p:nvPr>
            <p:ph sz="half" idx="2"/>
          </p:nvPr>
        </p:nvSpPr>
        <p:spPr>
          <a:xfrm>
            <a:off x="839788"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1">
            <a:extLst>
              <a:ext uri="{FF2B5EF4-FFF2-40B4-BE49-F238E27FC236}">
                <a16:creationId xmlns:a16="http://schemas.microsoft.com/office/drawing/2014/main" id="{AD267245-C79B-974C-B0B2-B3A68A0875B9}"/>
              </a:ext>
            </a:extLst>
          </p:cNvPr>
          <p:cNvSpPr>
            <a:spLocks noGrp="1"/>
          </p:cNvSpPr>
          <p:nvPr>
            <p:ph type="body" sz="quarter" idx="14" hasCustomPrompt="1"/>
          </p:nvPr>
        </p:nvSpPr>
        <p:spPr>
          <a:xfrm>
            <a:off x="831850" y="2026874"/>
            <a:ext cx="4150458" cy="292954"/>
          </a:xfrm>
        </p:spPr>
        <p:txBody>
          <a:bodyPr>
            <a:normAutofit/>
          </a:bodyPr>
          <a:lstStyle>
            <a:lvl1pPr marL="0" indent="0">
              <a:buNone/>
              <a:defRPr sz="1600" b="1" i="0">
                <a:latin typeface="Buckeye Sans 2 ExtraBold" pitchFamily="2" charset="77"/>
              </a:defRPr>
            </a:lvl1pPr>
          </a:lstStyle>
          <a:p>
            <a:pPr lvl="0"/>
            <a:r>
              <a:rPr lang="en-US" dirty="0"/>
              <a:t>CLICK TO EDIT MASTER TEXT STYLES</a:t>
            </a:r>
          </a:p>
        </p:txBody>
      </p:sp>
      <p:sp>
        <p:nvSpPr>
          <p:cNvPr id="9" name="Title Placeholder 1">
            <a:extLst>
              <a:ext uri="{FF2B5EF4-FFF2-40B4-BE49-F238E27FC236}">
                <a16:creationId xmlns:a16="http://schemas.microsoft.com/office/drawing/2014/main" id="{005551C3-4628-B240-A12C-B38D5F922CCE}"/>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cxnSp>
        <p:nvCxnSpPr>
          <p:cNvPr id="4" name="Straight Connector 3">
            <a:extLst>
              <a:ext uri="{FF2B5EF4-FFF2-40B4-BE49-F238E27FC236}">
                <a16:creationId xmlns:a16="http://schemas.microsoft.com/office/drawing/2014/main" id="{E4CA9CF4-A0EC-5F83-BA38-C4AE4B960CD9}"/>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1F66C71-7D86-8CA9-A1DF-1FFF3613A304}"/>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7754312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hree-Column Comparison Slide">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A773F602-FD1B-7648-AA21-072E1002544E}"/>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7633375-F1B5-0549-B442-E4BE824169F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cxnSp>
        <p:nvCxnSpPr>
          <p:cNvPr id="14" name="Straight Connector 13">
            <a:extLst>
              <a:ext uri="{FF2B5EF4-FFF2-40B4-BE49-F238E27FC236}">
                <a16:creationId xmlns:a16="http://schemas.microsoft.com/office/drawing/2014/main" id="{6240F89D-2F52-4A06-A26B-F81A4CCA049C}"/>
              </a:ext>
              <a:ext uri="{C183D7F6-B498-43B3-948B-1728B52AA6E4}">
                <adec:decorative xmlns:adec="http://schemas.microsoft.com/office/drawing/2017/decorative" val="1"/>
              </a:ext>
            </a:extLst>
          </p:cNvPr>
          <p:cNvCxnSpPr>
            <a:cxnSpLocks/>
          </p:cNvCxnSpPr>
          <p:nvPr userDrawn="1"/>
        </p:nvCxnSpPr>
        <p:spPr>
          <a:xfrm flipV="1">
            <a:off x="4246764"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C10AE9-62EC-AD40-8DA3-0ED9E14F41A7}"/>
              </a:ext>
              <a:ext uri="{C183D7F6-B498-43B3-948B-1728B52AA6E4}">
                <adec:decorative xmlns:adec="http://schemas.microsoft.com/office/drawing/2017/decorative" val="1"/>
              </a:ext>
            </a:extLst>
          </p:cNvPr>
          <p:cNvCxnSpPr>
            <a:cxnSpLocks/>
          </p:cNvCxnSpPr>
          <p:nvPr userDrawn="1"/>
        </p:nvCxnSpPr>
        <p:spPr>
          <a:xfrm flipV="1">
            <a:off x="7924800"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15DC47ED-65AF-468C-B064-C602467FDF9F}"/>
              </a:ext>
            </a:extLst>
          </p:cNvPr>
          <p:cNvSpPr>
            <a:spLocks noGrp="1"/>
          </p:cNvSpPr>
          <p:nvPr>
            <p:ph sz="quarter" idx="14"/>
          </p:nvPr>
        </p:nvSpPr>
        <p:spPr>
          <a:xfrm>
            <a:off x="8151812"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1">
            <a:extLst>
              <a:ext uri="{FF2B5EF4-FFF2-40B4-BE49-F238E27FC236}">
                <a16:creationId xmlns:a16="http://schemas.microsoft.com/office/drawing/2014/main" id="{516F4E05-C49C-6A4D-A9FF-2449FE07F7C4}"/>
              </a:ext>
            </a:extLst>
          </p:cNvPr>
          <p:cNvSpPr>
            <a:spLocks noGrp="1"/>
          </p:cNvSpPr>
          <p:nvPr>
            <p:ph type="body" sz="quarter" idx="19" hasCustomPrompt="1"/>
          </p:nvPr>
        </p:nvSpPr>
        <p:spPr>
          <a:xfrm>
            <a:off x="8151812" y="2026874"/>
            <a:ext cx="3212612" cy="292954"/>
          </a:xfrm>
        </p:spPr>
        <p:txBody>
          <a:bodyPr>
            <a:normAutofit/>
          </a:bodyPr>
          <a:lstStyle>
            <a:lvl1pPr marL="0" indent="0">
              <a:buNone/>
              <a:defRPr sz="1600" b="1" i="0">
                <a:latin typeface="Buckeye Sans 2 ExtraBold" pitchFamily="2" charset="77"/>
              </a:defRPr>
            </a:lvl1pPr>
          </a:lstStyle>
          <a:p>
            <a:pPr lvl="0"/>
            <a:r>
              <a:rPr lang="en-US" dirty="0"/>
              <a:t>CLICK TO EDIT</a:t>
            </a:r>
            <a:br>
              <a:rPr lang="en-US" dirty="0"/>
            </a:br>
            <a:r>
              <a:rPr lang="en-US" dirty="0"/>
              <a:t>MASTER TEXT STYLES</a:t>
            </a:r>
          </a:p>
        </p:txBody>
      </p:sp>
      <p:sp>
        <p:nvSpPr>
          <p:cNvPr id="13" name="Content Placeholder 5">
            <a:extLst>
              <a:ext uri="{FF2B5EF4-FFF2-40B4-BE49-F238E27FC236}">
                <a16:creationId xmlns:a16="http://schemas.microsoft.com/office/drawing/2014/main" id="{F19B7547-6851-4E06-A147-72DEB3E25657}"/>
              </a:ext>
            </a:extLst>
          </p:cNvPr>
          <p:cNvSpPr>
            <a:spLocks noGrp="1"/>
          </p:cNvSpPr>
          <p:nvPr>
            <p:ph sz="quarter" idx="16"/>
          </p:nvPr>
        </p:nvSpPr>
        <p:spPr>
          <a:xfrm>
            <a:off x="4475124" y="2670668"/>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1">
            <a:extLst>
              <a:ext uri="{FF2B5EF4-FFF2-40B4-BE49-F238E27FC236}">
                <a16:creationId xmlns:a16="http://schemas.microsoft.com/office/drawing/2014/main" id="{C9FF9C85-7555-6345-9178-FCD5246B668F}"/>
              </a:ext>
            </a:extLst>
          </p:cNvPr>
          <p:cNvSpPr>
            <a:spLocks noGrp="1"/>
          </p:cNvSpPr>
          <p:nvPr>
            <p:ph type="body" sz="quarter" idx="18" hasCustomPrompt="1"/>
          </p:nvPr>
        </p:nvSpPr>
        <p:spPr>
          <a:xfrm>
            <a:off x="4475124" y="2026874"/>
            <a:ext cx="3212612" cy="292954"/>
          </a:xfrm>
        </p:spPr>
        <p:txBody>
          <a:bodyPr>
            <a:normAutofit/>
          </a:bodyPr>
          <a:lstStyle>
            <a:lvl1pPr marL="0" indent="0">
              <a:buNone/>
              <a:defRPr sz="1600" b="1" i="0">
                <a:latin typeface="Buckeye Sans 2 ExtraBold" pitchFamily="2" charset="77"/>
              </a:defRPr>
            </a:lvl1pPr>
          </a:lstStyle>
          <a:p>
            <a:pPr lvl="0"/>
            <a:r>
              <a:rPr lang="en-US" dirty="0"/>
              <a:t>CLICK TO EDIT</a:t>
            </a:r>
            <a:br>
              <a:rPr lang="en-US" dirty="0"/>
            </a:br>
            <a:r>
              <a:rPr lang="en-US" dirty="0"/>
              <a:t>MASTER TEXT STYLES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8"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1">
            <a:extLst>
              <a:ext uri="{FF2B5EF4-FFF2-40B4-BE49-F238E27FC236}">
                <a16:creationId xmlns:a16="http://schemas.microsoft.com/office/drawing/2014/main" id="{9540926D-FD66-994E-A785-30AB85ADD4CD}"/>
              </a:ext>
            </a:extLst>
          </p:cNvPr>
          <p:cNvSpPr>
            <a:spLocks noGrp="1"/>
          </p:cNvSpPr>
          <p:nvPr>
            <p:ph type="body" sz="quarter" idx="17" hasCustomPrompt="1"/>
          </p:nvPr>
        </p:nvSpPr>
        <p:spPr>
          <a:xfrm>
            <a:off x="831850" y="2026874"/>
            <a:ext cx="3212612" cy="292954"/>
          </a:xfrm>
        </p:spPr>
        <p:txBody>
          <a:bodyPr>
            <a:normAutofit/>
          </a:bodyPr>
          <a:lstStyle>
            <a:lvl1pPr marL="0" indent="0">
              <a:buNone/>
              <a:defRPr sz="1600" b="1" i="0">
                <a:latin typeface="Buckeye Sans 2 ExtraBold" pitchFamily="2" charset="77"/>
              </a:defRPr>
            </a:lvl1pPr>
          </a:lstStyle>
          <a:p>
            <a:pPr lvl="0"/>
            <a:r>
              <a:rPr lang="en-US" dirty="0"/>
              <a:t>CLICK TO EDIT</a:t>
            </a:r>
            <a:br>
              <a:rPr lang="en-US" dirty="0"/>
            </a:br>
            <a:r>
              <a:rPr lang="en-US" dirty="0"/>
              <a:t>MASTER TEXT STYLES</a:t>
            </a:r>
          </a:p>
        </p:txBody>
      </p:sp>
      <p:sp>
        <p:nvSpPr>
          <p:cNvPr id="18" name="Title Placeholder 1">
            <a:extLst>
              <a:ext uri="{FF2B5EF4-FFF2-40B4-BE49-F238E27FC236}">
                <a16:creationId xmlns:a16="http://schemas.microsoft.com/office/drawing/2014/main" id="{DCA6E5B1-C633-8349-8E10-F27EBAC41067}"/>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cxnSp>
        <p:nvCxnSpPr>
          <p:cNvPr id="3" name="Straight Connector 2">
            <a:extLst>
              <a:ext uri="{FF2B5EF4-FFF2-40B4-BE49-F238E27FC236}">
                <a16:creationId xmlns:a16="http://schemas.microsoft.com/office/drawing/2014/main" id="{4A20369F-32C4-EB3C-F1E3-C955F8ED79C7}"/>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D47549A-B4B2-A98A-F407-B6F8AE072978}"/>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8491347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Icons with Text Slide">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B8D21BA-110F-A34F-9EE0-07ABF06F5A26}"/>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06174C47-4751-A949-B217-A958FE4EAB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4982055" y="1355651"/>
            <a:ext cx="0" cy="470578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2A0E534F-F82F-491F-A155-625F7F13DD81}"/>
              </a:ext>
            </a:extLst>
          </p:cNvPr>
          <p:cNvSpPr>
            <a:spLocks noGrp="1"/>
          </p:cNvSpPr>
          <p:nvPr>
            <p:ph sz="half" idx="25"/>
          </p:nvPr>
        </p:nvSpPr>
        <p:spPr>
          <a:xfrm>
            <a:off x="6561809" y="4291906"/>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23" name="Text Placeholder 4">
            <a:extLst>
              <a:ext uri="{FF2B5EF4-FFF2-40B4-BE49-F238E27FC236}">
                <a16:creationId xmlns:a16="http://schemas.microsoft.com/office/drawing/2014/main" id="{6EC31054-F323-447E-A250-00C70D033246}"/>
              </a:ext>
            </a:extLst>
          </p:cNvPr>
          <p:cNvSpPr>
            <a:spLocks noGrp="1"/>
          </p:cNvSpPr>
          <p:nvPr>
            <p:ph type="body" sz="quarter" idx="24" hasCustomPrompt="1"/>
          </p:nvPr>
        </p:nvSpPr>
        <p:spPr>
          <a:xfrm>
            <a:off x="6561816" y="3994920"/>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5495822" y="3984098"/>
            <a:ext cx="914400" cy="914400"/>
          </a:xfrm>
        </p:spPr>
        <p:txBody>
          <a:bodyPr/>
          <a:lstStyle>
            <a:lvl3pPr marL="9525" indent="0">
              <a:buNone/>
              <a:defRPr/>
            </a:lvl3pPr>
          </a:lstStyle>
          <a:p>
            <a:pPr lvl="2"/>
            <a:endParaRPr lang="en-US" dirty="0"/>
          </a:p>
        </p:txBody>
      </p:sp>
      <p:sp>
        <p:nvSpPr>
          <p:cNvPr id="21" name="Content Placeholder 3">
            <a:extLst>
              <a:ext uri="{FF2B5EF4-FFF2-40B4-BE49-F238E27FC236}">
                <a16:creationId xmlns:a16="http://schemas.microsoft.com/office/drawing/2014/main" id="{6A62EE4C-12CF-4CD9-A03E-75610F65D462}"/>
              </a:ext>
            </a:extLst>
          </p:cNvPr>
          <p:cNvSpPr>
            <a:spLocks noGrp="1"/>
          </p:cNvSpPr>
          <p:nvPr>
            <p:ph sz="half" idx="22"/>
          </p:nvPr>
        </p:nvSpPr>
        <p:spPr>
          <a:xfrm>
            <a:off x="6561809" y="2933014"/>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20" name="Text Placeholder 4">
            <a:extLst>
              <a:ext uri="{FF2B5EF4-FFF2-40B4-BE49-F238E27FC236}">
                <a16:creationId xmlns:a16="http://schemas.microsoft.com/office/drawing/2014/main" id="{98CA5EED-CA8D-41CE-A9A2-2D0FD1FFEA2F}"/>
              </a:ext>
            </a:extLst>
          </p:cNvPr>
          <p:cNvSpPr>
            <a:spLocks noGrp="1"/>
          </p:cNvSpPr>
          <p:nvPr>
            <p:ph type="body" sz="quarter" idx="21" hasCustomPrompt="1"/>
          </p:nvPr>
        </p:nvSpPr>
        <p:spPr>
          <a:xfrm>
            <a:off x="6561816" y="2636028"/>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5495822" y="2625206"/>
            <a:ext cx="914400" cy="914400"/>
          </a:xfrm>
        </p:spPr>
        <p:txBody>
          <a:bodyPr/>
          <a:lstStyle>
            <a:lvl1pPr marL="0" indent="0">
              <a:buNone/>
              <a:defRPr/>
            </a:lvl1pPr>
            <a:lvl3pPr marL="9525" indent="0">
              <a:buNone/>
              <a:defRPr/>
            </a:lvl3pPr>
          </a:lstStyle>
          <a:p>
            <a:pPr lvl="2"/>
            <a:endParaRPr lang="en-US" dirty="0"/>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p:nvPr>
        </p:nvSpPr>
        <p:spPr>
          <a:xfrm>
            <a:off x="6561816" y="1494459"/>
            <a:ext cx="4524097" cy="754756"/>
          </a:xfrm>
        </p:spPr>
        <p:txBody>
          <a:bodyPr>
            <a:noAutofit/>
          </a:bodyPr>
          <a:lstStyle>
            <a:lvl1pPr marL="0" indent="0">
              <a:buNone/>
              <a:defRPr sz="1600" b="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15" name="Text Placeholder 4">
            <a:extLst>
              <a:ext uri="{FF2B5EF4-FFF2-40B4-BE49-F238E27FC236}">
                <a16:creationId xmlns:a16="http://schemas.microsoft.com/office/drawing/2014/main" id="{5B9DF506-FA73-4B69-BFF8-9508CCD1B341}"/>
              </a:ext>
            </a:extLst>
          </p:cNvPr>
          <p:cNvSpPr>
            <a:spLocks noGrp="1"/>
          </p:cNvSpPr>
          <p:nvPr>
            <p:ph type="body" sz="quarter" idx="16" hasCustomPrompt="1"/>
          </p:nvPr>
        </p:nvSpPr>
        <p:spPr>
          <a:xfrm>
            <a:off x="6561823" y="1197473"/>
            <a:ext cx="4524097" cy="296986"/>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5495829" y="1186651"/>
            <a:ext cx="914400" cy="914400"/>
          </a:xfrm>
        </p:spPr>
        <p:txBody>
          <a:bodyPr/>
          <a:lstStyle>
            <a:lvl3pPr marL="9525" indent="0">
              <a:buNone/>
              <a:defRPr/>
            </a:lvl3pPr>
          </a:lstStyle>
          <a:p>
            <a:pPr lvl="2"/>
            <a:endParaRPr lang="en-US" dirty="0"/>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3244137"/>
            <a:ext cx="3637944" cy="1055802"/>
          </a:xfrm>
        </p:spPr>
        <p:txBody>
          <a:bodyPr>
            <a:noAutofit/>
          </a:bodyPr>
          <a:lstStyle>
            <a:lvl1pPr marL="0" indent="0">
              <a:buNone/>
              <a:defRPr sz="2400" b="0" i="0" baseline="0">
                <a:latin typeface="Buckeye Sans 2" pitchFamily="2" charset="77"/>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sp>
        <p:nvSpPr>
          <p:cNvPr id="17" name="Title Placeholder 1">
            <a:extLst>
              <a:ext uri="{FF2B5EF4-FFF2-40B4-BE49-F238E27FC236}">
                <a16:creationId xmlns:a16="http://schemas.microsoft.com/office/drawing/2014/main" id="{2ACA3846-6A0B-5D4D-B5F9-85BB8EA52FB9}"/>
              </a:ext>
            </a:extLst>
          </p:cNvPr>
          <p:cNvSpPr>
            <a:spLocks noGrp="1"/>
          </p:cNvSpPr>
          <p:nvPr>
            <p:ph type="title"/>
          </p:nvPr>
        </p:nvSpPr>
        <p:spPr>
          <a:xfrm>
            <a:off x="831850" y="1143000"/>
            <a:ext cx="3567430" cy="626548"/>
          </a:xfrm>
          <a:prstGeom prst="rect">
            <a:avLst/>
          </a:prstGeom>
        </p:spPr>
        <p:txBody>
          <a:bodyPr vert="horz" lIns="0" tIns="0" rIns="0" bIns="0" rtlCol="0" anchor="t">
            <a:noAutofit/>
          </a:bodyPr>
          <a:lstStyle/>
          <a:p>
            <a:r>
              <a:rPr lang="en-US" dirty="0"/>
              <a:t>Click to edit Master title style</a:t>
            </a:r>
          </a:p>
        </p:txBody>
      </p:sp>
      <p:cxnSp>
        <p:nvCxnSpPr>
          <p:cNvPr id="3" name="Straight Connector 2">
            <a:extLst>
              <a:ext uri="{FF2B5EF4-FFF2-40B4-BE49-F238E27FC236}">
                <a16:creationId xmlns:a16="http://schemas.microsoft.com/office/drawing/2014/main" id="{EE45C0C7-8815-3428-4132-9880188909DC}"/>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069C49F-714D-9952-0225-BEB2E16FC075}"/>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2657110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tatistics with Text Slide">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32057CA4-9AFB-AF4A-B918-05A66D9EEF58}"/>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9EB59E3-6797-A647-B056-894F8D7AF51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610462"/>
            <a:ext cx="3200400" cy="1555750"/>
          </a:xfrm>
        </p:spPr>
        <p:txBody>
          <a:bodyPr anchor="ctr" anchorCtr="0">
            <a:noAutofit/>
          </a:bodyPr>
          <a:lstStyle>
            <a:lvl1pPr marL="0" indent="0" algn="ctr">
              <a:buNone/>
              <a:defRPr sz="7500" b="1" i="0">
                <a:latin typeface="Buckeye Serif 2 Black" pitchFamily="2" charset="77"/>
              </a:defRPr>
            </a:lvl1pPr>
          </a:lstStyle>
          <a:p>
            <a:pPr lvl="0"/>
            <a:r>
              <a:rPr lang="en-US" dirty="0"/>
              <a:t>00</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610462"/>
            <a:ext cx="3200400" cy="1555750"/>
          </a:xfrm>
        </p:spPr>
        <p:txBody>
          <a:bodyPr anchor="ctr" anchorCtr="0">
            <a:noAutofit/>
          </a:bodyPr>
          <a:lstStyle>
            <a:lvl1pPr marL="0" indent="0" algn="ctr">
              <a:buNone/>
              <a:defRPr sz="7500" b="1" i="0">
                <a:latin typeface="Buckeye Serif 2 Black" pitchFamily="2" charset="77"/>
              </a:defRPr>
            </a:lvl1pPr>
          </a:lstStyle>
          <a:p>
            <a:pPr lvl="0"/>
            <a:r>
              <a:rPr lang="en-US" dirty="0"/>
              <a:t>00</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610462"/>
            <a:ext cx="3200400" cy="1555750"/>
          </a:xfrm>
        </p:spPr>
        <p:txBody>
          <a:bodyPr anchor="ctr" anchorCtr="0">
            <a:noAutofit/>
          </a:bodyPr>
          <a:lstStyle>
            <a:lvl1pPr marL="0" indent="0" algn="ctr">
              <a:buNone/>
              <a:defRPr sz="7500" b="1" i="0">
                <a:latin typeface="Buckeye Serif 2 Black" pitchFamily="2" charset="77"/>
              </a:defRPr>
            </a:lvl1pPr>
          </a:lstStyle>
          <a:p>
            <a:pPr lvl="0"/>
            <a:r>
              <a:rPr lang="en-US" dirty="0"/>
              <a:t>00</a:t>
            </a:r>
          </a:p>
        </p:txBody>
      </p:sp>
      <p:sp>
        <p:nvSpPr>
          <p:cNvPr id="28" name="Text Placeholder 11">
            <a:extLst>
              <a:ext uri="{FF2B5EF4-FFF2-40B4-BE49-F238E27FC236}">
                <a16:creationId xmlns:a16="http://schemas.microsoft.com/office/drawing/2014/main" id="{68CA66E8-5492-C54F-A11E-0E6B99B9C2C3}"/>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27" name="Title Placeholder 1">
            <a:extLst>
              <a:ext uri="{FF2B5EF4-FFF2-40B4-BE49-F238E27FC236}">
                <a16:creationId xmlns:a16="http://schemas.microsoft.com/office/drawing/2014/main" id="{CE0809EF-3F59-4043-A1B8-AEF871D89686}"/>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cxnSp>
        <p:nvCxnSpPr>
          <p:cNvPr id="3" name="Straight Connector 2">
            <a:extLst>
              <a:ext uri="{FF2B5EF4-FFF2-40B4-BE49-F238E27FC236}">
                <a16:creationId xmlns:a16="http://schemas.microsoft.com/office/drawing/2014/main" id="{861EC2CF-05C6-723F-2895-BD6F98CDFC79}"/>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AAE30C1-4049-3318-14EE-2B61500BC202}"/>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3253020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Facts and Figures Chart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7F8D276C-E0F8-BD48-AF09-4D7E383E173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25CD0E2-84C8-164B-AD5C-C2367BC13B0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 name="Content Placeholder 5">
            <a:extLst>
              <a:ext uri="{FF2B5EF4-FFF2-40B4-BE49-F238E27FC236}">
                <a16:creationId xmlns:a16="http://schemas.microsoft.com/office/drawing/2014/main" id="{F9AB3712-421D-4D44-A208-FCFD9F142B33}"/>
              </a:ext>
            </a:extLst>
          </p:cNvPr>
          <p:cNvSpPr>
            <a:spLocks noGrp="1"/>
          </p:cNvSpPr>
          <p:nvPr>
            <p:ph sz="quarter" idx="15" hasCustomPrompt="1"/>
          </p:nvPr>
        </p:nvSpPr>
        <p:spPr>
          <a:xfrm>
            <a:off x="4579938" y="2764450"/>
            <a:ext cx="6608762" cy="3278998"/>
          </a:xfrm>
        </p:spPr>
        <p:txBody>
          <a:bodyPr>
            <a:noAutofit/>
          </a:bodyPr>
          <a:lstStyle>
            <a:lvl1pPr>
              <a:defRPr sz="1800" b="0" i="0" baseline="0">
                <a:latin typeface="Buckeye Sans 2" pitchFamily="2" charset="77"/>
              </a:defRPr>
            </a:lvl1pPr>
          </a:lstStyle>
          <a:p>
            <a:pPr lvl="0"/>
            <a:r>
              <a:rPr lang="en-US" dirty="0"/>
              <a:t>Click to add a chart or table</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2751768"/>
            <a:ext cx="3637944" cy="2428368"/>
          </a:xfrm>
        </p:spPr>
        <p:txBody>
          <a:bodyPr>
            <a:noAutofit/>
          </a:bodyPr>
          <a:lstStyle>
            <a:lvl1pPr marL="0" inden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D7A9AC07-0E34-8641-9EC5-C864146C9CA5}"/>
              </a:ext>
            </a:extLst>
          </p:cNvPr>
          <p:cNvSpPr>
            <a:spLocks noGrp="1"/>
          </p:cNvSpPr>
          <p:nvPr>
            <p:ph type="body" sz="quarter" idx="14"/>
          </p:nvPr>
        </p:nvSpPr>
        <p:spPr>
          <a:xfrm>
            <a:off x="831850" y="1862750"/>
            <a:ext cx="10528300" cy="598487"/>
          </a:xfrm>
        </p:spPr>
        <p:txBody>
          <a:bodyPr/>
          <a:lstStyle>
            <a:lvl1pPr marL="0" indent="0">
              <a:buNone/>
              <a:defRPr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12A8CFF-B192-674F-A2ED-D501F199D3F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
        <p:nvSpPr>
          <p:cNvPr id="3" name="TextBox 2">
            <a:extLst>
              <a:ext uri="{FF2B5EF4-FFF2-40B4-BE49-F238E27FC236}">
                <a16:creationId xmlns:a16="http://schemas.microsoft.com/office/drawing/2014/main" id="{36EBFF85-E62B-6C96-0A84-2FD9E329F28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3026384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meline Slide">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74E7BE41-5696-174D-B17B-8094B0E62C4D}"/>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229BAE92-0486-E14B-9FBD-8D359D71FD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cxnSp>
        <p:nvCxnSpPr>
          <p:cNvPr id="16" name="Straight Connector 15">
            <a:extLst>
              <a:ext uri="{FF2B5EF4-FFF2-40B4-BE49-F238E27FC236}">
                <a16:creationId xmlns:a16="http://schemas.microsoft.com/office/drawing/2014/main" id="{9E184FE3-DD67-424C-9280-83C17C6E8FA6}"/>
              </a:ext>
              <a:ext uri="{C183D7F6-B498-43B3-948B-1728B52AA6E4}">
                <adec:decorative xmlns:adec="http://schemas.microsoft.com/office/drawing/2017/decorative" val="1"/>
              </a:ext>
            </a:extLst>
          </p:cNvPr>
          <p:cNvCxnSpPr>
            <a:cxnSpLocks/>
          </p:cNvCxnSpPr>
          <p:nvPr userDrawn="1"/>
        </p:nvCxnSpPr>
        <p:spPr>
          <a:xfrm>
            <a:off x="1122386" y="3862313"/>
            <a:ext cx="9938110" cy="0"/>
          </a:xfrm>
          <a:prstGeom prst="line">
            <a:avLst/>
          </a:prstGeom>
          <a:ln w="222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014D48-27EB-784B-BCAA-6DB63A7D199D}"/>
              </a:ext>
              <a:ext uri="{C183D7F6-B498-43B3-948B-1728B52AA6E4}">
                <adec:decorative xmlns:adec="http://schemas.microsoft.com/office/drawing/2017/decorative" val="1"/>
              </a:ext>
            </a:extLst>
          </p:cNvPr>
          <p:cNvCxnSpPr>
            <a:cxnSpLocks/>
          </p:cNvCxnSpPr>
          <p:nvPr/>
        </p:nvCxnSpPr>
        <p:spPr>
          <a:xfrm>
            <a:off x="1475915" y="3912015"/>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51E0E9-3EDE-1A4A-8259-0589CC43F967}"/>
              </a:ext>
              <a:ext uri="{C183D7F6-B498-43B3-948B-1728B52AA6E4}">
                <adec:decorative xmlns:adec="http://schemas.microsoft.com/office/drawing/2017/decorative" val="1"/>
              </a:ext>
            </a:extLst>
          </p:cNvPr>
          <p:cNvCxnSpPr>
            <a:cxnSpLocks/>
          </p:cNvCxnSpPr>
          <p:nvPr/>
        </p:nvCxnSpPr>
        <p:spPr>
          <a:xfrm>
            <a:off x="1122387"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DDE620-8CAC-6D4C-B633-D871F24D42F5}"/>
              </a:ext>
              <a:ext uri="{C183D7F6-B498-43B3-948B-1728B52AA6E4}">
                <adec:decorative xmlns:adec="http://schemas.microsoft.com/office/drawing/2017/decorative" val="1"/>
              </a:ext>
            </a:extLst>
          </p:cNvPr>
          <p:cNvCxnSpPr>
            <a:cxnSpLocks/>
          </p:cNvCxnSpPr>
          <p:nvPr/>
        </p:nvCxnSpPr>
        <p:spPr>
          <a:xfrm>
            <a:off x="2194132" y="3397726"/>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87E061E-F03C-354E-BBE1-2593B6298EE8}"/>
              </a:ext>
              <a:ext uri="{C183D7F6-B498-43B3-948B-1728B52AA6E4}">
                <adec:decorative xmlns:adec="http://schemas.microsoft.com/office/drawing/2017/decorative" val="1"/>
              </a:ext>
            </a:extLst>
          </p:cNvPr>
          <p:cNvSpPr/>
          <p:nvPr/>
        </p:nvSpPr>
        <p:spPr>
          <a:xfrm>
            <a:off x="2130513"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Buckeye Sans 2" pitchFamily="2" charset="77"/>
            </a:endParaRPr>
          </a:p>
        </p:txBody>
      </p:sp>
      <p:cxnSp>
        <p:nvCxnSpPr>
          <p:cNvPr id="26" name="Elbow Connector 25">
            <a:extLst>
              <a:ext uri="{FF2B5EF4-FFF2-40B4-BE49-F238E27FC236}">
                <a16:creationId xmlns:a16="http://schemas.microsoft.com/office/drawing/2014/main" id="{22BF8E84-12F6-A344-A940-75F1F8B2AAC6}"/>
              </a:ext>
              <a:ext uri="{C183D7F6-B498-43B3-948B-1728B52AA6E4}">
                <adec:decorative xmlns:adec="http://schemas.microsoft.com/office/drawing/2017/decorative" val="1"/>
              </a:ext>
            </a:extLst>
          </p:cNvPr>
          <p:cNvCxnSpPr>
            <a:cxnSpLocks/>
          </p:cNvCxnSpPr>
          <p:nvPr/>
        </p:nvCxnSpPr>
        <p:spPr>
          <a:xfrm rot="16200000" flipH="1">
            <a:off x="3378364" y="3944379"/>
            <a:ext cx="429948" cy="356205"/>
          </a:xfrm>
          <a:prstGeom prst="bentConnector3">
            <a:avLst>
              <a:gd name="adj1" fmla="val 4561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8A6D5A5-1C0D-FB47-9651-F71B9A91AF8D}"/>
              </a:ext>
              <a:ext uri="{C183D7F6-B498-43B3-948B-1728B52AA6E4}">
                <adec:decorative xmlns:adec="http://schemas.microsoft.com/office/drawing/2017/decorative" val="1"/>
              </a:ext>
            </a:extLst>
          </p:cNvPr>
          <p:cNvCxnSpPr>
            <a:cxnSpLocks/>
          </p:cNvCxnSpPr>
          <p:nvPr/>
        </p:nvCxnSpPr>
        <p:spPr>
          <a:xfrm>
            <a:off x="3415236"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984FFD3-8B2E-F649-A8DE-76BDE2159D75}"/>
              </a:ext>
              <a:ext uri="{C183D7F6-B498-43B3-948B-1728B52AA6E4}">
                <adec:decorative xmlns:adec="http://schemas.microsoft.com/office/drawing/2017/decorative" val="1"/>
              </a:ext>
            </a:extLst>
          </p:cNvPr>
          <p:cNvSpPr/>
          <p:nvPr/>
        </p:nvSpPr>
        <p:spPr>
          <a:xfrm>
            <a:off x="3352579"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Buckeye Sans 2" pitchFamily="2" charset="77"/>
            </a:endParaRPr>
          </a:p>
        </p:txBody>
      </p:sp>
      <p:cxnSp>
        <p:nvCxnSpPr>
          <p:cNvPr id="30" name="Straight Connector 29">
            <a:extLst>
              <a:ext uri="{FF2B5EF4-FFF2-40B4-BE49-F238E27FC236}">
                <a16:creationId xmlns:a16="http://schemas.microsoft.com/office/drawing/2014/main" id="{6B259A97-67B7-1947-B18E-EAF8A1628F6E}"/>
              </a:ext>
              <a:ext uri="{C183D7F6-B498-43B3-948B-1728B52AA6E4}">
                <adec:decorative xmlns:adec="http://schemas.microsoft.com/office/drawing/2017/decorative" val="1"/>
              </a:ext>
            </a:extLst>
          </p:cNvPr>
          <p:cNvCxnSpPr>
            <a:cxnSpLocks/>
          </p:cNvCxnSpPr>
          <p:nvPr/>
        </p:nvCxnSpPr>
        <p:spPr>
          <a:xfrm>
            <a:off x="4664993" y="3385310"/>
            <a:ext cx="0" cy="401665"/>
          </a:xfrm>
          <a:prstGeom prst="line">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9CF5E7-2CF8-EE4F-84AE-FEFB8D4D3838}"/>
              </a:ext>
              <a:ext uri="{C183D7F6-B498-43B3-948B-1728B52AA6E4}">
                <adec:decorative xmlns:adec="http://schemas.microsoft.com/office/drawing/2017/decorative" val="1"/>
              </a:ext>
            </a:extLst>
          </p:cNvPr>
          <p:cNvCxnSpPr>
            <a:cxnSpLocks/>
          </p:cNvCxnSpPr>
          <p:nvPr/>
        </p:nvCxnSpPr>
        <p:spPr>
          <a:xfrm>
            <a:off x="4309696" y="3395243"/>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ECD28BA0-627E-194D-89A4-E0249F66A86E}"/>
              </a:ext>
              <a:ext uri="{C183D7F6-B498-43B3-948B-1728B52AA6E4}">
                <adec:decorative xmlns:adec="http://schemas.microsoft.com/office/drawing/2017/decorative" val="1"/>
              </a:ext>
            </a:extLst>
          </p:cNvPr>
          <p:cNvSpPr/>
          <p:nvPr/>
        </p:nvSpPr>
        <p:spPr>
          <a:xfrm>
            <a:off x="4601374" y="3782467"/>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Buckeye Sans 2" pitchFamily="2" charset="77"/>
            </a:endParaRPr>
          </a:p>
        </p:txBody>
      </p:sp>
      <p:cxnSp>
        <p:nvCxnSpPr>
          <p:cNvPr id="34" name="Elbow Connector 33">
            <a:extLst>
              <a:ext uri="{FF2B5EF4-FFF2-40B4-BE49-F238E27FC236}">
                <a16:creationId xmlns:a16="http://schemas.microsoft.com/office/drawing/2014/main" id="{C944BF9F-487A-BC49-A867-2B9561E39F39}"/>
              </a:ext>
              <a:ext uri="{C183D7F6-B498-43B3-948B-1728B52AA6E4}">
                <adec:decorative xmlns:adec="http://schemas.microsoft.com/office/drawing/2017/decorative" val="1"/>
              </a:ext>
            </a:extLst>
          </p:cNvPr>
          <p:cNvCxnSpPr>
            <a:cxnSpLocks/>
          </p:cNvCxnSpPr>
          <p:nvPr/>
        </p:nvCxnSpPr>
        <p:spPr>
          <a:xfrm rot="16200000" flipH="1">
            <a:off x="5798835"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12B175-89C9-C745-B096-BB01124937CF}"/>
              </a:ext>
              <a:ext uri="{C183D7F6-B498-43B3-948B-1728B52AA6E4}">
                <adec:decorative xmlns:adec="http://schemas.microsoft.com/office/drawing/2017/decorative" val="1"/>
              </a:ext>
            </a:extLst>
          </p:cNvPr>
          <p:cNvCxnSpPr>
            <a:cxnSpLocks/>
          </p:cNvCxnSpPr>
          <p:nvPr/>
        </p:nvCxnSpPr>
        <p:spPr>
          <a:xfrm>
            <a:off x="6091863"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1FBDC2AA-41C2-3743-A672-36196180445A}"/>
              </a:ext>
              <a:ext uri="{C183D7F6-B498-43B3-948B-1728B52AA6E4}">
                <adec:decorative xmlns:adec="http://schemas.microsoft.com/office/drawing/2017/decorative" val="1"/>
              </a:ext>
            </a:extLst>
          </p:cNvPr>
          <p:cNvSpPr/>
          <p:nvPr/>
        </p:nvSpPr>
        <p:spPr>
          <a:xfrm>
            <a:off x="5484554"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Buckeye Sans 2" pitchFamily="2" charset="77"/>
            </a:endParaRPr>
          </a:p>
        </p:txBody>
      </p:sp>
      <p:cxnSp>
        <p:nvCxnSpPr>
          <p:cNvPr id="38" name="Elbow Connector 37">
            <a:extLst>
              <a:ext uri="{FF2B5EF4-FFF2-40B4-BE49-F238E27FC236}">
                <a16:creationId xmlns:a16="http://schemas.microsoft.com/office/drawing/2014/main" id="{DAE8742F-A103-BF41-A9D8-891D144B3794}"/>
              </a:ext>
              <a:ext uri="{C183D7F6-B498-43B3-948B-1728B52AA6E4}">
                <adec:decorative xmlns:adec="http://schemas.microsoft.com/office/drawing/2017/decorative" val="1"/>
              </a:ext>
            </a:extLst>
          </p:cNvPr>
          <p:cNvCxnSpPr>
            <a:cxnSpLocks/>
          </p:cNvCxnSpPr>
          <p:nvPr/>
        </p:nvCxnSpPr>
        <p:spPr>
          <a:xfrm rot="16200000" flipH="1">
            <a:off x="7124930" y="3146744"/>
            <a:ext cx="548640" cy="777240"/>
          </a:xfrm>
          <a:prstGeom prst="bentConnector3">
            <a:avLst>
              <a:gd name="adj1" fmla="val 51901"/>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A3B8E4-CD12-E144-BB1A-D280B2FD6256}"/>
              </a:ext>
              <a:ext uri="{C183D7F6-B498-43B3-948B-1728B52AA6E4}">
                <adec:decorative xmlns:adec="http://schemas.microsoft.com/office/drawing/2017/decorative" val="1"/>
              </a:ext>
            </a:extLst>
          </p:cNvPr>
          <p:cNvCxnSpPr>
            <a:cxnSpLocks/>
          </p:cNvCxnSpPr>
          <p:nvPr/>
        </p:nvCxnSpPr>
        <p:spPr>
          <a:xfrm>
            <a:off x="6651521" y="3256518"/>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F7928F04-570B-184F-ADF6-394A3D77C261}"/>
              </a:ext>
              <a:ext uri="{C183D7F6-B498-43B3-948B-1728B52AA6E4}">
                <adec:decorative xmlns:adec="http://schemas.microsoft.com/office/drawing/2017/decorative" val="1"/>
              </a:ext>
            </a:extLst>
          </p:cNvPr>
          <p:cNvSpPr/>
          <p:nvPr/>
        </p:nvSpPr>
        <p:spPr>
          <a:xfrm>
            <a:off x="7718562"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Buckeye Sans 2" pitchFamily="2" charset="77"/>
            </a:endParaRPr>
          </a:p>
        </p:txBody>
      </p:sp>
      <p:cxnSp>
        <p:nvCxnSpPr>
          <p:cNvPr id="42" name="Elbow Connector 41">
            <a:extLst>
              <a:ext uri="{FF2B5EF4-FFF2-40B4-BE49-F238E27FC236}">
                <a16:creationId xmlns:a16="http://schemas.microsoft.com/office/drawing/2014/main" id="{7055B517-1D73-FE47-876E-2F1CBD33EF29}"/>
              </a:ext>
              <a:ext uri="{C183D7F6-B498-43B3-948B-1728B52AA6E4}">
                <adec:decorative xmlns:adec="http://schemas.microsoft.com/office/drawing/2017/decorative" val="1"/>
              </a:ext>
            </a:extLst>
          </p:cNvPr>
          <p:cNvCxnSpPr>
            <a:cxnSpLocks/>
          </p:cNvCxnSpPr>
          <p:nvPr/>
        </p:nvCxnSpPr>
        <p:spPr>
          <a:xfrm rot="16200000" flipH="1">
            <a:off x="8801134" y="3646232"/>
            <a:ext cx="411480" cy="914400"/>
          </a:xfrm>
          <a:prstGeom prst="bentConnector3">
            <a:avLst>
              <a:gd name="adj1" fmla="val 49610"/>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86D567-F224-F84B-A0A5-0485DF514803}"/>
              </a:ext>
              <a:ext uri="{C183D7F6-B498-43B3-948B-1728B52AA6E4}">
                <adec:decorative xmlns:adec="http://schemas.microsoft.com/office/drawing/2017/decorative" val="1"/>
              </a:ext>
            </a:extLst>
          </p:cNvPr>
          <p:cNvCxnSpPr>
            <a:cxnSpLocks/>
          </p:cNvCxnSpPr>
          <p:nvPr/>
        </p:nvCxnSpPr>
        <p:spPr>
          <a:xfrm>
            <a:off x="9094162"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BEC20500-CD00-5247-8292-B3E08DC97F12}"/>
              </a:ext>
              <a:ext uri="{C183D7F6-B498-43B3-948B-1728B52AA6E4}">
                <adec:decorative xmlns:adec="http://schemas.microsoft.com/office/drawing/2017/decorative" val="1"/>
              </a:ext>
            </a:extLst>
          </p:cNvPr>
          <p:cNvSpPr/>
          <p:nvPr/>
        </p:nvSpPr>
        <p:spPr>
          <a:xfrm>
            <a:off x="8483354"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Buckeye Sans 2" pitchFamily="2" charset="77"/>
            </a:endParaRPr>
          </a:p>
        </p:txBody>
      </p:sp>
      <p:cxnSp>
        <p:nvCxnSpPr>
          <p:cNvPr id="46" name="Elbow Connector 45">
            <a:extLst>
              <a:ext uri="{FF2B5EF4-FFF2-40B4-BE49-F238E27FC236}">
                <a16:creationId xmlns:a16="http://schemas.microsoft.com/office/drawing/2014/main" id="{6E92AFE4-6314-054F-A92B-2FE55D427501}"/>
              </a:ext>
              <a:ext uri="{C183D7F6-B498-43B3-948B-1728B52AA6E4}">
                <adec:decorative xmlns:adec="http://schemas.microsoft.com/office/drawing/2017/decorative" val="1"/>
              </a:ext>
            </a:extLst>
          </p:cNvPr>
          <p:cNvCxnSpPr>
            <a:cxnSpLocks/>
          </p:cNvCxnSpPr>
          <p:nvPr/>
        </p:nvCxnSpPr>
        <p:spPr>
          <a:xfrm rot="16200000" flipH="1">
            <a:off x="9885268" y="3033759"/>
            <a:ext cx="411480" cy="1143000"/>
          </a:xfrm>
          <a:prstGeom prst="bentConnector3">
            <a:avLst>
              <a:gd name="adj1" fmla="val 57055"/>
            </a:avLst>
          </a:prstGeom>
          <a:ln w="9525">
            <a:solidFill>
              <a:srgbClr val="BFC6CB"/>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1E54265-A42B-404B-A7FA-D489364792DC}"/>
              </a:ext>
              <a:ext uri="{C183D7F6-B498-43B3-948B-1728B52AA6E4}">
                <adec:decorative xmlns:adec="http://schemas.microsoft.com/office/drawing/2017/decorative" val="1"/>
              </a:ext>
            </a:extLst>
          </p:cNvPr>
          <p:cNvCxnSpPr>
            <a:cxnSpLocks/>
          </p:cNvCxnSpPr>
          <p:nvPr/>
        </p:nvCxnSpPr>
        <p:spPr>
          <a:xfrm>
            <a:off x="9160399"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683F2D0-8C36-5D48-9931-9FC513DB364F}"/>
              </a:ext>
              <a:ext uri="{C183D7F6-B498-43B3-948B-1728B52AA6E4}">
                <adec:decorative xmlns:adec="http://schemas.microsoft.com/office/drawing/2017/decorative" val="1"/>
              </a:ext>
            </a:extLst>
          </p:cNvPr>
          <p:cNvSpPr/>
          <p:nvPr/>
        </p:nvSpPr>
        <p:spPr>
          <a:xfrm>
            <a:off x="10596975"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Buckeye Sans 2" pitchFamily="2" charset="77"/>
            </a:endParaRPr>
          </a:p>
        </p:txBody>
      </p:sp>
      <p:sp>
        <p:nvSpPr>
          <p:cNvPr id="18" name="Oval 17">
            <a:extLst>
              <a:ext uri="{FF2B5EF4-FFF2-40B4-BE49-F238E27FC236}">
                <a16:creationId xmlns:a16="http://schemas.microsoft.com/office/drawing/2014/main" id="{B5718342-7FA9-6246-9E49-28E3F2655FD9}"/>
              </a:ext>
              <a:ext uri="{C183D7F6-B498-43B3-948B-1728B52AA6E4}">
                <adec:decorative xmlns:adec="http://schemas.microsoft.com/office/drawing/2017/decorative" val="1"/>
              </a:ext>
            </a:extLst>
          </p:cNvPr>
          <p:cNvSpPr/>
          <p:nvPr/>
        </p:nvSpPr>
        <p:spPr>
          <a:xfrm>
            <a:off x="1412296"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Buckeye Sans 2" pitchFamily="2" charset="77"/>
            </a:endParaRPr>
          </a:p>
        </p:txBody>
      </p:sp>
      <p:cxnSp>
        <p:nvCxnSpPr>
          <p:cNvPr id="22" name="Straight Connector 21">
            <a:extLst>
              <a:ext uri="{FF2B5EF4-FFF2-40B4-BE49-F238E27FC236}">
                <a16:creationId xmlns:a16="http://schemas.microsoft.com/office/drawing/2014/main" id="{7B6A5106-ADBB-484D-A71E-F26F18206525}"/>
              </a:ext>
              <a:ext uri="{C183D7F6-B498-43B3-948B-1728B52AA6E4}">
                <adec:decorative xmlns:adec="http://schemas.microsoft.com/office/drawing/2017/decorative" val="1"/>
              </a:ext>
            </a:extLst>
          </p:cNvPr>
          <p:cNvCxnSpPr>
            <a:cxnSpLocks/>
          </p:cNvCxnSpPr>
          <p:nvPr/>
        </p:nvCxnSpPr>
        <p:spPr>
          <a:xfrm>
            <a:off x="1840604"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877FFE3F-8F98-0347-B396-A1D572C9B828}"/>
              </a:ext>
            </a:extLst>
          </p:cNvPr>
          <p:cNvSpPr txBox="1">
            <a:spLocks/>
          </p:cNvSpPr>
          <p:nvPr userDrawn="1"/>
        </p:nvSpPr>
        <p:spPr>
          <a:xfrm>
            <a:off x="9176875" y="2668468"/>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rgbClr val="414443"/>
                </a:solidFill>
                <a:latin typeface="Buckeye Sans 2" pitchFamily="2" charset="77"/>
              </a:rPr>
              <a:t>Lorem ipsum dolor sit </a:t>
            </a:r>
            <a:r>
              <a:rPr lang="en-US" b="0" i="0" dirty="0" err="1">
                <a:solidFill>
                  <a:srgbClr val="414443"/>
                </a:solidFill>
                <a:latin typeface="Buckeye Sans 2" pitchFamily="2" charset="77"/>
              </a:rPr>
              <a:t>amet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consectetur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adipiscing</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elit</a:t>
            </a:r>
            <a:r>
              <a:rPr lang="en-US" b="0" i="0" dirty="0">
                <a:solidFill>
                  <a:srgbClr val="414443"/>
                </a:solidFill>
                <a:latin typeface="Buckeye Sans 2" pitchFamily="2" charset="77"/>
              </a:rPr>
              <a:t>, sed do </a:t>
            </a:r>
            <a:r>
              <a:rPr lang="en-US" b="0" i="0" dirty="0" err="1">
                <a:solidFill>
                  <a:srgbClr val="414443"/>
                </a:solidFill>
                <a:latin typeface="Buckeye Sans 2" pitchFamily="2" charset="77"/>
              </a:rPr>
              <a:t>eiusmod</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tempor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incididunt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ut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labore</a:t>
            </a:r>
            <a:r>
              <a:rPr lang="en-US" b="0" i="0" dirty="0">
                <a:solidFill>
                  <a:srgbClr val="414443"/>
                </a:solidFill>
                <a:latin typeface="Buckeye Sans 2" pitchFamily="2" charset="77"/>
              </a:rPr>
              <a:t> et dolore magna et.</a:t>
            </a:r>
          </a:p>
        </p:txBody>
      </p:sp>
      <p:sp>
        <p:nvSpPr>
          <p:cNvPr id="15" name="Text Placeholder 4">
            <a:extLst>
              <a:ext uri="{FF2B5EF4-FFF2-40B4-BE49-F238E27FC236}">
                <a16:creationId xmlns:a16="http://schemas.microsoft.com/office/drawing/2014/main" id="{242A4E15-2BED-A846-86BE-8396968C0E6C}"/>
              </a:ext>
            </a:extLst>
          </p:cNvPr>
          <p:cNvSpPr txBox="1">
            <a:spLocks/>
          </p:cNvSpPr>
          <p:nvPr userDrawn="1"/>
        </p:nvSpPr>
        <p:spPr>
          <a:xfrm>
            <a:off x="9176875"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chemeClr val="tx2"/>
                </a:solidFill>
                <a:latin typeface="Buckeye Sans 2" pitchFamily="2" charset="77"/>
              </a:rPr>
              <a:t>Subhead here</a:t>
            </a:r>
          </a:p>
        </p:txBody>
      </p:sp>
      <p:sp>
        <p:nvSpPr>
          <p:cNvPr id="13" name="Text Placeholder 4">
            <a:extLst>
              <a:ext uri="{FF2B5EF4-FFF2-40B4-BE49-F238E27FC236}">
                <a16:creationId xmlns:a16="http://schemas.microsoft.com/office/drawing/2014/main" id="{A46825BC-5526-5343-A0B7-5EED5734C5C6}"/>
              </a:ext>
            </a:extLst>
          </p:cNvPr>
          <p:cNvSpPr txBox="1">
            <a:spLocks/>
          </p:cNvSpPr>
          <p:nvPr userDrawn="1"/>
        </p:nvSpPr>
        <p:spPr>
          <a:xfrm>
            <a:off x="9176875"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AUGUST ’22</a:t>
            </a:r>
          </a:p>
        </p:txBody>
      </p:sp>
      <p:sp>
        <p:nvSpPr>
          <p:cNvPr id="60" name="Text Placeholder 3">
            <a:extLst>
              <a:ext uri="{FF2B5EF4-FFF2-40B4-BE49-F238E27FC236}">
                <a16:creationId xmlns:a16="http://schemas.microsoft.com/office/drawing/2014/main" id="{AD778D42-8F84-2F4A-B8DD-C3739AA7399D}"/>
              </a:ext>
            </a:extLst>
          </p:cNvPr>
          <p:cNvSpPr txBox="1">
            <a:spLocks/>
          </p:cNvSpPr>
          <p:nvPr userDrawn="1"/>
        </p:nvSpPr>
        <p:spPr>
          <a:xfrm>
            <a:off x="9110638" y="4839019"/>
            <a:ext cx="2059870" cy="81626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rgbClr val="414443"/>
                </a:solidFill>
                <a:latin typeface="Buckeye Sans 2" pitchFamily="2" charset="77"/>
              </a:rPr>
              <a:t>Lorem ipsum dolor sit </a:t>
            </a:r>
            <a:r>
              <a:rPr lang="en-US" b="0" i="0" dirty="0" err="1">
                <a:solidFill>
                  <a:srgbClr val="414443"/>
                </a:solidFill>
                <a:latin typeface="Buckeye Sans 2" pitchFamily="2" charset="77"/>
              </a:rPr>
              <a:t>amet</a:t>
            </a:r>
            <a:r>
              <a:rPr lang="en-US" b="0" i="0" dirty="0">
                <a:solidFill>
                  <a:srgbClr val="414443"/>
                </a:solidFill>
                <a:latin typeface="Buckeye Sans 2" pitchFamily="2" charset="77"/>
              </a:rPr>
              <a:t>, mag </a:t>
            </a:r>
            <a:r>
              <a:rPr lang="en-US" b="0" i="0" dirty="0" err="1">
                <a:solidFill>
                  <a:srgbClr val="414443"/>
                </a:solidFill>
                <a:latin typeface="Buckeye Sans 2" pitchFamily="2" charset="77"/>
              </a:rPr>
              <a:t>consectetur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adipiscing</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elit</a:t>
            </a:r>
            <a:r>
              <a:rPr lang="en-US" b="0" i="0" dirty="0">
                <a:solidFill>
                  <a:srgbClr val="414443"/>
                </a:solidFill>
                <a:latin typeface="Buckeye Sans 2" pitchFamily="2" charset="77"/>
              </a:rPr>
              <a:t>, sed do </a:t>
            </a:r>
            <a:r>
              <a:rPr lang="en-US" b="0" i="0" dirty="0" err="1">
                <a:solidFill>
                  <a:srgbClr val="414443"/>
                </a:solidFill>
                <a:latin typeface="Buckeye Sans 2" pitchFamily="2" charset="77"/>
              </a:rPr>
              <a:t>eiusmod</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tempor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incididunt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ut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labore</a:t>
            </a:r>
            <a:r>
              <a:rPr lang="en-US" b="0" i="0" dirty="0">
                <a:solidFill>
                  <a:srgbClr val="414443"/>
                </a:solidFill>
                <a:latin typeface="Buckeye Sans 2" pitchFamily="2" charset="77"/>
              </a:rPr>
              <a:t> et dolore magna et </a:t>
            </a:r>
            <a:r>
              <a:rPr lang="en-US" b="0" i="0" dirty="0" err="1">
                <a:solidFill>
                  <a:srgbClr val="414443"/>
                </a:solidFill>
                <a:latin typeface="Buckeye Sans 2" pitchFamily="2" charset="77"/>
              </a:rPr>
              <a:t>aliqua</a:t>
            </a:r>
            <a:r>
              <a:rPr lang="en-US" b="0" i="0" dirty="0">
                <a:solidFill>
                  <a:srgbClr val="414443"/>
                </a:solidFill>
                <a:latin typeface="Buckeye Sans 2" pitchFamily="2" charset="77"/>
              </a:rPr>
              <a:t>. Ut </a:t>
            </a:r>
            <a:r>
              <a:rPr lang="en-US" b="0" i="0" dirty="0" err="1">
                <a:solidFill>
                  <a:srgbClr val="414443"/>
                </a:solidFill>
                <a:latin typeface="Buckeye Sans 2" pitchFamily="2" charset="77"/>
              </a:rPr>
              <a:t>enim</a:t>
            </a:r>
            <a:r>
              <a:rPr lang="en-US" b="0" i="0" dirty="0">
                <a:solidFill>
                  <a:srgbClr val="414443"/>
                </a:solidFill>
                <a:latin typeface="Buckeye Sans 2" pitchFamily="2" charset="77"/>
              </a:rPr>
              <a:t> ad minim </a:t>
            </a:r>
            <a:r>
              <a:rPr lang="en-US" b="0" i="0" dirty="0" err="1">
                <a:solidFill>
                  <a:srgbClr val="414443"/>
                </a:solidFill>
                <a:latin typeface="Buckeye Sans 2" pitchFamily="2" charset="77"/>
              </a:rPr>
              <a:t>veniam</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nostrud</a:t>
            </a:r>
            <a:r>
              <a:rPr lang="en-US" b="0" i="0" dirty="0">
                <a:solidFill>
                  <a:srgbClr val="414443"/>
                </a:solidFill>
                <a:latin typeface="Buckeye Sans 2" pitchFamily="2" charset="77"/>
              </a:rPr>
              <a:t>.</a:t>
            </a:r>
          </a:p>
        </p:txBody>
      </p:sp>
      <p:sp>
        <p:nvSpPr>
          <p:cNvPr id="59" name="Text Placeholder 4">
            <a:extLst>
              <a:ext uri="{FF2B5EF4-FFF2-40B4-BE49-F238E27FC236}">
                <a16:creationId xmlns:a16="http://schemas.microsoft.com/office/drawing/2014/main" id="{1C757423-48EB-CC46-975E-B65F7B9FCBC6}"/>
              </a:ext>
            </a:extLst>
          </p:cNvPr>
          <p:cNvSpPr txBox="1">
            <a:spLocks/>
          </p:cNvSpPr>
          <p:nvPr userDrawn="1"/>
        </p:nvSpPr>
        <p:spPr>
          <a:xfrm>
            <a:off x="9110638"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chemeClr val="tx2"/>
                </a:solidFill>
                <a:latin typeface="Buckeye Sans 2" pitchFamily="2" charset="77"/>
              </a:rPr>
              <a:t>Subhead here</a:t>
            </a:r>
          </a:p>
        </p:txBody>
      </p:sp>
      <p:sp>
        <p:nvSpPr>
          <p:cNvPr id="58" name="Text Placeholder 4">
            <a:extLst>
              <a:ext uri="{FF2B5EF4-FFF2-40B4-BE49-F238E27FC236}">
                <a16:creationId xmlns:a16="http://schemas.microsoft.com/office/drawing/2014/main" id="{720DE8A7-2905-9D47-910F-A29537F8B85F}"/>
              </a:ext>
            </a:extLst>
          </p:cNvPr>
          <p:cNvSpPr txBox="1">
            <a:spLocks/>
          </p:cNvSpPr>
          <p:nvPr userDrawn="1"/>
        </p:nvSpPr>
        <p:spPr>
          <a:xfrm>
            <a:off x="9110638"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JUNE ’22</a:t>
            </a:r>
          </a:p>
        </p:txBody>
      </p:sp>
      <p:sp>
        <p:nvSpPr>
          <p:cNvPr id="12" name="Text Placeholder 3">
            <a:extLst>
              <a:ext uri="{FF2B5EF4-FFF2-40B4-BE49-F238E27FC236}">
                <a16:creationId xmlns:a16="http://schemas.microsoft.com/office/drawing/2014/main" id="{B2558125-C653-4F44-933D-862C0C8DF1D0}"/>
              </a:ext>
            </a:extLst>
          </p:cNvPr>
          <p:cNvSpPr txBox="1">
            <a:spLocks/>
          </p:cNvSpPr>
          <p:nvPr userDrawn="1"/>
        </p:nvSpPr>
        <p:spPr>
          <a:xfrm>
            <a:off x="6667997" y="2668468"/>
            <a:ext cx="1753386" cy="528215"/>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rgbClr val="414443"/>
                </a:solidFill>
                <a:latin typeface="Buckeye Sans 2" pitchFamily="2" charset="77"/>
              </a:rPr>
              <a:t>Lorem ipsum dolor sit </a:t>
            </a:r>
            <a:r>
              <a:rPr lang="en-US" b="0" i="0" dirty="0" err="1">
                <a:solidFill>
                  <a:srgbClr val="414443"/>
                </a:solidFill>
                <a:latin typeface="Buckeye Sans 2" pitchFamily="2" charset="77"/>
              </a:rPr>
              <a:t>amet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consectetur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adipiscing</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elit</a:t>
            </a:r>
            <a:r>
              <a:rPr lang="en-US" b="0" i="0" dirty="0">
                <a:solidFill>
                  <a:srgbClr val="414443"/>
                </a:solidFill>
                <a:latin typeface="Buckeye Sans 2" pitchFamily="2" charset="77"/>
              </a:rPr>
              <a:t>, sed do </a:t>
            </a:r>
            <a:r>
              <a:rPr lang="en-US" b="0" i="0" dirty="0" err="1">
                <a:solidFill>
                  <a:srgbClr val="414443"/>
                </a:solidFill>
                <a:latin typeface="Buckeye Sans 2" pitchFamily="2" charset="77"/>
              </a:rPr>
              <a:t>eiusmod</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tempor</a:t>
            </a:r>
            <a:r>
              <a:rPr lang="en-US" b="0" i="0" dirty="0">
                <a:solidFill>
                  <a:srgbClr val="414443"/>
                </a:solidFill>
                <a:latin typeface="Buckeye Sans 2" pitchFamily="2" charset="77"/>
              </a:rPr>
              <a:t>.</a:t>
            </a:r>
          </a:p>
        </p:txBody>
      </p:sp>
      <p:sp>
        <p:nvSpPr>
          <p:cNvPr id="11" name="Text Placeholder 4">
            <a:extLst>
              <a:ext uri="{FF2B5EF4-FFF2-40B4-BE49-F238E27FC236}">
                <a16:creationId xmlns:a16="http://schemas.microsoft.com/office/drawing/2014/main" id="{BD7D2516-4AA0-8A48-A8D3-4AA49035E149}"/>
              </a:ext>
            </a:extLst>
          </p:cNvPr>
          <p:cNvSpPr txBox="1">
            <a:spLocks/>
          </p:cNvSpPr>
          <p:nvPr userDrawn="1"/>
        </p:nvSpPr>
        <p:spPr>
          <a:xfrm>
            <a:off x="6667997"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chemeClr val="tx2"/>
                </a:solidFill>
                <a:latin typeface="Buckeye Sans 2" pitchFamily="2" charset="77"/>
              </a:rPr>
              <a:t>Subhead here</a:t>
            </a:r>
          </a:p>
        </p:txBody>
      </p:sp>
      <p:sp>
        <p:nvSpPr>
          <p:cNvPr id="10" name="Text Placeholder 4">
            <a:extLst>
              <a:ext uri="{FF2B5EF4-FFF2-40B4-BE49-F238E27FC236}">
                <a16:creationId xmlns:a16="http://schemas.microsoft.com/office/drawing/2014/main" id="{8A6C81A7-70D8-FD4F-9551-9B26A6AB17A2}"/>
              </a:ext>
            </a:extLst>
          </p:cNvPr>
          <p:cNvSpPr txBox="1">
            <a:spLocks/>
          </p:cNvSpPr>
          <p:nvPr userDrawn="1"/>
        </p:nvSpPr>
        <p:spPr>
          <a:xfrm>
            <a:off x="6667997"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APRIL ’22</a:t>
            </a:r>
          </a:p>
        </p:txBody>
      </p:sp>
      <p:sp>
        <p:nvSpPr>
          <p:cNvPr id="57" name="Text Placeholder 3">
            <a:extLst>
              <a:ext uri="{FF2B5EF4-FFF2-40B4-BE49-F238E27FC236}">
                <a16:creationId xmlns:a16="http://schemas.microsoft.com/office/drawing/2014/main" id="{009ADAAB-7E14-E94E-933B-88F32306121E}"/>
              </a:ext>
            </a:extLst>
          </p:cNvPr>
          <p:cNvSpPr txBox="1">
            <a:spLocks/>
          </p:cNvSpPr>
          <p:nvPr userDrawn="1"/>
        </p:nvSpPr>
        <p:spPr>
          <a:xfrm>
            <a:off x="6103314" y="4839019"/>
            <a:ext cx="2185718" cy="588063"/>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rgbClr val="414443"/>
                </a:solidFill>
                <a:latin typeface="Buckeye Sans 2" pitchFamily="2" charset="77"/>
              </a:rPr>
              <a:t>Lorem ipsum dolor sit </a:t>
            </a:r>
            <a:r>
              <a:rPr lang="en-US" b="0" i="0" dirty="0" err="1">
                <a:solidFill>
                  <a:srgbClr val="414443"/>
                </a:solidFill>
                <a:latin typeface="Buckeye Sans 2" pitchFamily="2" charset="77"/>
              </a:rPr>
              <a:t>amet</a:t>
            </a:r>
            <a:r>
              <a:rPr lang="en-US" b="0" i="0" dirty="0">
                <a:solidFill>
                  <a:srgbClr val="414443"/>
                </a:solidFill>
                <a:latin typeface="Buckeye Sans 2" pitchFamily="2" charset="77"/>
              </a:rPr>
              <a:t>, con sec </a:t>
            </a:r>
            <a:r>
              <a:rPr lang="en-US" b="0" i="0" dirty="0" err="1">
                <a:solidFill>
                  <a:srgbClr val="414443"/>
                </a:solidFill>
                <a:latin typeface="Buckeye Sans 2" pitchFamily="2" charset="77"/>
              </a:rPr>
              <a:t>tetur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adipiscing</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elit</a:t>
            </a:r>
            <a:r>
              <a:rPr lang="en-US" b="0" i="0" dirty="0">
                <a:solidFill>
                  <a:srgbClr val="414443"/>
                </a:solidFill>
                <a:latin typeface="Buckeye Sans 2" pitchFamily="2" charset="77"/>
              </a:rPr>
              <a:t>, sed do </a:t>
            </a:r>
            <a:r>
              <a:rPr lang="en-US" b="0" i="0" dirty="0" err="1">
                <a:solidFill>
                  <a:srgbClr val="414443"/>
                </a:solidFill>
                <a:latin typeface="Buckeye Sans 2" pitchFamily="2" charset="77"/>
              </a:rPr>
              <a:t>eiusmod</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tempor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incididunt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ut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labore</a:t>
            </a:r>
            <a:r>
              <a:rPr lang="en-US" b="0" i="0" dirty="0">
                <a:solidFill>
                  <a:srgbClr val="414443"/>
                </a:solidFill>
                <a:latin typeface="Buckeye Sans 2" pitchFamily="2" charset="77"/>
              </a:rPr>
              <a:t> et dolore.</a:t>
            </a:r>
          </a:p>
        </p:txBody>
      </p:sp>
      <p:sp>
        <p:nvSpPr>
          <p:cNvPr id="56" name="Text Placeholder 4">
            <a:extLst>
              <a:ext uri="{FF2B5EF4-FFF2-40B4-BE49-F238E27FC236}">
                <a16:creationId xmlns:a16="http://schemas.microsoft.com/office/drawing/2014/main" id="{FBFE7901-3D48-0548-A36D-610AF44BD442}"/>
              </a:ext>
            </a:extLst>
          </p:cNvPr>
          <p:cNvSpPr txBox="1">
            <a:spLocks/>
          </p:cNvSpPr>
          <p:nvPr userDrawn="1"/>
        </p:nvSpPr>
        <p:spPr>
          <a:xfrm>
            <a:off x="6103314"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chemeClr val="tx2"/>
                </a:solidFill>
                <a:latin typeface="Buckeye Sans 2" pitchFamily="2" charset="77"/>
              </a:rPr>
              <a:t>Subhead here</a:t>
            </a:r>
          </a:p>
        </p:txBody>
      </p:sp>
      <p:sp>
        <p:nvSpPr>
          <p:cNvPr id="55" name="Text Placeholder 4">
            <a:extLst>
              <a:ext uri="{FF2B5EF4-FFF2-40B4-BE49-F238E27FC236}">
                <a16:creationId xmlns:a16="http://schemas.microsoft.com/office/drawing/2014/main" id="{831A7F19-65ED-E745-8072-6DC2948E5D45}"/>
              </a:ext>
            </a:extLst>
          </p:cNvPr>
          <p:cNvSpPr txBox="1">
            <a:spLocks/>
          </p:cNvSpPr>
          <p:nvPr userDrawn="1"/>
        </p:nvSpPr>
        <p:spPr>
          <a:xfrm>
            <a:off x="6103314"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MARCH ’22</a:t>
            </a:r>
          </a:p>
        </p:txBody>
      </p:sp>
      <p:sp>
        <p:nvSpPr>
          <p:cNvPr id="9" name="Text Placeholder 3">
            <a:extLst>
              <a:ext uri="{FF2B5EF4-FFF2-40B4-BE49-F238E27FC236}">
                <a16:creationId xmlns:a16="http://schemas.microsoft.com/office/drawing/2014/main" id="{5F95554B-45FC-164F-862B-DA6DFDB5C466}"/>
              </a:ext>
            </a:extLst>
          </p:cNvPr>
          <p:cNvSpPr txBox="1">
            <a:spLocks/>
          </p:cNvSpPr>
          <p:nvPr userDrawn="1"/>
        </p:nvSpPr>
        <p:spPr>
          <a:xfrm>
            <a:off x="4326172" y="2668468"/>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rgbClr val="414443"/>
                </a:solidFill>
                <a:latin typeface="Buckeye Sans 2" pitchFamily="2" charset="77"/>
              </a:rPr>
              <a:t>Lorem ipsum dolor sit </a:t>
            </a:r>
            <a:r>
              <a:rPr lang="en-US" b="0" i="0" dirty="0" err="1">
                <a:solidFill>
                  <a:srgbClr val="414443"/>
                </a:solidFill>
                <a:latin typeface="Buckeye Sans 2" pitchFamily="2" charset="77"/>
              </a:rPr>
              <a:t>amet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consectetur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adipiscing</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elit</a:t>
            </a:r>
            <a:r>
              <a:rPr lang="en-US" b="0" i="0" dirty="0">
                <a:solidFill>
                  <a:srgbClr val="414443"/>
                </a:solidFill>
                <a:latin typeface="Buckeye Sans 2" pitchFamily="2" charset="77"/>
              </a:rPr>
              <a:t>, sed do </a:t>
            </a:r>
            <a:r>
              <a:rPr lang="en-US" b="0" i="0" dirty="0" err="1">
                <a:solidFill>
                  <a:srgbClr val="414443"/>
                </a:solidFill>
                <a:latin typeface="Buckeye Sans 2" pitchFamily="2" charset="77"/>
              </a:rPr>
              <a:t>eiusmod</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tempor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incididunt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ut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labore</a:t>
            </a:r>
            <a:r>
              <a:rPr lang="en-US" b="0" i="0" dirty="0">
                <a:solidFill>
                  <a:srgbClr val="414443"/>
                </a:solidFill>
                <a:latin typeface="Buckeye Sans 2" pitchFamily="2" charset="77"/>
              </a:rPr>
              <a:t> et dolore magna et.</a:t>
            </a:r>
          </a:p>
        </p:txBody>
      </p:sp>
      <p:sp>
        <p:nvSpPr>
          <p:cNvPr id="8" name="Text Placeholder 4">
            <a:extLst>
              <a:ext uri="{FF2B5EF4-FFF2-40B4-BE49-F238E27FC236}">
                <a16:creationId xmlns:a16="http://schemas.microsoft.com/office/drawing/2014/main" id="{380849B0-A846-6E41-A01D-BB4BFFC16515}"/>
              </a:ext>
            </a:extLst>
          </p:cNvPr>
          <p:cNvSpPr txBox="1">
            <a:spLocks/>
          </p:cNvSpPr>
          <p:nvPr userDrawn="1"/>
        </p:nvSpPr>
        <p:spPr>
          <a:xfrm>
            <a:off x="4326172"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chemeClr val="tx2"/>
                </a:solidFill>
                <a:latin typeface="Buckeye Sans 2" pitchFamily="2" charset="77"/>
              </a:rPr>
              <a:t>Subhead here</a:t>
            </a:r>
          </a:p>
        </p:txBody>
      </p:sp>
      <p:sp>
        <p:nvSpPr>
          <p:cNvPr id="7" name="Text Placeholder 4">
            <a:extLst>
              <a:ext uri="{FF2B5EF4-FFF2-40B4-BE49-F238E27FC236}">
                <a16:creationId xmlns:a16="http://schemas.microsoft.com/office/drawing/2014/main" id="{ED7A3491-5DDC-D346-9E00-F96F44D4D8F2}"/>
              </a:ext>
            </a:extLst>
          </p:cNvPr>
          <p:cNvSpPr txBox="1">
            <a:spLocks/>
          </p:cNvSpPr>
          <p:nvPr userDrawn="1"/>
        </p:nvSpPr>
        <p:spPr>
          <a:xfrm>
            <a:off x="4326172"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FEBRUARY ’22</a:t>
            </a:r>
          </a:p>
        </p:txBody>
      </p:sp>
      <p:sp>
        <p:nvSpPr>
          <p:cNvPr id="54" name="Text Placeholder 3">
            <a:extLst>
              <a:ext uri="{FF2B5EF4-FFF2-40B4-BE49-F238E27FC236}">
                <a16:creationId xmlns:a16="http://schemas.microsoft.com/office/drawing/2014/main" id="{12CE547F-6ABA-EA4E-AF3A-4A50D06BB559}"/>
              </a:ext>
            </a:extLst>
          </p:cNvPr>
          <p:cNvSpPr txBox="1">
            <a:spLocks/>
          </p:cNvSpPr>
          <p:nvPr userDrawn="1"/>
        </p:nvSpPr>
        <p:spPr>
          <a:xfrm>
            <a:off x="3423473" y="4839019"/>
            <a:ext cx="2132140" cy="81626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rgbClr val="414443"/>
                </a:solidFill>
                <a:latin typeface="Buckeye Sans 2" pitchFamily="2" charset="77"/>
              </a:rPr>
              <a:t>Lorem ipsum dolor sit </a:t>
            </a:r>
            <a:r>
              <a:rPr lang="en-US" b="0" i="0" dirty="0" err="1">
                <a:solidFill>
                  <a:srgbClr val="414443"/>
                </a:solidFill>
                <a:latin typeface="Buckeye Sans 2" pitchFamily="2" charset="77"/>
              </a:rPr>
              <a:t>amet</a:t>
            </a:r>
            <a:r>
              <a:rPr lang="en-US" b="0" i="0" dirty="0">
                <a:solidFill>
                  <a:srgbClr val="414443"/>
                </a:solidFill>
                <a:latin typeface="Buckeye Sans 2" pitchFamily="2" charset="77"/>
              </a:rPr>
              <a:t>, con sec </a:t>
            </a:r>
            <a:r>
              <a:rPr lang="en-US" b="0" i="0" dirty="0" err="1">
                <a:solidFill>
                  <a:srgbClr val="414443"/>
                </a:solidFill>
                <a:latin typeface="Buckeye Sans 2" pitchFamily="2" charset="77"/>
              </a:rPr>
              <a:t>tetur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adipiscing</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elit</a:t>
            </a:r>
            <a:r>
              <a:rPr lang="en-US" b="0" i="0" dirty="0">
                <a:solidFill>
                  <a:srgbClr val="414443"/>
                </a:solidFill>
                <a:latin typeface="Buckeye Sans 2" pitchFamily="2" charset="77"/>
              </a:rPr>
              <a:t>, sed do </a:t>
            </a:r>
            <a:r>
              <a:rPr lang="en-US" b="0" i="0" dirty="0" err="1">
                <a:solidFill>
                  <a:srgbClr val="414443"/>
                </a:solidFill>
                <a:latin typeface="Buckeye Sans 2" pitchFamily="2" charset="77"/>
              </a:rPr>
              <a:t>eiusmod</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tempor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incididunt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ut</a:t>
            </a:r>
            <a:r>
              <a:rPr lang="en-US" b="0" i="0" dirty="0">
                <a:solidFill>
                  <a:srgbClr val="414443"/>
                </a:solidFill>
                <a:latin typeface="Buckeye Sans 2" pitchFamily="2" charset="77"/>
              </a:rPr>
              <a:t> labore et dolore magna et </a:t>
            </a:r>
            <a:r>
              <a:rPr lang="en-US" b="0" i="0" dirty="0" err="1">
                <a:solidFill>
                  <a:srgbClr val="414443"/>
                </a:solidFill>
                <a:latin typeface="Buckeye Sans 2" pitchFamily="2" charset="77"/>
              </a:rPr>
              <a:t>aliqua</a:t>
            </a:r>
            <a:r>
              <a:rPr lang="en-US" b="0" i="0" dirty="0">
                <a:solidFill>
                  <a:srgbClr val="414443"/>
                </a:solidFill>
                <a:latin typeface="Buckeye Sans 2" pitchFamily="2" charset="77"/>
              </a:rPr>
              <a:t>. Ut </a:t>
            </a:r>
            <a:r>
              <a:rPr lang="en-US" b="0" i="0" dirty="0" err="1">
                <a:solidFill>
                  <a:srgbClr val="414443"/>
                </a:solidFill>
                <a:latin typeface="Buckeye Sans 2" pitchFamily="2" charset="77"/>
              </a:rPr>
              <a:t>enim</a:t>
            </a:r>
            <a:r>
              <a:rPr lang="en-US" b="0" i="0" dirty="0">
                <a:solidFill>
                  <a:srgbClr val="414443"/>
                </a:solidFill>
                <a:latin typeface="Buckeye Sans 2" pitchFamily="2" charset="77"/>
              </a:rPr>
              <a:t> ad minim </a:t>
            </a:r>
            <a:r>
              <a:rPr lang="en-US" b="0" i="0" dirty="0" err="1">
                <a:solidFill>
                  <a:srgbClr val="414443"/>
                </a:solidFill>
                <a:latin typeface="Buckeye Sans 2" pitchFamily="2" charset="77"/>
              </a:rPr>
              <a:t>veniam</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quis</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nostrud</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tempor</a:t>
            </a:r>
            <a:r>
              <a:rPr lang="en-US" b="0" i="0" dirty="0">
                <a:solidFill>
                  <a:srgbClr val="414443"/>
                </a:solidFill>
                <a:latin typeface="Buckeye Sans 2" pitchFamily="2" charset="77"/>
              </a:rPr>
              <a:t>.</a:t>
            </a:r>
          </a:p>
        </p:txBody>
      </p:sp>
      <p:sp>
        <p:nvSpPr>
          <p:cNvPr id="53" name="Text Placeholder 4">
            <a:extLst>
              <a:ext uri="{FF2B5EF4-FFF2-40B4-BE49-F238E27FC236}">
                <a16:creationId xmlns:a16="http://schemas.microsoft.com/office/drawing/2014/main" id="{03E3233D-D159-8E40-85EB-340D826827D5}"/>
              </a:ext>
            </a:extLst>
          </p:cNvPr>
          <p:cNvSpPr txBox="1">
            <a:spLocks/>
          </p:cNvSpPr>
          <p:nvPr userDrawn="1"/>
        </p:nvSpPr>
        <p:spPr>
          <a:xfrm>
            <a:off x="3423473"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chemeClr val="tx2"/>
                </a:solidFill>
                <a:latin typeface="Buckeye Sans 2" pitchFamily="2" charset="77"/>
              </a:rPr>
              <a:t>Subhead here</a:t>
            </a:r>
          </a:p>
        </p:txBody>
      </p:sp>
      <p:sp>
        <p:nvSpPr>
          <p:cNvPr id="52" name="Text Placeholder 4">
            <a:extLst>
              <a:ext uri="{FF2B5EF4-FFF2-40B4-BE49-F238E27FC236}">
                <a16:creationId xmlns:a16="http://schemas.microsoft.com/office/drawing/2014/main" id="{ABA00626-4AEA-1E44-AC25-4EDD77F3CBEE}"/>
              </a:ext>
            </a:extLst>
          </p:cNvPr>
          <p:cNvSpPr txBox="1">
            <a:spLocks/>
          </p:cNvSpPr>
          <p:nvPr userDrawn="1"/>
        </p:nvSpPr>
        <p:spPr>
          <a:xfrm>
            <a:off x="3423473"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JANUARY ’22</a:t>
            </a:r>
          </a:p>
        </p:txBody>
      </p:sp>
      <p:sp>
        <p:nvSpPr>
          <p:cNvPr id="6" name="Text Placeholder 3">
            <a:extLst>
              <a:ext uri="{FF2B5EF4-FFF2-40B4-BE49-F238E27FC236}">
                <a16:creationId xmlns:a16="http://schemas.microsoft.com/office/drawing/2014/main" id="{385C126A-A3D5-A04C-8205-FF319C2E9FAB}"/>
              </a:ext>
            </a:extLst>
          </p:cNvPr>
          <p:cNvSpPr txBox="1">
            <a:spLocks/>
          </p:cNvSpPr>
          <p:nvPr userDrawn="1"/>
        </p:nvSpPr>
        <p:spPr>
          <a:xfrm>
            <a:off x="1850471" y="2668467"/>
            <a:ext cx="1745763" cy="674245"/>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rgbClr val="414443"/>
                </a:solidFill>
                <a:latin typeface="Buckeye Sans 2" pitchFamily="2" charset="77"/>
              </a:rPr>
              <a:t>Lorem ipsum dolor sit </a:t>
            </a:r>
            <a:r>
              <a:rPr lang="en-US" b="0" i="0" dirty="0" err="1">
                <a:solidFill>
                  <a:srgbClr val="414443"/>
                </a:solidFill>
                <a:latin typeface="Buckeye Sans 2" pitchFamily="2" charset="77"/>
              </a:rPr>
              <a:t>amet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consectetur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adipiscing</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elit</a:t>
            </a:r>
            <a:r>
              <a:rPr lang="en-US" b="0" i="0" dirty="0">
                <a:solidFill>
                  <a:srgbClr val="414443"/>
                </a:solidFill>
                <a:latin typeface="Buckeye Sans 2" pitchFamily="2" charset="77"/>
              </a:rPr>
              <a:t>, sed do </a:t>
            </a:r>
            <a:r>
              <a:rPr lang="en-US" b="0" i="0" dirty="0" err="1">
                <a:solidFill>
                  <a:srgbClr val="414443"/>
                </a:solidFill>
                <a:latin typeface="Buckeye Sans 2" pitchFamily="2" charset="77"/>
              </a:rPr>
              <a:t>eiusmod</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tempor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incididunt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ut</a:t>
            </a:r>
            <a:r>
              <a:rPr lang="en-US" b="0" i="0" dirty="0">
                <a:solidFill>
                  <a:srgbClr val="414443"/>
                </a:solidFill>
                <a:latin typeface="Buckeye Sans 2" pitchFamily="2" charset="77"/>
              </a:rPr>
              <a:t> labore et dolore magna et.</a:t>
            </a:r>
          </a:p>
        </p:txBody>
      </p:sp>
      <p:sp>
        <p:nvSpPr>
          <p:cNvPr id="5" name="Text Placeholder 4">
            <a:extLst>
              <a:ext uri="{FF2B5EF4-FFF2-40B4-BE49-F238E27FC236}">
                <a16:creationId xmlns:a16="http://schemas.microsoft.com/office/drawing/2014/main" id="{0F2D5840-C239-DF40-BFE9-DBD04767EA05}"/>
              </a:ext>
            </a:extLst>
          </p:cNvPr>
          <p:cNvSpPr txBox="1">
            <a:spLocks/>
          </p:cNvSpPr>
          <p:nvPr userDrawn="1"/>
        </p:nvSpPr>
        <p:spPr>
          <a:xfrm>
            <a:off x="1850471"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chemeClr val="tx2"/>
                </a:solidFill>
                <a:latin typeface="Buckeye Sans 2" pitchFamily="2" charset="77"/>
              </a:rPr>
              <a:t>Subhead here</a:t>
            </a:r>
          </a:p>
        </p:txBody>
      </p:sp>
      <p:sp>
        <p:nvSpPr>
          <p:cNvPr id="4" name="Text Placeholder 4">
            <a:extLst>
              <a:ext uri="{FF2B5EF4-FFF2-40B4-BE49-F238E27FC236}">
                <a16:creationId xmlns:a16="http://schemas.microsoft.com/office/drawing/2014/main" id="{5BD414BC-0B7E-C343-AA39-707CFA224B0F}"/>
              </a:ext>
            </a:extLst>
          </p:cNvPr>
          <p:cNvSpPr txBox="1">
            <a:spLocks/>
          </p:cNvSpPr>
          <p:nvPr userDrawn="1"/>
        </p:nvSpPr>
        <p:spPr>
          <a:xfrm>
            <a:off x="1850471" y="2284680"/>
            <a:ext cx="1753386" cy="158010"/>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NOVEMBER ’21</a:t>
            </a:r>
          </a:p>
        </p:txBody>
      </p:sp>
      <p:sp>
        <p:nvSpPr>
          <p:cNvPr id="51" name="Text Placeholder 3">
            <a:extLst>
              <a:ext uri="{FF2B5EF4-FFF2-40B4-BE49-F238E27FC236}">
                <a16:creationId xmlns:a16="http://schemas.microsoft.com/office/drawing/2014/main" id="{3CE5B0E8-81C7-6349-98B7-1687FF2E9147}"/>
              </a:ext>
            </a:extLst>
          </p:cNvPr>
          <p:cNvSpPr txBox="1">
            <a:spLocks/>
          </p:cNvSpPr>
          <p:nvPr userDrawn="1"/>
        </p:nvSpPr>
        <p:spPr>
          <a:xfrm>
            <a:off x="1122386" y="4839019"/>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rgbClr val="414443"/>
                </a:solidFill>
                <a:latin typeface="Buckeye Sans 2" pitchFamily="2" charset="77"/>
              </a:rPr>
              <a:t>Lorem ipsum dolor sit </a:t>
            </a:r>
            <a:r>
              <a:rPr lang="en-US" b="0" i="0" dirty="0" err="1">
                <a:solidFill>
                  <a:srgbClr val="414443"/>
                </a:solidFill>
                <a:latin typeface="Buckeye Sans 2" pitchFamily="2" charset="77"/>
              </a:rPr>
              <a:t>amet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consectetur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adipiscing</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elit</a:t>
            </a:r>
            <a:r>
              <a:rPr lang="en-US" b="0" i="0" dirty="0">
                <a:solidFill>
                  <a:srgbClr val="414443"/>
                </a:solidFill>
                <a:latin typeface="Buckeye Sans 2" pitchFamily="2" charset="77"/>
              </a:rPr>
              <a:t>, sed do </a:t>
            </a:r>
            <a:r>
              <a:rPr lang="en-US" b="0" i="0" dirty="0" err="1">
                <a:solidFill>
                  <a:srgbClr val="414443"/>
                </a:solidFill>
                <a:latin typeface="Buckeye Sans 2" pitchFamily="2" charset="77"/>
              </a:rPr>
              <a:t>eiusmod</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tempor</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incididunt</a:t>
            </a:r>
            <a:r>
              <a:rPr lang="en-US" b="0" i="0" dirty="0">
                <a:solidFill>
                  <a:srgbClr val="414443"/>
                </a:solidFill>
                <a:latin typeface="Buckeye Sans 2" pitchFamily="2" charset="77"/>
              </a:rPr>
              <a:t> </a:t>
            </a:r>
            <a:r>
              <a:rPr lang="en-US" b="0" i="0" dirty="0" err="1">
                <a:solidFill>
                  <a:srgbClr val="414443"/>
                </a:solidFill>
                <a:latin typeface="Buckeye Sans 2" pitchFamily="2" charset="77"/>
              </a:rPr>
              <a:t>ut</a:t>
            </a:r>
            <a:r>
              <a:rPr lang="en-US" b="0" i="0" dirty="0">
                <a:solidFill>
                  <a:srgbClr val="414443"/>
                </a:solidFill>
                <a:latin typeface="Buckeye Sans 2" pitchFamily="2" charset="77"/>
              </a:rPr>
              <a:t> labore et dolore.</a:t>
            </a:r>
          </a:p>
        </p:txBody>
      </p:sp>
      <p:sp>
        <p:nvSpPr>
          <p:cNvPr id="50" name="Text Placeholder 4">
            <a:extLst>
              <a:ext uri="{FF2B5EF4-FFF2-40B4-BE49-F238E27FC236}">
                <a16:creationId xmlns:a16="http://schemas.microsoft.com/office/drawing/2014/main" id="{ECE96A79-2DBF-B148-B259-7F4BEB644590}"/>
              </a:ext>
            </a:extLst>
          </p:cNvPr>
          <p:cNvSpPr txBox="1">
            <a:spLocks/>
          </p:cNvSpPr>
          <p:nvPr userDrawn="1"/>
        </p:nvSpPr>
        <p:spPr>
          <a:xfrm>
            <a:off x="1122386"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chemeClr val="tx2"/>
                </a:solidFill>
                <a:latin typeface="Buckeye Sans 2" pitchFamily="2" charset="77"/>
              </a:rPr>
              <a:t>Subhead here</a:t>
            </a:r>
          </a:p>
        </p:txBody>
      </p:sp>
      <p:sp>
        <p:nvSpPr>
          <p:cNvPr id="49" name="Text Placeholder 4">
            <a:extLst>
              <a:ext uri="{FF2B5EF4-FFF2-40B4-BE49-F238E27FC236}">
                <a16:creationId xmlns:a16="http://schemas.microsoft.com/office/drawing/2014/main" id="{1B8BC20A-5C83-8640-A50B-280EAAE834BB}"/>
              </a:ext>
            </a:extLst>
          </p:cNvPr>
          <p:cNvSpPr txBox="1">
            <a:spLocks/>
          </p:cNvSpPr>
          <p:nvPr userDrawn="1"/>
        </p:nvSpPr>
        <p:spPr>
          <a:xfrm>
            <a:off x="1122386"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OCTOBER ’21</a:t>
            </a:r>
          </a:p>
        </p:txBody>
      </p:sp>
      <p:sp>
        <p:nvSpPr>
          <p:cNvPr id="66" name="Title Placeholder 1">
            <a:extLst>
              <a:ext uri="{FF2B5EF4-FFF2-40B4-BE49-F238E27FC236}">
                <a16:creationId xmlns:a16="http://schemas.microsoft.com/office/drawing/2014/main" id="{C396FA5D-E7D0-3846-AD46-D8193C99F1C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cxnSp>
        <p:nvCxnSpPr>
          <p:cNvPr id="17" name="Straight Connector 16">
            <a:extLst>
              <a:ext uri="{FF2B5EF4-FFF2-40B4-BE49-F238E27FC236}">
                <a16:creationId xmlns:a16="http://schemas.microsoft.com/office/drawing/2014/main" id="{872FC2DB-B68D-9029-C5F3-745346A9E80D}"/>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A0F300D-F394-437A-C2CB-FF66D2EA7C1C}"/>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19363616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ontent and Photo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0BE5E76-B4A1-B44E-9927-E06AA1129C92}"/>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BE9AA74-64CA-3945-B7C7-281D21FD2F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30361" y="363538"/>
            <a:ext cx="5417546" cy="5580062"/>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1" y="2483216"/>
            <a:ext cx="4572488" cy="3670057"/>
          </a:xfrm>
        </p:spPr>
        <p:txBody>
          <a:bodyPr numCol="1" spcCol="0">
            <a:noAutofit/>
          </a:bodyPr>
          <a:lstStyle>
            <a:lvl1pPr marL="0" indent="0">
              <a:lnSpc>
                <a:spcPct val="100000"/>
              </a:lnSpc>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6000" y="1143000"/>
            <a:ext cx="4525596" cy="626548"/>
          </a:xfrm>
          <a:prstGeom prst="rect">
            <a:avLst/>
          </a:prstGeom>
        </p:spPr>
        <p:txBody>
          <a:bodyPr vert="horz" lIns="0" tIns="0" rIns="0" bIns="0" rtlCol="0" anchor="t">
            <a:noAutofit/>
          </a:bodyPr>
          <a:lstStyle/>
          <a:p>
            <a:r>
              <a:rPr lang="en-US" dirty="0"/>
              <a:t>Click to edit Master title style</a:t>
            </a:r>
          </a:p>
        </p:txBody>
      </p:sp>
      <p:cxnSp>
        <p:nvCxnSpPr>
          <p:cNvPr id="3" name="Straight Connector 2">
            <a:extLst>
              <a:ext uri="{FF2B5EF4-FFF2-40B4-BE49-F238E27FC236}">
                <a16:creationId xmlns:a16="http://schemas.microsoft.com/office/drawing/2014/main" id="{6EFDEBA4-CF69-20BD-053F-74A65C2E3B31}"/>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DED15E4-E544-9202-AB6A-DAB9DA9DDF3F}"/>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71157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wo-column Comparison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55951596-919A-3343-80D9-34AFA70FF7B9}"/>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lide Number Placeholder 5">
            <a:extLst>
              <a:ext uri="{FF2B5EF4-FFF2-40B4-BE49-F238E27FC236}">
                <a16:creationId xmlns:a16="http://schemas.microsoft.com/office/drawing/2014/main" id="{50830B1B-7B59-EE46-96CA-194E928E76BC}"/>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6" name="Straight Connector 15">
            <a:extLst>
              <a:ext uri="{FF2B5EF4-FFF2-40B4-BE49-F238E27FC236}">
                <a16:creationId xmlns:a16="http://schemas.microsoft.com/office/drawing/2014/main" id="{0026BED3-5CAA-2940-B12F-799C81CD221F}"/>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79ED083-4947-284F-AB6B-631094A2285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77728" y="485902"/>
            <a:ext cx="1414272" cy="422317"/>
          </a:xfrm>
          <a:prstGeom prst="rect">
            <a:avLst/>
          </a:prstGeom>
        </p:spPr>
      </p:pic>
      <p:sp>
        <p:nvSpPr>
          <p:cNvPr id="18" name="TextBox 17">
            <a:extLst>
              <a:ext uri="{FF2B5EF4-FFF2-40B4-BE49-F238E27FC236}">
                <a16:creationId xmlns:a16="http://schemas.microsoft.com/office/drawing/2014/main" id="{51E41223-2DDA-9C46-9F07-D5E8872C07D6}"/>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ExtraBold" pitchFamily="2" charset="77"/>
              </a:rPr>
              <a:t>OHIO STATE UNIVERSITY EXTENSION</a:t>
            </a:r>
          </a:p>
        </p:txBody>
      </p:sp>
      <p:sp>
        <p:nvSpPr>
          <p:cNvPr id="6" name="Slide Number Placeholder 5">
            <a:extLst>
              <a:ext uri="{FF2B5EF4-FFF2-40B4-BE49-F238E27FC236}">
                <a16:creationId xmlns:a16="http://schemas.microsoft.com/office/drawing/2014/main" id="{CD499B5A-7DCC-4693-81DE-0BE66B97B47C}"/>
              </a:ext>
              <a:ext uri="{C183D7F6-B498-43B3-948B-1728B52AA6E4}">
                <adec:decorative xmlns:adec="http://schemas.microsoft.com/office/drawing/2017/decorative" val="1"/>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3" name="Straight Connector 2">
            <a:extLst>
              <a:ext uri="{FF2B5EF4-FFF2-40B4-BE49-F238E27FC236}">
                <a16:creationId xmlns:a16="http://schemas.microsoft.com/office/drawing/2014/main" id="{ADA2131B-1F74-FF48-BCAE-7574DF9B05B6}"/>
              </a:ext>
              <a:ext uri="{C183D7F6-B498-43B3-948B-1728B52AA6E4}">
                <adec:decorative xmlns:adec="http://schemas.microsoft.com/office/drawing/2017/decorative" val="1"/>
              </a:ext>
            </a:extLst>
          </p:cNvPr>
          <p:cNvCxnSpPr/>
          <p:nvPr userDrawn="1"/>
        </p:nvCxnSpPr>
        <p:spPr>
          <a:xfrm>
            <a:off x="5404338" y="2038474"/>
            <a:ext cx="0" cy="4126523"/>
          </a:xfrm>
          <a:prstGeom prst="line">
            <a:avLst/>
          </a:prstGeom>
          <a:ln w="12700">
            <a:solidFill>
              <a:srgbClr val="BFC6CB"/>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806B9709-D47F-8244-84CF-E7A6E07BB03E}"/>
              </a:ext>
            </a:extLst>
          </p:cNvPr>
          <p:cNvSpPr>
            <a:spLocks noGrp="1"/>
          </p:cNvSpPr>
          <p:nvPr>
            <p:ph sz="half" idx="17"/>
          </p:nvPr>
        </p:nvSpPr>
        <p:spPr>
          <a:xfrm>
            <a:off x="5791200"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a:extLst>
              <a:ext uri="{FF2B5EF4-FFF2-40B4-BE49-F238E27FC236}">
                <a16:creationId xmlns:a16="http://schemas.microsoft.com/office/drawing/2014/main" id="{87EFCDFB-7048-5643-AC3D-1B775FF92BD5}"/>
              </a:ext>
            </a:extLst>
          </p:cNvPr>
          <p:cNvSpPr>
            <a:spLocks noGrp="1"/>
          </p:cNvSpPr>
          <p:nvPr>
            <p:ph type="body" sz="quarter" idx="16" hasCustomPrompt="1"/>
          </p:nvPr>
        </p:nvSpPr>
        <p:spPr>
          <a:xfrm>
            <a:off x="5791200" y="2026874"/>
            <a:ext cx="4150458" cy="292954"/>
          </a:xfrm>
        </p:spPr>
        <p:txBody>
          <a:bodyPr>
            <a:normAutofit/>
          </a:bodyPr>
          <a:lstStyle>
            <a:lvl1pPr marL="0" indent="0">
              <a:buNone/>
              <a:defRPr sz="1600" b="1" i="0">
                <a:latin typeface="Buckeye Sans ExtraBold" pitchFamily="2" charset="77"/>
              </a:defRPr>
            </a:lvl1pPr>
          </a:lstStyle>
          <a:p>
            <a:pPr lvl="0"/>
            <a:r>
              <a:rPr lang="en-US" dirty="0"/>
              <a:t>CLICK TO EDIT MASTER TEXT STYLES</a:t>
            </a:r>
          </a:p>
        </p:txBody>
      </p:sp>
      <p:sp>
        <p:nvSpPr>
          <p:cNvPr id="14" name="Content Placeholder 3">
            <a:extLst>
              <a:ext uri="{FF2B5EF4-FFF2-40B4-BE49-F238E27FC236}">
                <a16:creationId xmlns:a16="http://schemas.microsoft.com/office/drawing/2014/main" id="{59CB54DC-B279-5A42-8B13-00B74FEE7A63}"/>
              </a:ext>
            </a:extLst>
          </p:cNvPr>
          <p:cNvSpPr>
            <a:spLocks noGrp="1"/>
          </p:cNvSpPr>
          <p:nvPr>
            <p:ph sz="half" idx="2"/>
          </p:nvPr>
        </p:nvSpPr>
        <p:spPr>
          <a:xfrm>
            <a:off x="839788"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1">
            <a:extLst>
              <a:ext uri="{FF2B5EF4-FFF2-40B4-BE49-F238E27FC236}">
                <a16:creationId xmlns:a16="http://schemas.microsoft.com/office/drawing/2014/main" id="{AD267245-C79B-974C-B0B2-B3A68A0875B9}"/>
              </a:ext>
            </a:extLst>
          </p:cNvPr>
          <p:cNvSpPr>
            <a:spLocks noGrp="1"/>
          </p:cNvSpPr>
          <p:nvPr>
            <p:ph type="body" sz="quarter" idx="14" hasCustomPrompt="1"/>
          </p:nvPr>
        </p:nvSpPr>
        <p:spPr>
          <a:xfrm>
            <a:off x="831850" y="2026874"/>
            <a:ext cx="4150458" cy="292954"/>
          </a:xfrm>
        </p:spPr>
        <p:txBody>
          <a:bodyPr>
            <a:normAutofit/>
          </a:bodyPr>
          <a:lstStyle>
            <a:lvl1pPr marL="0" indent="0">
              <a:buNone/>
              <a:defRPr sz="1600" b="1" i="0">
                <a:latin typeface="Buckeye Sans ExtraBold" pitchFamily="2" charset="77"/>
              </a:defRPr>
            </a:lvl1pPr>
          </a:lstStyle>
          <a:p>
            <a:pPr lvl="0"/>
            <a:r>
              <a:rPr lang="en-US" dirty="0"/>
              <a:t>CLICK TO EDIT MASTER TEXT STYLES</a:t>
            </a:r>
          </a:p>
        </p:txBody>
      </p:sp>
      <p:sp>
        <p:nvSpPr>
          <p:cNvPr id="9" name="Title Placeholder 1">
            <a:extLst>
              <a:ext uri="{FF2B5EF4-FFF2-40B4-BE49-F238E27FC236}">
                <a16:creationId xmlns:a16="http://schemas.microsoft.com/office/drawing/2014/main" id="{005551C3-4628-B240-A12C-B38D5F922CCE}"/>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1800430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ontent and Multiple Photos Slid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4E3109E0-04F9-104D-BD30-B4898DAB3D8E}"/>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09EF5C2-DA6B-E947-975B-A2037722A8A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0" name="Picture Placeholder 11">
            <a:extLst>
              <a:ext uri="{FF2B5EF4-FFF2-40B4-BE49-F238E27FC236}">
                <a16:creationId xmlns:a16="http://schemas.microsoft.com/office/drawing/2014/main" id="{0A2CFE2F-14D5-364C-BFC4-CD3B69032824}"/>
              </a:ext>
            </a:extLst>
          </p:cNvPr>
          <p:cNvSpPr>
            <a:spLocks noGrp="1"/>
          </p:cNvSpPr>
          <p:nvPr>
            <p:ph type="pic" sz="quarter" idx="16" hasCustomPrompt="1"/>
          </p:nvPr>
        </p:nvSpPr>
        <p:spPr>
          <a:xfrm>
            <a:off x="3051545" y="3429000"/>
            <a:ext cx="2600428" cy="2429540"/>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7" name="Picture Placeholder 11">
            <a:extLst>
              <a:ext uri="{FF2B5EF4-FFF2-40B4-BE49-F238E27FC236}">
                <a16:creationId xmlns:a16="http://schemas.microsoft.com/office/drawing/2014/main" id="{DB736BB0-367D-824F-974F-BE6450E6144A}"/>
              </a:ext>
            </a:extLst>
          </p:cNvPr>
          <p:cNvSpPr>
            <a:spLocks noGrp="1"/>
          </p:cNvSpPr>
          <p:nvPr>
            <p:ph type="pic" sz="quarter" idx="15" hasCustomPrompt="1"/>
          </p:nvPr>
        </p:nvSpPr>
        <p:spPr>
          <a:xfrm>
            <a:off x="440994" y="3428999"/>
            <a:ext cx="2504225" cy="2418907"/>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40994" y="363538"/>
            <a:ext cx="5194262" cy="2989262"/>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0" y="2483216"/>
            <a:ext cx="4572488" cy="3670057"/>
          </a:xfrm>
        </p:spPr>
        <p:txBody>
          <a:bodyPr numCol="1" spcCol="0">
            <a:noAutofit/>
          </a:bodyPr>
          <a:lstStyle>
            <a:lvl1pPr marL="0" indent="0">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5999" y="1143000"/>
            <a:ext cx="4525596" cy="626548"/>
          </a:xfrm>
          <a:prstGeom prst="rect">
            <a:avLst/>
          </a:prstGeom>
        </p:spPr>
        <p:txBody>
          <a:bodyPr vert="horz" lIns="0" tIns="0" rIns="0" bIns="0" rtlCol="0" anchor="t">
            <a:noAutofit/>
          </a:bodyPr>
          <a:lstStyle/>
          <a:p>
            <a:r>
              <a:rPr lang="en-US" dirty="0"/>
              <a:t>Click to edit Master title style</a:t>
            </a:r>
          </a:p>
        </p:txBody>
      </p:sp>
      <p:cxnSp>
        <p:nvCxnSpPr>
          <p:cNvPr id="4" name="Straight Connector 3">
            <a:extLst>
              <a:ext uri="{FF2B5EF4-FFF2-40B4-BE49-F238E27FC236}">
                <a16:creationId xmlns:a16="http://schemas.microsoft.com/office/drawing/2014/main" id="{EE4C9974-5672-10FD-051A-F53604523F82}"/>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88B3CCE-394A-5F8D-D82C-D680F1F28280}"/>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2395827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Full Image Slid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013C2662-698E-D641-B473-88E6AE50B2C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dirty="0"/>
              <a:t>Click to edit</a:t>
            </a:r>
          </a:p>
        </p:txBody>
      </p:sp>
      <p:sp>
        <p:nvSpPr>
          <p:cNvPr id="5" name="Freeform 4">
            <a:extLst>
              <a:ext uri="{FF2B5EF4-FFF2-40B4-BE49-F238E27FC236}">
                <a16:creationId xmlns:a16="http://schemas.microsoft.com/office/drawing/2014/main" id="{0607BCB9-FFF2-5C47-80B4-E4FE8282DF7B}"/>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2" pitchFamily="2" charset="77"/>
            </a:endParaRPr>
          </a:p>
        </p:txBody>
      </p:sp>
      <p:sp>
        <p:nvSpPr>
          <p:cNvPr id="7" name="Slide Number Placeholder 5">
            <a:extLst>
              <a:ext uri="{FF2B5EF4-FFF2-40B4-BE49-F238E27FC236}">
                <a16:creationId xmlns:a16="http://schemas.microsoft.com/office/drawing/2014/main" id="{6FF5CDC5-F41C-1141-A7D5-BB67F7C231E2}"/>
              </a:ext>
              <a:ext uri="{C183D7F6-B498-43B3-948B-1728B52AA6E4}">
                <adec:decorative xmlns:adec="http://schemas.microsoft.com/office/drawing/2017/decorative" val="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b="0" i="0" smtClean="0">
                <a:latin typeface="Buckeye Sans 2" pitchFamily="2" charset="77"/>
              </a:rPr>
              <a:pPr/>
              <a:t>‹#›</a:t>
            </a:fld>
            <a:endParaRPr lang="en-US" b="0" i="0" dirty="0">
              <a:latin typeface="Buckeye Sans 2" pitchFamily="2" charset="77"/>
            </a:endParaRPr>
          </a:p>
        </p:txBody>
      </p:sp>
      <p:cxnSp>
        <p:nvCxnSpPr>
          <p:cNvPr id="8" name="Straight Connector 7">
            <a:extLst>
              <a:ext uri="{FF2B5EF4-FFF2-40B4-BE49-F238E27FC236}">
                <a16:creationId xmlns:a16="http://schemas.microsoft.com/office/drawing/2014/main" id="{8C4EC07F-EBC2-CB48-B3BC-2002AEF09EAF}"/>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903285-901F-E641-9F3D-C04BFC89038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0" name="TextBox 9">
            <a:extLst>
              <a:ext uri="{FF2B5EF4-FFF2-40B4-BE49-F238E27FC236}">
                <a16:creationId xmlns:a16="http://schemas.microsoft.com/office/drawing/2014/main" id="{4E6C43A0-0001-F047-A43F-92F0766926AC}"/>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(INSERT NAME) COUNTY</a:t>
            </a:r>
          </a:p>
        </p:txBody>
      </p:sp>
      <p:sp>
        <p:nvSpPr>
          <p:cNvPr id="6" name="Slide Number Placeholder 5">
            <a:extLst>
              <a:ext uri="{FF2B5EF4-FFF2-40B4-BE49-F238E27FC236}">
                <a16:creationId xmlns:a16="http://schemas.microsoft.com/office/drawing/2014/main" id="{C6899665-9022-4763-9F34-BC62AC635B9F}"/>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dirty="0"/>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0" y="0"/>
            <a:ext cx="12192000" cy="6858000"/>
          </a:xfrm>
          <a:solidFill>
            <a:srgbClr val="BFC6CB"/>
          </a:solidFill>
          <a:ln w="50800">
            <a:noFill/>
            <a:miter lim="800000"/>
          </a:ln>
        </p:spPr>
        <p:txBody>
          <a:bodyPr>
            <a:normAutofit/>
          </a:bodyPr>
          <a:lstStyle>
            <a:lvl1pPr marL="0" indent="0">
              <a:buFontTx/>
              <a:buNone/>
              <a:defRPr sz="1600"/>
            </a:lvl1pPr>
          </a:lstStyle>
          <a:p>
            <a:r>
              <a:rPr lang="en-US" dirty="0"/>
              <a:t>Drag picture to placeholder or icon to add.</a:t>
            </a:r>
          </a:p>
        </p:txBody>
      </p:sp>
    </p:spTree>
    <p:extLst>
      <p:ext uri="{BB962C8B-B14F-4D97-AF65-F5344CB8AC3E}">
        <p14:creationId xmlns:p14="http://schemas.microsoft.com/office/powerpoint/2010/main" val="26555945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12E2413-F7DD-C046-B453-EF7882A43CE1}"/>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D22D837-25C5-504A-80FF-E43188E7DF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3" name="Title Placeholder 1">
            <a:extLst>
              <a:ext uri="{FF2B5EF4-FFF2-40B4-BE49-F238E27FC236}">
                <a16:creationId xmlns:a16="http://schemas.microsoft.com/office/drawing/2014/main" id="{B986FC63-ACD6-4B4C-ADB3-9FC4E559870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p>
            <a:r>
              <a:rPr lang="en-US" dirty="0"/>
              <a:t>Click to edit</a:t>
            </a:r>
          </a:p>
        </p:txBody>
      </p:sp>
      <p:cxnSp>
        <p:nvCxnSpPr>
          <p:cNvPr id="3" name="Straight Connector 2">
            <a:extLst>
              <a:ext uri="{FF2B5EF4-FFF2-40B4-BE49-F238E27FC236}">
                <a16:creationId xmlns:a16="http://schemas.microsoft.com/office/drawing/2014/main" id="{8B060361-CF7D-AB58-6C91-0F91E79EA09C}"/>
              </a:ext>
              <a:ext uri="{C183D7F6-B498-43B3-948B-1728B52AA6E4}">
                <adec:decorative xmlns:adec="http://schemas.microsoft.com/office/drawing/2017/decorative" val="1"/>
              </a:ext>
            </a:extLst>
          </p:cNvPr>
          <p:cNvCxnSpPr>
            <a:cxnSpLocks/>
          </p:cNvCxnSpPr>
          <p:nvPr userDrawn="1"/>
        </p:nvCxnSpPr>
        <p:spPr>
          <a:xfrm>
            <a:off x="0" y="6858000"/>
            <a:ext cx="12192000" cy="0"/>
          </a:xfrm>
          <a:prstGeom prst="line">
            <a:avLst/>
          </a:prstGeom>
          <a:ln w="133350">
            <a:solidFill>
              <a:srgbClr val="BA0C2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C986E44-1EC7-FF0D-76B6-9B8FE973EFA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4865574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Text Placeholder 2"/>
          <p:cNvSpPr>
            <a:spLocks noGrp="1"/>
          </p:cNvSpPr>
          <p:nvPr>
            <p:ph idx="1" hasCustomPrompt="1"/>
          </p:nvPr>
        </p:nvSpPr>
        <p:spPr>
          <a:xfrm>
            <a:off x="728133" y="1354803"/>
            <a:ext cx="10854267" cy="4479260"/>
          </a:xfrm>
          <a:prstGeom prst="rect">
            <a:avLst/>
          </a:prstGeom>
        </p:spPr>
        <p:txBody>
          <a:bodyPr vert="horz" lIns="0" tIns="0" rIns="0" bIns="0" rtlCol="0">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3000">
                <a:solidFill>
                  <a:srgbClr val="666666"/>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2">
            <a:extLst>
              <a:ext uri="{FF2B5EF4-FFF2-40B4-BE49-F238E27FC236}">
                <a16:creationId xmlns:a16="http://schemas.microsoft.com/office/drawing/2014/main" id="{A7732086-E23A-8E49-AC64-960BDB8DCC35}"/>
              </a:ext>
            </a:extLst>
          </p:cNvPr>
          <p:cNvSpPr>
            <a:spLocks noGrp="1"/>
          </p:cNvSpPr>
          <p:nvPr>
            <p:ph type="title" hasCustomPrompt="1"/>
          </p:nvPr>
        </p:nvSpPr>
        <p:spPr>
          <a:xfrm>
            <a:off x="729827" y="812166"/>
            <a:ext cx="10515600" cy="528955"/>
          </a:xfrm>
          <a:prstGeom prst="rect">
            <a:avLst/>
          </a:prstGeom>
        </p:spPr>
        <p:txBody>
          <a:bodyPr lIns="0" tIns="0" rIns="0" bIns="0"/>
          <a:lstStyle>
            <a:lvl1pPr algn="l">
              <a:defRPr sz="2800" b="1">
                <a:solidFill>
                  <a:srgbClr val="666666"/>
                </a:solidFill>
              </a:defRPr>
            </a:lvl1pPr>
          </a:lstStyle>
          <a:p>
            <a:r>
              <a:rPr lang="en-US" dirty="0"/>
              <a:t>CLICK TO EDIT MASTER TITLE STYLE</a:t>
            </a:r>
          </a:p>
        </p:txBody>
      </p:sp>
    </p:spTree>
    <p:extLst>
      <p:ext uri="{BB962C8B-B14F-4D97-AF65-F5344CB8AC3E}">
        <p14:creationId xmlns:p14="http://schemas.microsoft.com/office/powerpoint/2010/main" val="1574657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85964F80-83BF-45DA-A0EB-1498CFCFB543}"/>
              </a:ext>
            </a:extLst>
          </p:cNvPr>
          <p:cNvSpPr/>
          <p:nvPr userDrawn="1"/>
        </p:nvSpPr>
        <p:spPr>
          <a:xfrm>
            <a:off x="101601" y="76201"/>
            <a:ext cx="11993033" cy="6704013"/>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5" name="Rectangle 4">
            <a:extLst>
              <a:ext uri="{FF2B5EF4-FFF2-40B4-BE49-F238E27FC236}">
                <a16:creationId xmlns:a16="http://schemas.microsoft.com/office/drawing/2014/main" id="{0EA02E5C-27D6-45A5-8A12-C314F340D763}"/>
              </a:ext>
            </a:extLst>
          </p:cNvPr>
          <p:cNvSpPr/>
          <p:nvPr userDrawn="1"/>
        </p:nvSpPr>
        <p:spPr>
          <a:xfrm>
            <a:off x="778934" y="1643064"/>
            <a:ext cx="1917700" cy="46037"/>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6" name="TextBox 5">
            <a:extLst>
              <a:ext uri="{FF2B5EF4-FFF2-40B4-BE49-F238E27FC236}">
                <a16:creationId xmlns:a16="http://schemas.microsoft.com/office/drawing/2014/main" id="{8B669388-08F4-48F0-AC61-D38A9B450AA4}"/>
              </a:ext>
            </a:extLst>
          </p:cNvPr>
          <p:cNvSpPr txBox="1">
            <a:spLocks noChangeArrowheads="1"/>
          </p:cNvSpPr>
          <p:nvPr userDrawn="1"/>
        </p:nvSpPr>
        <p:spPr bwMode="auto">
          <a:xfrm>
            <a:off x="9048752" y="746601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nvGrpSpPr>
          <p:cNvPr id="8" name="Group 6">
            <a:extLst>
              <a:ext uri="{FF2B5EF4-FFF2-40B4-BE49-F238E27FC236}">
                <a16:creationId xmlns:a16="http://schemas.microsoft.com/office/drawing/2014/main" id="{16B9CBE6-DF7D-44FE-BD0E-272AD6AE7FBE}"/>
              </a:ext>
            </a:extLst>
          </p:cNvPr>
          <p:cNvGrpSpPr>
            <a:grpSpLocks/>
          </p:cNvGrpSpPr>
          <p:nvPr userDrawn="1"/>
        </p:nvGrpSpPr>
        <p:grpSpPr bwMode="auto">
          <a:xfrm>
            <a:off x="694267" y="5856289"/>
            <a:ext cx="1888067" cy="839787"/>
            <a:chOff x="693642" y="5855526"/>
            <a:chExt cx="1889302" cy="839904"/>
          </a:xfrm>
        </p:grpSpPr>
        <p:sp>
          <p:nvSpPr>
            <p:cNvPr id="9" name="Rectangle 8">
              <a:extLst>
                <a:ext uri="{FF2B5EF4-FFF2-40B4-BE49-F238E27FC236}">
                  <a16:creationId xmlns:a16="http://schemas.microsoft.com/office/drawing/2014/main" id="{0A610698-3E8A-483F-9928-F3005D10C6EA}"/>
                </a:ext>
              </a:extLst>
            </p:cNvPr>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pic>
          <p:nvPicPr>
            <p:cNvPr id="11" name="Picture 8">
              <a:extLst>
                <a:ext uri="{FF2B5EF4-FFF2-40B4-BE49-F238E27FC236}">
                  <a16:creationId xmlns:a16="http://schemas.microsoft.com/office/drawing/2014/main" id="{1E3693BA-09F3-4D9B-9459-A465EA38DC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6548" y="6034189"/>
              <a:ext cx="1582298" cy="452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p:cNvSpPr>
            <a:spLocks noGrp="1"/>
          </p:cNvSpPr>
          <p:nvPr>
            <p:ph type="title"/>
          </p:nvPr>
        </p:nvSpPr>
        <p:spPr>
          <a:xfrm>
            <a:off x="693642" y="713529"/>
            <a:ext cx="10779221" cy="660348"/>
          </a:xfrm>
        </p:spPr>
        <p:txBody>
          <a:bodyPr/>
          <a:lstStyle>
            <a:lvl1pPr>
              <a:defRPr baseline="0"/>
            </a:lvl1pPr>
          </a:lstStyle>
          <a:p>
            <a:r>
              <a:rPr lang="en-US"/>
              <a:t>Click to edit Master title style</a:t>
            </a:r>
            <a:endParaRPr lang="en-US" dirty="0"/>
          </a:p>
        </p:txBody>
      </p:sp>
      <p:sp>
        <p:nvSpPr>
          <p:cNvPr id="10" name="Text Placeholder 14"/>
          <p:cNvSpPr>
            <a:spLocks noGrp="1"/>
          </p:cNvSpPr>
          <p:nvPr>
            <p:ph type="body" sz="quarter" idx="11"/>
          </p:nvPr>
        </p:nvSpPr>
        <p:spPr>
          <a:xfrm>
            <a:off x="664751" y="1989138"/>
            <a:ext cx="10808111" cy="3638550"/>
          </a:xfrm>
        </p:spPr>
        <p:txBody>
          <a:bodyPr/>
          <a:lstStyle>
            <a:lvl2pP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0121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Content Slide LL 1">
    <p:spTree>
      <p:nvGrpSpPr>
        <p:cNvPr id="1" name=""/>
        <p:cNvGrpSpPr/>
        <p:nvPr/>
      </p:nvGrpSpPr>
      <p:grpSpPr>
        <a:xfrm>
          <a:off x="0" y="0"/>
          <a:ext cx="0" cy="0"/>
          <a:chOff x="0" y="0"/>
          <a:chExt cx="0" cy="0"/>
        </a:xfrm>
      </p:grpSpPr>
      <p:sp>
        <p:nvSpPr>
          <p:cNvPr id="14" name="Content Placeholder 2"/>
          <p:cNvSpPr>
            <a:spLocks noGrp="1"/>
          </p:cNvSpPr>
          <p:nvPr>
            <p:ph idx="1"/>
          </p:nvPr>
        </p:nvSpPr>
        <p:spPr>
          <a:xfrm>
            <a:off x="761983" y="1268042"/>
            <a:ext cx="10972801" cy="5027456"/>
          </a:xfrm>
          <a:prstGeom prst="rect">
            <a:avLst/>
          </a:prstGeom>
        </p:spPr>
        <p:txBody>
          <a:bodyPr/>
          <a:lstStyle>
            <a:lvl1pPr>
              <a:defRPr b="0" i="0">
                <a:solidFill>
                  <a:srgbClr val="666666"/>
                </a:solidFill>
                <a:latin typeface="+mn-lt"/>
                <a:cs typeface="Georgia"/>
              </a:defRPr>
            </a:lvl1pPr>
            <a:lvl2pPr>
              <a:defRPr b="0" i="0">
                <a:solidFill>
                  <a:srgbClr val="666666"/>
                </a:solidFill>
                <a:latin typeface="+mn-lt"/>
                <a:cs typeface="Georgia"/>
              </a:defRPr>
            </a:lvl2pPr>
            <a:lvl3pPr>
              <a:defRPr b="0" i="0">
                <a:solidFill>
                  <a:srgbClr val="666666"/>
                </a:solidFill>
                <a:latin typeface="+mn-lt"/>
                <a:cs typeface="Georgia"/>
              </a:defRPr>
            </a:lvl3pPr>
            <a:lvl4pPr>
              <a:defRPr b="0" i="0">
                <a:solidFill>
                  <a:srgbClr val="666666"/>
                </a:solidFill>
                <a:latin typeface="+mn-lt"/>
                <a:cs typeface="Georgia"/>
              </a:defRPr>
            </a:lvl4pPr>
            <a:lvl5pPr>
              <a:defRPr b="0" i="0">
                <a:solidFill>
                  <a:srgbClr val="666666"/>
                </a:solidFill>
                <a:latin typeface="+mn-lt"/>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hasCustomPrompt="1"/>
          </p:nvPr>
        </p:nvSpPr>
        <p:spPr>
          <a:xfrm>
            <a:off x="761983" y="801938"/>
            <a:ext cx="10972801" cy="360329"/>
          </a:xfrm>
          <a:prstGeom prst="rect">
            <a:avLst/>
          </a:prstGeom>
        </p:spPr>
        <p:txBody>
          <a:bodyPr lIns="0" tIns="0" rIns="0" bIns="0" anchor="b">
            <a:noAutofit/>
          </a:bodyPr>
          <a:lstStyle>
            <a:lvl1pPr algn="l">
              <a:defRPr sz="2600" b="1" i="0">
                <a:solidFill>
                  <a:srgbClr val="BB0000"/>
                </a:solidFill>
                <a:latin typeface="+mj-lt"/>
                <a:cs typeface="Helvetica"/>
              </a:defRPr>
            </a:lvl1pPr>
          </a:lstStyle>
          <a:p>
            <a:r>
              <a:rPr lang="en-US" dirty="0"/>
              <a:t>CLICK TO EDIT MASTER TITLE STYLE</a:t>
            </a:r>
          </a:p>
        </p:txBody>
      </p:sp>
    </p:spTree>
    <p:extLst>
      <p:ext uri="{BB962C8B-B14F-4D97-AF65-F5344CB8AC3E}">
        <p14:creationId xmlns:p14="http://schemas.microsoft.com/office/powerpoint/2010/main" val="20621707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Title Slide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6368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Presentation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49A615-3BC6-65D3-B4CC-4536849ED415}"/>
              </a:ext>
            </a:extLst>
          </p:cNvPr>
          <p:cNvPicPr>
            <a:picLocks noChangeAspect="1"/>
          </p:cNvPicPr>
          <p:nvPr userDrawn="1"/>
        </p:nvPicPr>
        <p:blipFill>
          <a:blip r:embed="rId2">
            <a:alphaModFix amt="85000"/>
            <a:extLst>
              <a:ext uri="{28A0092B-C50C-407E-A947-70E740481C1C}">
                <a14:useLocalDpi xmlns:a14="http://schemas.microsoft.com/office/drawing/2010/main" val="0"/>
              </a:ext>
            </a:extLst>
          </a:blip>
          <a:srcRect t="12538" b="12538"/>
          <a:stretch/>
        </p:blipFill>
        <p:spPr>
          <a:xfrm>
            <a:off x="-3048" y="-2346"/>
            <a:ext cx="12191999" cy="6857990"/>
          </a:xfrm>
          <a:prstGeom prst="rect">
            <a:avLst/>
          </a:prstGeom>
        </p:spPr>
      </p:pic>
      <p:pic>
        <p:nvPicPr>
          <p:cNvPr id="4" name="Picture 3" descr="College of Food, Agricultural, and Environmental Sciences identification tag.">
            <a:extLst>
              <a:ext uri="{FF2B5EF4-FFF2-40B4-BE49-F238E27FC236}">
                <a16:creationId xmlns:a16="http://schemas.microsoft.com/office/drawing/2014/main" id="{B14C2A2A-3E21-4D47-BCC2-1B24112ACF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 y="0"/>
            <a:ext cx="1191810" cy="865632"/>
          </a:xfrm>
          <a:prstGeom prst="rect">
            <a:avLst/>
          </a:prstGeom>
        </p:spPr>
      </p:pic>
      <p:sp>
        <p:nvSpPr>
          <p:cNvPr id="5" name="Rectangle 4">
            <a:extLst>
              <a:ext uri="{FF2B5EF4-FFF2-40B4-BE49-F238E27FC236}">
                <a16:creationId xmlns:a16="http://schemas.microsoft.com/office/drawing/2014/main" id="{2B8293D8-2031-EF4C-9BA3-3EAD2C25E444}"/>
              </a:ext>
            </a:extLst>
          </p:cNvPr>
          <p:cNvSpPr/>
          <p:nvPr userDrawn="1"/>
        </p:nvSpPr>
        <p:spPr>
          <a:xfrm>
            <a:off x="284258" y="1934924"/>
            <a:ext cx="9626658" cy="3175000"/>
          </a:xfrm>
          <a:prstGeom prst="rect">
            <a:avLst/>
          </a:prstGeom>
          <a:solidFill>
            <a:srgbClr val="FFFFFF">
              <a:alpha val="747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cxnSp>
        <p:nvCxnSpPr>
          <p:cNvPr id="7" name="Straight Connector 6">
            <a:extLst>
              <a:ext uri="{FF2B5EF4-FFF2-40B4-BE49-F238E27FC236}">
                <a16:creationId xmlns:a16="http://schemas.microsoft.com/office/drawing/2014/main" id="{FD07F65F-844A-B44B-9891-4BA1552B25B1}"/>
              </a:ext>
              <a:ext uri="{C183D7F6-B498-43B3-948B-1728B52AA6E4}">
                <adec:decorative xmlns:adec="http://schemas.microsoft.com/office/drawing/2017/decorative" val="1"/>
              </a:ext>
            </a:extLst>
          </p:cNvPr>
          <p:cNvCxnSpPr>
            <a:cxnSpLocks/>
          </p:cNvCxnSpPr>
          <p:nvPr userDrawn="1"/>
        </p:nvCxnSpPr>
        <p:spPr>
          <a:xfrm>
            <a:off x="749300" y="3897801"/>
            <a:ext cx="1694688"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6F9E75A-B207-2A45-BC22-B31A3AB04686}"/>
              </a:ext>
            </a:extLst>
          </p:cNvPr>
          <p:cNvSpPr>
            <a:spLocks noGrp="1"/>
          </p:cNvSpPr>
          <p:nvPr>
            <p:ph type="title"/>
          </p:nvPr>
        </p:nvSpPr>
        <p:spPr>
          <a:xfrm>
            <a:off x="723900" y="2638004"/>
            <a:ext cx="8846820" cy="757093"/>
          </a:xfrm>
        </p:spPr>
        <p:txBody>
          <a:bodyPr/>
          <a:lstStyle>
            <a:lvl1pPr>
              <a:defRPr sz="5000"/>
            </a:lvl1pPr>
          </a:lstStyle>
          <a:p>
            <a:r>
              <a:rPr lang="en-US"/>
              <a:t>Click to edit Master title style</a:t>
            </a:r>
          </a:p>
        </p:txBody>
      </p:sp>
      <p:sp>
        <p:nvSpPr>
          <p:cNvPr id="9" name="Text Placeholder 8">
            <a:extLst>
              <a:ext uri="{FF2B5EF4-FFF2-40B4-BE49-F238E27FC236}">
                <a16:creationId xmlns:a16="http://schemas.microsoft.com/office/drawing/2014/main" id="{B35F23F4-22DB-0345-92B8-98F3E40E92DF}"/>
              </a:ext>
            </a:extLst>
          </p:cNvPr>
          <p:cNvSpPr>
            <a:spLocks noGrp="1"/>
          </p:cNvSpPr>
          <p:nvPr>
            <p:ph type="body" sz="quarter" idx="10"/>
          </p:nvPr>
        </p:nvSpPr>
        <p:spPr>
          <a:xfrm>
            <a:off x="723900" y="4195763"/>
            <a:ext cx="6683375" cy="731837"/>
          </a:xfrm>
        </p:spPr>
        <p:txBody>
          <a:bodyPr/>
          <a:lstStyle>
            <a:lvl1pPr marL="0" indent="0">
              <a:buNone/>
              <a:defRPr/>
            </a:lvl1pPr>
          </a:lstStyle>
          <a:p>
            <a:pPr lvl="0"/>
            <a:r>
              <a:rPr lang="en-US"/>
              <a:t>Click to edit Master text styles</a:t>
            </a:r>
          </a:p>
        </p:txBody>
      </p:sp>
      <p:pic>
        <p:nvPicPr>
          <p:cNvPr id="10" name="Picture 9" descr="A black and white sign with white text&#10;&#10;Description automatically generated">
            <a:extLst>
              <a:ext uri="{FF2B5EF4-FFF2-40B4-BE49-F238E27FC236}">
                <a16:creationId xmlns:a16="http://schemas.microsoft.com/office/drawing/2014/main" id="{23E33107-D99C-8007-DFA4-7CDEA6F35E5B}"/>
              </a:ext>
            </a:extLst>
          </p:cNvPr>
          <p:cNvPicPr>
            <a:picLocks noChangeAspect="1"/>
          </p:cNvPicPr>
          <p:nvPr userDrawn="1"/>
        </p:nvPicPr>
        <p:blipFill>
          <a:blip r:embed="rId4"/>
          <a:stretch>
            <a:fillRect/>
          </a:stretch>
        </p:blipFill>
        <p:spPr>
          <a:xfrm>
            <a:off x="746760" y="5647643"/>
            <a:ext cx="3460750" cy="495300"/>
          </a:xfrm>
          <a:prstGeom prst="rect">
            <a:avLst/>
          </a:prstGeom>
        </p:spPr>
      </p:pic>
    </p:spTree>
    <p:extLst>
      <p:ext uri="{BB962C8B-B14F-4D97-AF65-F5344CB8AC3E}">
        <p14:creationId xmlns:p14="http://schemas.microsoft.com/office/powerpoint/2010/main" val="36698089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Divider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16020C2-A681-7845-A333-FF20F40D13ED}"/>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2" pitchFamily="2" charset="77"/>
            </a:endParaRPr>
          </a:p>
        </p:txBody>
      </p:sp>
      <p:pic>
        <p:nvPicPr>
          <p:cNvPr id="5" name="Picture 4">
            <a:extLst>
              <a:ext uri="{FF2B5EF4-FFF2-40B4-BE49-F238E27FC236}">
                <a16:creationId xmlns:a16="http://schemas.microsoft.com/office/drawing/2014/main" id="{D0F45D6E-9DF3-E743-B537-6FA5827A3BD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1" name="Text Placeholder 20">
            <a:extLst>
              <a:ext uri="{FF2B5EF4-FFF2-40B4-BE49-F238E27FC236}">
                <a16:creationId xmlns:a16="http://schemas.microsoft.com/office/drawing/2014/main" id="{2E1CA68F-CBAA-3B45-8851-26BB184E1EE9}"/>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a:t>Click to edit Master text styles</a:t>
            </a:r>
          </a:p>
        </p:txBody>
      </p:sp>
      <p:sp>
        <p:nvSpPr>
          <p:cNvPr id="17" name="Title Placeholder 1">
            <a:extLst>
              <a:ext uri="{FF2B5EF4-FFF2-40B4-BE49-F238E27FC236}">
                <a16:creationId xmlns:a16="http://schemas.microsoft.com/office/drawing/2014/main" id="{6A6CA8FE-044A-054F-936D-68971E91AA82}"/>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a:t>Click to edit</a:t>
            </a:r>
            <a:br>
              <a:rPr lang="en-US"/>
            </a:br>
            <a:r>
              <a:rPr lang="en-US"/>
              <a:t>Master title style</a:t>
            </a:r>
          </a:p>
        </p:txBody>
      </p:sp>
      <p:sp>
        <p:nvSpPr>
          <p:cNvPr id="2" name="TextBox 1">
            <a:extLst>
              <a:ext uri="{FF2B5EF4-FFF2-40B4-BE49-F238E27FC236}">
                <a16:creationId xmlns:a16="http://schemas.microsoft.com/office/drawing/2014/main" id="{BA6FA511-B5CC-E757-CC64-D1326B0D32F1}"/>
              </a:ext>
              <a:ext uri="{C183D7F6-B498-43B3-948B-1728B52AA6E4}">
                <adec:decorative xmlns:adec="http://schemas.microsoft.com/office/drawing/2017/decorative" val="1"/>
              </a:ext>
            </a:extLst>
          </p:cNvPr>
          <p:cNvSpPr txBox="1"/>
          <p:nvPr userDrawn="1"/>
        </p:nvSpPr>
        <p:spPr>
          <a:xfrm>
            <a:off x="1414130" y="6347478"/>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2995394803"/>
      </p:ext>
    </p:extLst>
  </p:cSld>
  <p:clrMapOvr>
    <a:masterClrMapping/>
  </p:clrMapOvr>
  <p:extLst>
    <p:ext uri="{DCECCB84-F9BA-43D5-87BE-67443E8EF086}">
      <p15:sldGuideLst xmlns:p15="http://schemas.microsoft.com/office/powerpoint/2012/main">
        <p15:guide id="1" orient="horz" pos="1296">
          <p15:clr>
            <a:srgbClr val="FBAE40"/>
          </p15:clr>
        </p15:guide>
        <p15:guide id="2" pos="96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Quote Slid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4B56EA9-413E-5A4B-B387-6F839DDFA39C}"/>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Buckeye Sans 2" pitchFamily="2" charset="77"/>
            </a:endParaRPr>
          </a:p>
        </p:txBody>
      </p:sp>
      <p:pic>
        <p:nvPicPr>
          <p:cNvPr id="7" name="Picture 6">
            <a:extLst>
              <a:ext uri="{FF2B5EF4-FFF2-40B4-BE49-F238E27FC236}">
                <a16:creationId xmlns:a16="http://schemas.microsoft.com/office/drawing/2014/main" id="{A1B602A8-483F-6F4B-83C2-1712C10533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7" name="Text Placeholder 20">
            <a:extLst>
              <a:ext uri="{FF2B5EF4-FFF2-40B4-BE49-F238E27FC236}">
                <a16:creationId xmlns:a16="http://schemas.microsoft.com/office/drawing/2014/main" id="{E82F8AFB-7C5F-B04D-A449-5F0887FB9EA5}"/>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a:lvl1pPr>
          </a:lstStyle>
          <a:p>
            <a:pPr lvl="0"/>
            <a:r>
              <a:rPr lang="en-US"/>
              <a:t>Click to edit Master text styles</a:t>
            </a:r>
          </a:p>
        </p:txBody>
      </p:sp>
      <p:sp>
        <p:nvSpPr>
          <p:cNvPr id="5" name="TextBox 4">
            <a:extLst>
              <a:ext uri="{FF2B5EF4-FFF2-40B4-BE49-F238E27FC236}">
                <a16:creationId xmlns:a16="http://schemas.microsoft.com/office/drawing/2014/main" id="{6359E448-8616-B348-8FC0-681BE6555AD0}"/>
              </a:ext>
            </a:extLst>
          </p:cNvPr>
          <p:cNvSpPr txBox="1"/>
          <p:nvPr userDrawn="1"/>
        </p:nvSpPr>
        <p:spPr>
          <a:xfrm>
            <a:off x="595423" y="233917"/>
            <a:ext cx="1424763" cy="3170099"/>
          </a:xfrm>
          <a:prstGeom prst="rect">
            <a:avLst/>
          </a:prstGeom>
          <a:noFill/>
        </p:spPr>
        <p:txBody>
          <a:bodyPr wrap="square" rtlCol="0">
            <a:spAutoFit/>
          </a:bodyPr>
          <a:lstStyle/>
          <a:p>
            <a:r>
              <a:rPr lang="en-US" sz="20000" b="1" i="0">
                <a:solidFill>
                  <a:srgbClr val="BFC6CB"/>
                </a:solidFill>
                <a:latin typeface="Buckeye Serif 2 Black" pitchFamily="2" charset="77"/>
                <a:ea typeface="Buckeye Serif 2 Black" pitchFamily="2" charset="77"/>
              </a:rPr>
              <a:t>“</a:t>
            </a:r>
          </a:p>
        </p:txBody>
      </p:sp>
      <p:sp>
        <p:nvSpPr>
          <p:cNvPr id="18" name="TextBox 17">
            <a:extLst>
              <a:ext uri="{FF2B5EF4-FFF2-40B4-BE49-F238E27FC236}">
                <a16:creationId xmlns:a16="http://schemas.microsoft.com/office/drawing/2014/main" id="{2E332ABA-95DF-CB4D-9E14-D64E1ECA41F6}"/>
              </a:ext>
            </a:extLst>
          </p:cNvPr>
          <p:cNvSpPr txBox="1"/>
          <p:nvPr userDrawn="1"/>
        </p:nvSpPr>
        <p:spPr>
          <a:xfrm flipV="1">
            <a:off x="10162953" y="3221666"/>
            <a:ext cx="1424763" cy="3170099"/>
          </a:xfrm>
          <a:prstGeom prst="rect">
            <a:avLst/>
          </a:prstGeom>
          <a:noFill/>
        </p:spPr>
        <p:txBody>
          <a:bodyPr wrap="square" rtlCol="0">
            <a:spAutoFit/>
          </a:bodyPr>
          <a:lstStyle/>
          <a:p>
            <a:r>
              <a:rPr lang="en-US" sz="20000" b="1" i="0">
                <a:solidFill>
                  <a:srgbClr val="BFC6CB"/>
                </a:solidFill>
                <a:latin typeface="Buckeye Serif 2 Black" pitchFamily="2" charset="77"/>
                <a:ea typeface="Buckeye Serif 2 Black" pitchFamily="2" charset="77"/>
              </a:rPr>
              <a:t>“</a:t>
            </a:r>
          </a:p>
        </p:txBody>
      </p:sp>
      <p:sp>
        <p:nvSpPr>
          <p:cNvPr id="16" name="Title Placeholder 1">
            <a:extLst>
              <a:ext uri="{FF2B5EF4-FFF2-40B4-BE49-F238E27FC236}">
                <a16:creationId xmlns:a16="http://schemas.microsoft.com/office/drawing/2014/main" id="{4D5690FC-10DB-E347-9591-2A653CE14729}"/>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a:t>Click to edit</a:t>
            </a:r>
            <a:br>
              <a:rPr lang="en-US"/>
            </a:br>
            <a:r>
              <a:rPr lang="en-US"/>
              <a:t>Master title style</a:t>
            </a:r>
          </a:p>
        </p:txBody>
      </p:sp>
      <p:sp>
        <p:nvSpPr>
          <p:cNvPr id="2" name="TextBox 1">
            <a:extLst>
              <a:ext uri="{FF2B5EF4-FFF2-40B4-BE49-F238E27FC236}">
                <a16:creationId xmlns:a16="http://schemas.microsoft.com/office/drawing/2014/main" id="{70267163-4101-9CBB-9821-3404B7AFFD1C}"/>
              </a:ext>
              <a:ext uri="{C183D7F6-B498-43B3-948B-1728B52AA6E4}">
                <adec:decorative xmlns:adec="http://schemas.microsoft.com/office/drawing/2017/decorative" val="1"/>
              </a:ext>
            </a:extLst>
          </p:cNvPr>
          <p:cNvSpPr txBox="1"/>
          <p:nvPr userDrawn="1"/>
        </p:nvSpPr>
        <p:spPr>
          <a:xfrm>
            <a:off x="1414130" y="6347478"/>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OHIO STATE UNIVERSITY EXTENSION • FARM FINANCIAL MANAGEMENT AND POLICY INSTITUTE</a:t>
            </a:r>
          </a:p>
        </p:txBody>
      </p:sp>
    </p:spTree>
    <p:extLst>
      <p:ext uri="{BB962C8B-B14F-4D97-AF65-F5344CB8AC3E}">
        <p14:creationId xmlns:p14="http://schemas.microsoft.com/office/powerpoint/2010/main" val="339719713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theme" Target="../theme/theme3.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image" Target="../media/image1.jpg"/><Relationship Id="rId8" Type="http://schemas.openxmlformats.org/officeDocument/2006/relationships/slideLayout" Target="../slideLayouts/slideLayout41.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00.xml"/><Relationship Id="rId21" Type="http://schemas.openxmlformats.org/officeDocument/2006/relationships/slideLayout" Target="../slideLayouts/slideLayout95.xml"/><Relationship Id="rId42" Type="http://schemas.openxmlformats.org/officeDocument/2006/relationships/slideLayout" Target="../slideLayouts/slideLayout116.xml"/><Relationship Id="rId47" Type="http://schemas.openxmlformats.org/officeDocument/2006/relationships/slideLayout" Target="../slideLayouts/slideLayout121.xml"/><Relationship Id="rId63" Type="http://schemas.openxmlformats.org/officeDocument/2006/relationships/slideLayout" Target="../slideLayouts/slideLayout137.xml"/><Relationship Id="rId68" Type="http://schemas.openxmlformats.org/officeDocument/2006/relationships/slideLayout" Target="../slideLayouts/slideLayout142.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9" Type="http://schemas.openxmlformats.org/officeDocument/2006/relationships/slideLayout" Target="../slideLayouts/slideLayout103.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40" Type="http://schemas.openxmlformats.org/officeDocument/2006/relationships/slideLayout" Target="../slideLayouts/slideLayout114.xml"/><Relationship Id="rId45" Type="http://schemas.openxmlformats.org/officeDocument/2006/relationships/slideLayout" Target="../slideLayouts/slideLayout119.xml"/><Relationship Id="rId53" Type="http://schemas.openxmlformats.org/officeDocument/2006/relationships/slideLayout" Target="../slideLayouts/slideLayout127.xml"/><Relationship Id="rId58" Type="http://schemas.openxmlformats.org/officeDocument/2006/relationships/slideLayout" Target="../slideLayouts/slideLayout132.xml"/><Relationship Id="rId66" Type="http://schemas.openxmlformats.org/officeDocument/2006/relationships/slideLayout" Target="../slideLayouts/slideLayout140.xml"/><Relationship Id="rId5" Type="http://schemas.openxmlformats.org/officeDocument/2006/relationships/slideLayout" Target="../slideLayouts/slideLayout79.xml"/><Relationship Id="rId61" Type="http://schemas.openxmlformats.org/officeDocument/2006/relationships/slideLayout" Target="../slideLayouts/slideLayout135.xml"/><Relationship Id="rId19" Type="http://schemas.openxmlformats.org/officeDocument/2006/relationships/slideLayout" Target="../slideLayouts/slideLayout9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43" Type="http://schemas.openxmlformats.org/officeDocument/2006/relationships/slideLayout" Target="../slideLayouts/slideLayout117.xml"/><Relationship Id="rId48" Type="http://schemas.openxmlformats.org/officeDocument/2006/relationships/slideLayout" Target="../slideLayouts/slideLayout122.xml"/><Relationship Id="rId56" Type="http://schemas.openxmlformats.org/officeDocument/2006/relationships/slideLayout" Target="../slideLayouts/slideLayout130.xml"/><Relationship Id="rId64" Type="http://schemas.openxmlformats.org/officeDocument/2006/relationships/slideLayout" Target="../slideLayouts/slideLayout138.xml"/><Relationship Id="rId69" Type="http://schemas.openxmlformats.org/officeDocument/2006/relationships/theme" Target="../theme/theme4.xml"/><Relationship Id="rId8" Type="http://schemas.openxmlformats.org/officeDocument/2006/relationships/slideLayout" Target="../slideLayouts/slideLayout82.xml"/><Relationship Id="rId51" Type="http://schemas.openxmlformats.org/officeDocument/2006/relationships/slideLayout" Target="../slideLayouts/slideLayout125.xml"/><Relationship Id="rId3" Type="http://schemas.openxmlformats.org/officeDocument/2006/relationships/slideLayout" Target="../slideLayouts/slideLayout77.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slideLayout" Target="../slideLayouts/slideLayout112.xml"/><Relationship Id="rId46" Type="http://schemas.openxmlformats.org/officeDocument/2006/relationships/slideLayout" Target="../slideLayouts/slideLayout120.xml"/><Relationship Id="rId59" Type="http://schemas.openxmlformats.org/officeDocument/2006/relationships/slideLayout" Target="../slideLayouts/slideLayout133.xml"/><Relationship Id="rId67" Type="http://schemas.openxmlformats.org/officeDocument/2006/relationships/slideLayout" Target="../slideLayouts/slideLayout141.xml"/><Relationship Id="rId20" Type="http://schemas.openxmlformats.org/officeDocument/2006/relationships/slideLayout" Target="../slideLayouts/slideLayout94.xml"/><Relationship Id="rId41" Type="http://schemas.openxmlformats.org/officeDocument/2006/relationships/slideLayout" Target="../slideLayouts/slideLayout115.xml"/><Relationship Id="rId54" Type="http://schemas.openxmlformats.org/officeDocument/2006/relationships/slideLayout" Target="../slideLayouts/slideLayout128.xml"/><Relationship Id="rId62" Type="http://schemas.openxmlformats.org/officeDocument/2006/relationships/slideLayout" Target="../slideLayouts/slideLayout13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49" Type="http://schemas.openxmlformats.org/officeDocument/2006/relationships/slideLayout" Target="../slideLayouts/slideLayout123.xml"/><Relationship Id="rId57" Type="http://schemas.openxmlformats.org/officeDocument/2006/relationships/slideLayout" Target="../slideLayouts/slideLayout131.xml"/><Relationship Id="rId10" Type="http://schemas.openxmlformats.org/officeDocument/2006/relationships/slideLayout" Target="../slideLayouts/slideLayout84.xml"/><Relationship Id="rId31" Type="http://schemas.openxmlformats.org/officeDocument/2006/relationships/slideLayout" Target="../slideLayouts/slideLayout105.xml"/><Relationship Id="rId44" Type="http://schemas.openxmlformats.org/officeDocument/2006/relationships/slideLayout" Target="../slideLayouts/slideLayout118.xml"/><Relationship Id="rId52" Type="http://schemas.openxmlformats.org/officeDocument/2006/relationships/slideLayout" Target="../slideLayouts/slideLayout126.xml"/><Relationship Id="rId60" Type="http://schemas.openxmlformats.org/officeDocument/2006/relationships/slideLayout" Target="../slideLayouts/slideLayout134.xml"/><Relationship Id="rId65" Type="http://schemas.openxmlformats.org/officeDocument/2006/relationships/slideLayout" Target="../slideLayouts/slideLayout139.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9" Type="http://schemas.openxmlformats.org/officeDocument/2006/relationships/slideLayout" Target="../slideLayouts/slideLayout113.xml"/><Relationship Id="rId34" Type="http://schemas.openxmlformats.org/officeDocument/2006/relationships/slideLayout" Target="../slideLayouts/slideLayout108.xml"/><Relationship Id="rId50" Type="http://schemas.openxmlformats.org/officeDocument/2006/relationships/slideLayout" Target="../slideLayouts/slideLayout124.xml"/><Relationship Id="rId55" Type="http://schemas.openxmlformats.org/officeDocument/2006/relationships/slideLayout" Target="../slideLayouts/slideLayout1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3" Type="http://schemas.openxmlformats.org/officeDocument/2006/relationships/slideLayout" Target="../slideLayouts/slideLayout145.xml"/><Relationship Id="rId21" Type="http://schemas.openxmlformats.org/officeDocument/2006/relationships/image" Target="../media/image1.jpg"/><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theme" Target="../theme/theme5.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3" Type="http://schemas.openxmlformats.org/officeDocument/2006/relationships/slideLayout" Target="../slideLayouts/slideLayout164.xml"/><Relationship Id="rId21" Type="http://schemas.openxmlformats.org/officeDocument/2006/relationships/slideLayout" Target="../slideLayouts/slideLayout182.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theme" Target="../theme/theme6.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24" Type="http://schemas.openxmlformats.org/officeDocument/2006/relationships/slideLayout" Target="../slideLayouts/slideLayout185.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theme" Target="../theme/theme7.xml"/><Relationship Id="rId1" Type="http://schemas.openxmlformats.org/officeDocument/2006/relationships/slideLayout" Target="../slideLayouts/slideLayout186.xml"/><Relationship Id="rId5" Type="http://schemas.openxmlformats.org/officeDocument/2006/relationships/image" Target="../media/image18.emf"/><Relationship Id="rId4" Type="http://schemas.openxmlformats.org/officeDocument/2006/relationships/image" Target="../media/image17.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26" Type="http://schemas.openxmlformats.org/officeDocument/2006/relationships/slideLayout" Target="../slideLayouts/slideLayout212.xml"/><Relationship Id="rId3" Type="http://schemas.openxmlformats.org/officeDocument/2006/relationships/slideLayout" Target="../slideLayouts/slideLayout189.xml"/><Relationship Id="rId21" Type="http://schemas.openxmlformats.org/officeDocument/2006/relationships/slideLayout" Target="../slideLayouts/slideLayout207.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5" Type="http://schemas.openxmlformats.org/officeDocument/2006/relationships/slideLayout" Target="../slideLayouts/slideLayout211.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24" Type="http://schemas.openxmlformats.org/officeDocument/2006/relationships/slideLayout" Target="../slideLayouts/slideLayout210.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slideLayout" Target="../slideLayouts/slideLayout208.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238.xml"/><Relationship Id="rId117" Type="http://schemas.openxmlformats.org/officeDocument/2006/relationships/slideLayout" Target="../slideLayouts/slideLayout329.xml"/><Relationship Id="rId21" Type="http://schemas.openxmlformats.org/officeDocument/2006/relationships/slideLayout" Target="../slideLayouts/slideLayout233.xml"/><Relationship Id="rId42" Type="http://schemas.openxmlformats.org/officeDocument/2006/relationships/slideLayout" Target="../slideLayouts/slideLayout254.xml"/><Relationship Id="rId47" Type="http://schemas.openxmlformats.org/officeDocument/2006/relationships/slideLayout" Target="../slideLayouts/slideLayout259.xml"/><Relationship Id="rId63" Type="http://schemas.openxmlformats.org/officeDocument/2006/relationships/slideLayout" Target="../slideLayouts/slideLayout275.xml"/><Relationship Id="rId68" Type="http://schemas.openxmlformats.org/officeDocument/2006/relationships/slideLayout" Target="../slideLayouts/slideLayout280.xml"/><Relationship Id="rId84" Type="http://schemas.openxmlformats.org/officeDocument/2006/relationships/slideLayout" Target="../slideLayouts/slideLayout296.xml"/><Relationship Id="rId89" Type="http://schemas.openxmlformats.org/officeDocument/2006/relationships/slideLayout" Target="../slideLayouts/slideLayout301.xml"/><Relationship Id="rId112" Type="http://schemas.openxmlformats.org/officeDocument/2006/relationships/slideLayout" Target="../slideLayouts/slideLayout324.xml"/><Relationship Id="rId16" Type="http://schemas.openxmlformats.org/officeDocument/2006/relationships/slideLayout" Target="../slideLayouts/slideLayout228.xml"/><Relationship Id="rId107" Type="http://schemas.openxmlformats.org/officeDocument/2006/relationships/slideLayout" Target="../slideLayouts/slideLayout319.xml"/><Relationship Id="rId11" Type="http://schemas.openxmlformats.org/officeDocument/2006/relationships/slideLayout" Target="../slideLayouts/slideLayout223.xml"/><Relationship Id="rId32" Type="http://schemas.openxmlformats.org/officeDocument/2006/relationships/slideLayout" Target="../slideLayouts/slideLayout244.xml"/><Relationship Id="rId37" Type="http://schemas.openxmlformats.org/officeDocument/2006/relationships/slideLayout" Target="../slideLayouts/slideLayout249.xml"/><Relationship Id="rId53" Type="http://schemas.openxmlformats.org/officeDocument/2006/relationships/slideLayout" Target="../slideLayouts/slideLayout265.xml"/><Relationship Id="rId58" Type="http://schemas.openxmlformats.org/officeDocument/2006/relationships/slideLayout" Target="../slideLayouts/slideLayout270.xml"/><Relationship Id="rId74" Type="http://schemas.openxmlformats.org/officeDocument/2006/relationships/slideLayout" Target="../slideLayouts/slideLayout286.xml"/><Relationship Id="rId79" Type="http://schemas.openxmlformats.org/officeDocument/2006/relationships/slideLayout" Target="../slideLayouts/slideLayout291.xml"/><Relationship Id="rId102" Type="http://schemas.openxmlformats.org/officeDocument/2006/relationships/slideLayout" Target="../slideLayouts/slideLayout314.xml"/><Relationship Id="rId123" Type="http://schemas.openxmlformats.org/officeDocument/2006/relationships/image" Target="../media/image1.jpg"/><Relationship Id="rId5" Type="http://schemas.openxmlformats.org/officeDocument/2006/relationships/slideLayout" Target="../slideLayouts/slideLayout217.xml"/><Relationship Id="rId90" Type="http://schemas.openxmlformats.org/officeDocument/2006/relationships/slideLayout" Target="../slideLayouts/slideLayout302.xml"/><Relationship Id="rId95" Type="http://schemas.openxmlformats.org/officeDocument/2006/relationships/slideLayout" Target="../slideLayouts/slideLayout307.xml"/><Relationship Id="rId22" Type="http://schemas.openxmlformats.org/officeDocument/2006/relationships/slideLayout" Target="../slideLayouts/slideLayout234.xml"/><Relationship Id="rId27" Type="http://schemas.openxmlformats.org/officeDocument/2006/relationships/slideLayout" Target="../slideLayouts/slideLayout239.xml"/><Relationship Id="rId43" Type="http://schemas.openxmlformats.org/officeDocument/2006/relationships/slideLayout" Target="../slideLayouts/slideLayout255.xml"/><Relationship Id="rId48" Type="http://schemas.openxmlformats.org/officeDocument/2006/relationships/slideLayout" Target="../slideLayouts/slideLayout260.xml"/><Relationship Id="rId64" Type="http://schemas.openxmlformats.org/officeDocument/2006/relationships/slideLayout" Target="../slideLayouts/slideLayout276.xml"/><Relationship Id="rId69" Type="http://schemas.openxmlformats.org/officeDocument/2006/relationships/slideLayout" Target="../slideLayouts/slideLayout281.xml"/><Relationship Id="rId113" Type="http://schemas.openxmlformats.org/officeDocument/2006/relationships/slideLayout" Target="../slideLayouts/slideLayout325.xml"/><Relationship Id="rId118" Type="http://schemas.openxmlformats.org/officeDocument/2006/relationships/slideLayout" Target="../slideLayouts/slideLayout330.xml"/><Relationship Id="rId80" Type="http://schemas.openxmlformats.org/officeDocument/2006/relationships/slideLayout" Target="../slideLayouts/slideLayout292.xml"/><Relationship Id="rId85" Type="http://schemas.openxmlformats.org/officeDocument/2006/relationships/slideLayout" Target="../slideLayouts/slideLayout297.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33" Type="http://schemas.openxmlformats.org/officeDocument/2006/relationships/slideLayout" Target="../slideLayouts/slideLayout245.xml"/><Relationship Id="rId38" Type="http://schemas.openxmlformats.org/officeDocument/2006/relationships/slideLayout" Target="../slideLayouts/slideLayout250.xml"/><Relationship Id="rId59" Type="http://schemas.openxmlformats.org/officeDocument/2006/relationships/slideLayout" Target="../slideLayouts/slideLayout271.xml"/><Relationship Id="rId103" Type="http://schemas.openxmlformats.org/officeDocument/2006/relationships/slideLayout" Target="../slideLayouts/slideLayout315.xml"/><Relationship Id="rId108" Type="http://schemas.openxmlformats.org/officeDocument/2006/relationships/slideLayout" Target="../slideLayouts/slideLayout320.xml"/><Relationship Id="rId54" Type="http://schemas.openxmlformats.org/officeDocument/2006/relationships/slideLayout" Target="../slideLayouts/slideLayout266.xml"/><Relationship Id="rId70" Type="http://schemas.openxmlformats.org/officeDocument/2006/relationships/slideLayout" Target="../slideLayouts/slideLayout282.xml"/><Relationship Id="rId75" Type="http://schemas.openxmlformats.org/officeDocument/2006/relationships/slideLayout" Target="../slideLayouts/slideLayout287.xml"/><Relationship Id="rId91" Type="http://schemas.openxmlformats.org/officeDocument/2006/relationships/slideLayout" Target="../slideLayouts/slideLayout303.xml"/><Relationship Id="rId96" Type="http://schemas.openxmlformats.org/officeDocument/2006/relationships/slideLayout" Target="../slideLayouts/slideLayout308.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23" Type="http://schemas.openxmlformats.org/officeDocument/2006/relationships/slideLayout" Target="../slideLayouts/slideLayout235.xml"/><Relationship Id="rId28" Type="http://schemas.openxmlformats.org/officeDocument/2006/relationships/slideLayout" Target="../slideLayouts/slideLayout240.xml"/><Relationship Id="rId49" Type="http://schemas.openxmlformats.org/officeDocument/2006/relationships/slideLayout" Target="../slideLayouts/slideLayout261.xml"/><Relationship Id="rId114" Type="http://schemas.openxmlformats.org/officeDocument/2006/relationships/slideLayout" Target="../slideLayouts/slideLayout326.xml"/><Relationship Id="rId119" Type="http://schemas.openxmlformats.org/officeDocument/2006/relationships/slideLayout" Target="../slideLayouts/slideLayout331.xml"/><Relationship Id="rId44" Type="http://schemas.openxmlformats.org/officeDocument/2006/relationships/slideLayout" Target="../slideLayouts/slideLayout256.xml"/><Relationship Id="rId60" Type="http://schemas.openxmlformats.org/officeDocument/2006/relationships/slideLayout" Target="../slideLayouts/slideLayout272.xml"/><Relationship Id="rId65" Type="http://schemas.openxmlformats.org/officeDocument/2006/relationships/slideLayout" Target="../slideLayouts/slideLayout277.xml"/><Relationship Id="rId81" Type="http://schemas.openxmlformats.org/officeDocument/2006/relationships/slideLayout" Target="../slideLayouts/slideLayout293.xml"/><Relationship Id="rId86" Type="http://schemas.openxmlformats.org/officeDocument/2006/relationships/slideLayout" Target="../slideLayouts/slideLayout298.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39" Type="http://schemas.openxmlformats.org/officeDocument/2006/relationships/slideLayout" Target="../slideLayouts/slideLayout251.xml"/><Relationship Id="rId109" Type="http://schemas.openxmlformats.org/officeDocument/2006/relationships/slideLayout" Target="../slideLayouts/slideLayout321.xml"/><Relationship Id="rId34" Type="http://schemas.openxmlformats.org/officeDocument/2006/relationships/slideLayout" Target="../slideLayouts/slideLayout246.xml"/><Relationship Id="rId50" Type="http://schemas.openxmlformats.org/officeDocument/2006/relationships/slideLayout" Target="../slideLayouts/slideLayout262.xml"/><Relationship Id="rId55" Type="http://schemas.openxmlformats.org/officeDocument/2006/relationships/slideLayout" Target="../slideLayouts/slideLayout267.xml"/><Relationship Id="rId76" Type="http://schemas.openxmlformats.org/officeDocument/2006/relationships/slideLayout" Target="../slideLayouts/slideLayout288.xml"/><Relationship Id="rId97" Type="http://schemas.openxmlformats.org/officeDocument/2006/relationships/slideLayout" Target="../slideLayouts/slideLayout309.xml"/><Relationship Id="rId104" Type="http://schemas.openxmlformats.org/officeDocument/2006/relationships/slideLayout" Target="../slideLayouts/slideLayout316.xml"/><Relationship Id="rId120" Type="http://schemas.openxmlformats.org/officeDocument/2006/relationships/slideLayout" Target="../slideLayouts/slideLayout332.xml"/><Relationship Id="rId7" Type="http://schemas.openxmlformats.org/officeDocument/2006/relationships/slideLayout" Target="../slideLayouts/slideLayout219.xml"/><Relationship Id="rId71" Type="http://schemas.openxmlformats.org/officeDocument/2006/relationships/slideLayout" Target="../slideLayouts/slideLayout283.xml"/><Relationship Id="rId92" Type="http://schemas.openxmlformats.org/officeDocument/2006/relationships/slideLayout" Target="../slideLayouts/slideLayout304.xml"/><Relationship Id="rId2" Type="http://schemas.openxmlformats.org/officeDocument/2006/relationships/slideLayout" Target="../slideLayouts/slideLayout214.xml"/><Relationship Id="rId29" Type="http://schemas.openxmlformats.org/officeDocument/2006/relationships/slideLayout" Target="../slideLayouts/slideLayout241.xml"/><Relationship Id="rId24" Type="http://schemas.openxmlformats.org/officeDocument/2006/relationships/slideLayout" Target="../slideLayouts/slideLayout236.xml"/><Relationship Id="rId40" Type="http://schemas.openxmlformats.org/officeDocument/2006/relationships/slideLayout" Target="../slideLayouts/slideLayout252.xml"/><Relationship Id="rId45" Type="http://schemas.openxmlformats.org/officeDocument/2006/relationships/slideLayout" Target="../slideLayouts/slideLayout257.xml"/><Relationship Id="rId66" Type="http://schemas.openxmlformats.org/officeDocument/2006/relationships/slideLayout" Target="../slideLayouts/slideLayout278.xml"/><Relationship Id="rId87" Type="http://schemas.openxmlformats.org/officeDocument/2006/relationships/slideLayout" Target="../slideLayouts/slideLayout299.xml"/><Relationship Id="rId110" Type="http://schemas.openxmlformats.org/officeDocument/2006/relationships/slideLayout" Target="../slideLayouts/slideLayout322.xml"/><Relationship Id="rId115" Type="http://schemas.openxmlformats.org/officeDocument/2006/relationships/slideLayout" Target="../slideLayouts/slideLayout327.xml"/><Relationship Id="rId61" Type="http://schemas.openxmlformats.org/officeDocument/2006/relationships/slideLayout" Target="../slideLayouts/slideLayout273.xml"/><Relationship Id="rId82" Type="http://schemas.openxmlformats.org/officeDocument/2006/relationships/slideLayout" Target="../slideLayouts/slideLayout294.xml"/><Relationship Id="rId19" Type="http://schemas.openxmlformats.org/officeDocument/2006/relationships/slideLayout" Target="../slideLayouts/slideLayout231.xml"/><Relationship Id="rId14" Type="http://schemas.openxmlformats.org/officeDocument/2006/relationships/slideLayout" Target="../slideLayouts/slideLayout226.xml"/><Relationship Id="rId30" Type="http://schemas.openxmlformats.org/officeDocument/2006/relationships/slideLayout" Target="../slideLayouts/slideLayout242.xml"/><Relationship Id="rId35" Type="http://schemas.openxmlformats.org/officeDocument/2006/relationships/slideLayout" Target="../slideLayouts/slideLayout247.xml"/><Relationship Id="rId56" Type="http://schemas.openxmlformats.org/officeDocument/2006/relationships/slideLayout" Target="../slideLayouts/slideLayout268.xml"/><Relationship Id="rId77" Type="http://schemas.openxmlformats.org/officeDocument/2006/relationships/slideLayout" Target="../slideLayouts/slideLayout289.xml"/><Relationship Id="rId100" Type="http://schemas.openxmlformats.org/officeDocument/2006/relationships/slideLayout" Target="../slideLayouts/slideLayout312.xml"/><Relationship Id="rId105" Type="http://schemas.openxmlformats.org/officeDocument/2006/relationships/slideLayout" Target="../slideLayouts/slideLayout317.xml"/><Relationship Id="rId8" Type="http://schemas.openxmlformats.org/officeDocument/2006/relationships/slideLayout" Target="../slideLayouts/slideLayout220.xml"/><Relationship Id="rId51" Type="http://schemas.openxmlformats.org/officeDocument/2006/relationships/slideLayout" Target="../slideLayouts/slideLayout263.xml"/><Relationship Id="rId72" Type="http://schemas.openxmlformats.org/officeDocument/2006/relationships/slideLayout" Target="../slideLayouts/slideLayout284.xml"/><Relationship Id="rId93" Type="http://schemas.openxmlformats.org/officeDocument/2006/relationships/slideLayout" Target="../slideLayouts/slideLayout305.xml"/><Relationship Id="rId98" Type="http://schemas.openxmlformats.org/officeDocument/2006/relationships/slideLayout" Target="../slideLayouts/slideLayout310.xml"/><Relationship Id="rId121" Type="http://schemas.openxmlformats.org/officeDocument/2006/relationships/slideLayout" Target="../slideLayouts/slideLayout333.xml"/><Relationship Id="rId3" Type="http://schemas.openxmlformats.org/officeDocument/2006/relationships/slideLayout" Target="../slideLayouts/slideLayout215.xml"/><Relationship Id="rId25" Type="http://schemas.openxmlformats.org/officeDocument/2006/relationships/slideLayout" Target="../slideLayouts/slideLayout237.xml"/><Relationship Id="rId46" Type="http://schemas.openxmlformats.org/officeDocument/2006/relationships/slideLayout" Target="../slideLayouts/slideLayout258.xml"/><Relationship Id="rId67" Type="http://schemas.openxmlformats.org/officeDocument/2006/relationships/slideLayout" Target="../slideLayouts/slideLayout279.xml"/><Relationship Id="rId116" Type="http://schemas.openxmlformats.org/officeDocument/2006/relationships/slideLayout" Target="../slideLayouts/slideLayout328.xml"/><Relationship Id="rId20" Type="http://schemas.openxmlformats.org/officeDocument/2006/relationships/slideLayout" Target="../slideLayouts/slideLayout232.xml"/><Relationship Id="rId41" Type="http://schemas.openxmlformats.org/officeDocument/2006/relationships/slideLayout" Target="../slideLayouts/slideLayout253.xml"/><Relationship Id="rId62" Type="http://schemas.openxmlformats.org/officeDocument/2006/relationships/slideLayout" Target="../slideLayouts/slideLayout274.xml"/><Relationship Id="rId83" Type="http://schemas.openxmlformats.org/officeDocument/2006/relationships/slideLayout" Target="../slideLayouts/slideLayout295.xml"/><Relationship Id="rId88" Type="http://schemas.openxmlformats.org/officeDocument/2006/relationships/slideLayout" Target="../slideLayouts/slideLayout300.xml"/><Relationship Id="rId111" Type="http://schemas.openxmlformats.org/officeDocument/2006/relationships/slideLayout" Target="../slideLayouts/slideLayout323.xml"/><Relationship Id="rId15" Type="http://schemas.openxmlformats.org/officeDocument/2006/relationships/slideLayout" Target="../slideLayouts/slideLayout227.xml"/><Relationship Id="rId36" Type="http://schemas.openxmlformats.org/officeDocument/2006/relationships/slideLayout" Target="../slideLayouts/slideLayout248.xml"/><Relationship Id="rId57" Type="http://schemas.openxmlformats.org/officeDocument/2006/relationships/slideLayout" Target="../slideLayouts/slideLayout269.xml"/><Relationship Id="rId106" Type="http://schemas.openxmlformats.org/officeDocument/2006/relationships/slideLayout" Target="../slideLayouts/slideLayout318.xml"/><Relationship Id="rId10" Type="http://schemas.openxmlformats.org/officeDocument/2006/relationships/slideLayout" Target="../slideLayouts/slideLayout222.xml"/><Relationship Id="rId31" Type="http://schemas.openxmlformats.org/officeDocument/2006/relationships/slideLayout" Target="../slideLayouts/slideLayout243.xml"/><Relationship Id="rId52" Type="http://schemas.openxmlformats.org/officeDocument/2006/relationships/slideLayout" Target="../slideLayouts/slideLayout264.xml"/><Relationship Id="rId73" Type="http://schemas.openxmlformats.org/officeDocument/2006/relationships/slideLayout" Target="../slideLayouts/slideLayout285.xml"/><Relationship Id="rId78" Type="http://schemas.openxmlformats.org/officeDocument/2006/relationships/slideLayout" Target="../slideLayouts/slideLayout290.xml"/><Relationship Id="rId94" Type="http://schemas.openxmlformats.org/officeDocument/2006/relationships/slideLayout" Target="../slideLayouts/slideLayout306.xml"/><Relationship Id="rId99" Type="http://schemas.openxmlformats.org/officeDocument/2006/relationships/slideLayout" Target="../slideLayouts/slideLayout311.xml"/><Relationship Id="rId101" Type="http://schemas.openxmlformats.org/officeDocument/2006/relationships/slideLayout" Target="../slideLayouts/slideLayout313.xml"/><Relationship Id="rId1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4BE7B32-6590-A746-82B0-2952122F799F}"/>
              </a:ext>
            </a:extLst>
          </p:cNvPr>
          <p:cNvSpPr>
            <a:spLocks noGrp="1"/>
          </p:cNvSpPr>
          <p:nvPr>
            <p:ph type="title"/>
          </p:nvPr>
        </p:nvSpPr>
        <p:spPr>
          <a:xfrm>
            <a:off x="723900" y="822325"/>
            <a:ext cx="10515600" cy="757093"/>
          </a:xfrm>
          <a:prstGeom prst="rect">
            <a:avLst/>
          </a:prstGeom>
        </p:spPr>
        <p:txBody>
          <a:bodyPr vert="horz" lIns="0" tIns="0" rIns="0" bIns="0" rtlCol="0" anchor="t" anchorCtr="0">
            <a:noAutofit/>
          </a:bodyPr>
          <a:lstStyle/>
          <a:p>
            <a:r>
              <a:rPr lang="en-US" dirty="0"/>
              <a:t>Buckeye Serif Slide Title – 44 pt.</a:t>
            </a:r>
          </a:p>
        </p:txBody>
      </p:sp>
      <p:sp>
        <p:nvSpPr>
          <p:cNvPr id="8" name="Text Placeholder 2">
            <a:extLst>
              <a:ext uri="{FF2B5EF4-FFF2-40B4-BE49-F238E27FC236}">
                <a16:creationId xmlns:a16="http://schemas.microsoft.com/office/drawing/2014/main" id="{36409EE9-8151-C847-A263-C2538430ED74}"/>
              </a:ext>
            </a:extLst>
          </p:cNvPr>
          <p:cNvSpPr>
            <a:spLocks noGrp="1"/>
          </p:cNvSpPr>
          <p:nvPr>
            <p:ph type="body" idx="1"/>
          </p:nvPr>
        </p:nvSpPr>
        <p:spPr>
          <a:xfrm>
            <a:off x="723900" y="1825625"/>
            <a:ext cx="10515600" cy="1831975"/>
          </a:xfrm>
          <a:prstGeom prst="rect">
            <a:avLst/>
          </a:prstGeom>
        </p:spPr>
        <p:txBody>
          <a:bodyPr vert="horz" lIns="0" tIns="0" rIns="0" bIns="0" rtlCol="0">
            <a:noAutofit/>
          </a:bodyPr>
          <a:lstStyle/>
          <a:p>
            <a:pPr lvl="0"/>
            <a:r>
              <a:rPr lang="en-US" dirty="0"/>
              <a:t>Buckeye Sans Bold Subheads – 28 pt.</a:t>
            </a:r>
          </a:p>
          <a:p>
            <a:pPr lvl="1"/>
            <a:r>
              <a:rPr lang="en-US" dirty="0"/>
              <a:t>Buckeye Sans Body Copy – 24 pt.</a:t>
            </a:r>
          </a:p>
          <a:p>
            <a:pPr lvl="2"/>
            <a:r>
              <a:rPr lang="en-US" dirty="0"/>
              <a:t>Buckeye Sans Content Title – 20 pt.</a:t>
            </a:r>
          </a:p>
          <a:p>
            <a:pPr lvl="3"/>
            <a:r>
              <a:rPr lang="en-US" dirty="0"/>
              <a:t>Buckeye Sans Content Text – 18 pt.</a:t>
            </a:r>
          </a:p>
          <a:p>
            <a:pPr lvl="4"/>
            <a:r>
              <a:rPr lang="en-US" dirty="0"/>
              <a:t>Buckeye Sans Chart Content – 16 pt. </a:t>
            </a:r>
          </a:p>
        </p:txBody>
      </p:sp>
      <p:sp>
        <p:nvSpPr>
          <p:cNvPr id="9" name="Rectangle 8">
            <a:extLst>
              <a:ext uri="{FF2B5EF4-FFF2-40B4-BE49-F238E27FC236}">
                <a16:creationId xmlns:a16="http://schemas.microsoft.com/office/drawing/2014/main" id="{DAC75D9B-CF32-8642-B771-0ABC0FD317CB}"/>
              </a:ext>
            </a:extLst>
          </p:cNvPr>
          <p:cNvSpPr/>
          <p:nvPr userDrawn="1"/>
        </p:nvSpPr>
        <p:spPr>
          <a:xfrm>
            <a:off x="723900" y="4074289"/>
            <a:ext cx="1592484" cy="613458"/>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A0C2F"/>
              </a:solidFill>
            </a:endParaRPr>
          </a:p>
        </p:txBody>
      </p:sp>
      <p:sp>
        <p:nvSpPr>
          <p:cNvPr id="10" name="Rectangle 9">
            <a:extLst>
              <a:ext uri="{FF2B5EF4-FFF2-40B4-BE49-F238E27FC236}">
                <a16:creationId xmlns:a16="http://schemas.microsoft.com/office/drawing/2014/main" id="{1F569465-D67E-0C43-99F6-33C1A0BC5C30}"/>
              </a:ext>
            </a:extLst>
          </p:cNvPr>
          <p:cNvSpPr/>
          <p:nvPr userDrawn="1"/>
        </p:nvSpPr>
        <p:spPr>
          <a:xfrm>
            <a:off x="723900" y="4800600"/>
            <a:ext cx="1592484" cy="613458"/>
          </a:xfrm>
          <a:prstGeom prst="rect">
            <a:avLst/>
          </a:prstGeom>
          <a:solidFill>
            <a:srgbClr val="414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DED1D74-718C-E64B-B95F-DA922E1A859C}"/>
              </a:ext>
            </a:extLst>
          </p:cNvPr>
          <p:cNvSpPr/>
          <p:nvPr userDrawn="1"/>
        </p:nvSpPr>
        <p:spPr>
          <a:xfrm>
            <a:off x="723900" y="5562600"/>
            <a:ext cx="1592484" cy="613458"/>
          </a:xfrm>
          <a:prstGeom prst="rect">
            <a:avLst/>
          </a:prstGeom>
          <a:solidFill>
            <a:srgbClr val="A2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F0CBB6-76AB-1046-8B84-1ABCCB59B046}"/>
              </a:ext>
            </a:extLst>
          </p:cNvPr>
          <p:cNvSpPr/>
          <p:nvPr userDrawn="1"/>
        </p:nvSpPr>
        <p:spPr>
          <a:xfrm>
            <a:off x="2476500" y="4074289"/>
            <a:ext cx="1592484" cy="613458"/>
          </a:xfrm>
          <a:prstGeom prst="rect">
            <a:avLst/>
          </a:prstGeom>
          <a:solidFill>
            <a:srgbClr val="DF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25C82E0-22F8-E046-93E4-FF957A609109}"/>
              </a:ext>
            </a:extLst>
          </p:cNvPr>
          <p:cNvSpPr/>
          <p:nvPr userDrawn="1"/>
        </p:nvSpPr>
        <p:spPr>
          <a:xfrm>
            <a:off x="2476500" y="4800600"/>
            <a:ext cx="1592484" cy="613458"/>
          </a:xfrm>
          <a:prstGeom prst="rect">
            <a:avLst/>
          </a:prstGeom>
          <a:solidFill>
            <a:srgbClr val="BFC6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3B4F9E-2AAF-F042-ACAC-A72B7BAB3BF4}"/>
              </a:ext>
            </a:extLst>
          </p:cNvPr>
          <p:cNvSpPr/>
          <p:nvPr userDrawn="1"/>
        </p:nvSpPr>
        <p:spPr>
          <a:xfrm>
            <a:off x="2476500" y="5562600"/>
            <a:ext cx="1592484" cy="613458"/>
          </a:xfrm>
          <a:prstGeom prst="rect">
            <a:avLst/>
          </a:prstGeom>
          <a:solidFill>
            <a:srgbClr val="F7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5AF746-79B6-C148-8C58-6D9D210A2577}"/>
              </a:ext>
            </a:extLst>
          </p:cNvPr>
          <p:cNvSpPr/>
          <p:nvPr userDrawn="1"/>
        </p:nvSpPr>
        <p:spPr>
          <a:xfrm>
            <a:off x="4717166" y="4074289"/>
            <a:ext cx="1592484" cy="613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9E6B32-A391-3848-B761-FA09223432F9}"/>
              </a:ext>
            </a:extLst>
          </p:cNvPr>
          <p:cNvSpPr/>
          <p:nvPr userDrawn="1"/>
        </p:nvSpPr>
        <p:spPr>
          <a:xfrm>
            <a:off x="4717166" y="4800600"/>
            <a:ext cx="1592484" cy="6134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AECA885-675D-E641-8307-6A1D517610D4}"/>
              </a:ext>
            </a:extLst>
          </p:cNvPr>
          <p:cNvSpPr/>
          <p:nvPr userDrawn="1"/>
        </p:nvSpPr>
        <p:spPr>
          <a:xfrm>
            <a:off x="4717166" y="5562600"/>
            <a:ext cx="1592484" cy="6134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1ED2033-505E-6243-847A-9E6102FF0226}"/>
              </a:ext>
            </a:extLst>
          </p:cNvPr>
          <p:cNvSpPr/>
          <p:nvPr userDrawn="1"/>
        </p:nvSpPr>
        <p:spPr>
          <a:xfrm>
            <a:off x="6469766" y="4074289"/>
            <a:ext cx="1592484" cy="6134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D1B8D4-EDF5-1243-BE25-177482E2000D}"/>
              </a:ext>
            </a:extLst>
          </p:cNvPr>
          <p:cNvSpPr/>
          <p:nvPr userDrawn="1"/>
        </p:nvSpPr>
        <p:spPr>
          <a:xfrm>
            <a:off x="6469766" y="4800600"/>
            <a:ext cx="1592484" cy="6134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E1B018-5A9E-1C49-A211-D0FBEC54627C}"/>
              </a:ext>
            </a:extLst>
          </p:cNvPr>
          <p:cNvSpPr/>
          <p:nvPr userDrawn="1"/>
        </p:nvSpPr>
        <p:spPr>
          <a:xfrm>
            <a:off x="6469766" y="5562600"/>
            <a:ext cx="1592484" cy="61345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541423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02" r:id="rId3"/>
    <p:sldLayoutId id="2147483704" r:id="rId4"/>
    <p:sldLayoutId id="2147483649" r:id="rId5"/>
    <p:sldLayoutId id="2147483651" r:id="rId6"/>
    <p:sldLayoutId id="2147483658" r:id="rId7"/>
    <p:sldLayoutId id="2147483660" r:id="rId8"/>
    <p:sldLayoutId id="2147483661" r:id="rId9"/>
    <p:sldLayoutId id="2147483676" r:id="rId10"/>
    <p:sldLayoutId id="2147483678" r:id="rId11"/>
    <p:sldLayoutId id="2147483679" r:id="rId12"/>
    <p:sldLayoutId id="2147483662" r:id="rId13"/>
    <p:sldLayoutId id="2147483680" r:id="rId14"/>
    <p:sldLayoutId id="2147483650" r:id="rId15"/>
    <p:sldLayoutId id="2147483706" r:id="rId16"/>
    <p:sldLayoutId id="2147483708" r:id="rId17"/>
    <p:sldLayoutId id="2147483710" r:id="rId18"/>
  </p:sldLayoutIdLst>
  <p:hf sldNum="0" hdr="0" ftr="0" dt="0"/>
  <p:txStyles>
    <p:titleStyle>
      <a:lvl1pPr algn="l" defTabSz="914400" rtl="0" eaLnBrk="1" latinLnBrk="0" hangingPunct="1">
        <a:lnSpc>
          <a:spcPct val="90000"/>
        </a:lnSpc>
        <a:spcBef>
          <a:spcPct val="0"/>
        </a:spcBef>
        <a:buNone/>
        <a:defRPr sz="4400" kern="1200">
          <a:solidFill>
            <a:srgbClr val="41444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BA0C2F"/>
        </a:buClr>
        <a:buFont typeface="Arial" panose="020B0604020202020204" pitchFamily="34" charset="0"/>
        <a:buChar char="•"/>
        <a:defRPr sz="2800" b="1" kern="1200">
          <a:solidFill>
            <a:srgbClr val="414443"/>
          </a:solidFill>
          <a:latin typeface="+mn-lt"/>
          <a:ea typeface="+mn-ea"/>
          <a:cs typeface="+mn-cs"/>
        </a:defRPr>
      </a:lvl1pPr>
      <a:lvl2pPr marL="233363" indent="-233363" algn="l" defTabSz="914400" rtl="0" eaLnBrk="1" latinLnBrk="0" hangingPunct="1">
        <a:lnSpc>
          <a:spcPct val="90000"/>
        </a:lnSpc>
        <a:spcBef>
          <a:spcPts val="500"/>
        </a:spcBef>
        <a:buClr>
          <a:srgbClr val="BA0C2F"/>
        </a:buClr>
        <a:buFont typeface="Arial" panose="020B0604020202020204" pitchFamily="34" charset="0"/>
        <a:buChar char="•"/>
        <a:tabLst/>
        <a:defRPr sz="2400" kern="1200">
          <a:solidFill>
            <a:srgbClr val="414443"/>
          </a:solidFill>
          <a:latin typeface="+mn-lt"/>
          <a:ea typeface="+mn-ea"/>
          <a:cs typeface="+mn-cs"/>
        </a:defRPr>
      </a:lvl2pPr>
      <a:lvl3pPr marL="233363" indent="-223838" algn="l" defTabSz="914400" rtl="0" eaLnBrk="1" latinLnBrk="0" hangingPunct="1">
        <a:lnSpc>
          <a:spcPct val="90000"/>
        </a:lnSpc>
        <a:spcBef>
          <a:spcPts val="500"/>
        </a:spcBef>
        <a:buClr>
          <a:srgbClr val="BA0C2F"/>
        </a:buClr>
        <a:buFont typeface="Arial" panose="020B0604020202020204" pitchFamily="34" charset="0"/>
        <a:buChar char="•"/>
        <a:tabLst/>
        <a:defRPr sz="2000" kern="1200">
          <a:solidFill>
            <a:srgbClr val="414443"/>
          </a:solidFill>
          <a:latin typeface="+mn-lt"/>
          <a:ea typeface="+mn-ea"/>
          <a:cs typeface="+mn-cs"/>
        </a:defRPr>
      </a:lvl3pPr>
      <a:lvl4pPr marL="233363" indent="-223838" algn="l" defTabSz="914400" rtl="0" eaLnBrk="1" latinLnBrk="0" hangingPunct="1">
        <a:lnSpc>
          <a:spcPct val="90000"/>
        </a:lnSpc>
        <a:spcBef>
          <a:spcPts val="500"/>
        </a:spcBef>
        <a:buClr>
          <a:srgbClr val="BA0C2F"/>
        </a:buClr>
        <a:buFont typeface="Arial" panose="020B0604020202020204" pitchFamily="34" charset="0"/>
        <a:buChar char="•"/>
        <a:tabLst/>
        <a:defRPr sz="1800" kern="1200">
          <a:solidFill>
            <a:srgbClr val="414443"/>
          </a:solidFill>
          <a:latin typeface="+mn-lt"/>
          <a:ea typeface="+mn-ea"/>
          <a:cs typeface="+mn-cs"/>
        </a:defRPr>
      </a:lvl4pPr>
      <a:lvl5pPr marL="233363" indent="-223838" algn="l" defTabSz="914400" rtl="0" eaLnBrk="1" latinLnBrk="0" hangingPunct="1">
        <a:lnSpc>
          <a:spcPct val="90000"/>
        </a:lnSpc>
        <a:spcBef>
          <a:spcPts val="500"/>
        </a:spcBef>
        <a:buClr>
          <a:srgbClr val="BA0C2F"/>
        </a:buClr>
        <a:buFont typeface="Arial" panose="020B0604020202020204" pitchFamily="34" charset="0"/>
        <a:buChar char="•"/>
        <a:tabLst/>
        <a:defRPr sz="1600" kern="1200">
          <a:solidFill>
            <a:srgbClr val="4144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7536" userDrawn="1">
          <p15:clr>
            <a:srgbClr val="F26B43"/>
          </p15:clr>
        </p15:guide>
        <p15:guide id="3" pos="168" userDrawn="1">
          <p15:clr>
            <a:srgbClr val="F26B43"/>
          </p15:clr>
        </p15:guide>
        <p15:guide id="4" orient="horz" pos="168" userDrawn="1">
          <p15:clr>
            <a:srgbClr val="F26B43"/>
          </p15:clr>
        </p15:guide>
        <p15:guide id="5" pos="4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First Level</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6703446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Lst>
  <p:hf sldNum="0" hdr="0" dt="0"/>
  <p:txStyles>
    <p:titleStyle>
      <a:lvl1pPr algn="l" defTabSz="914400" rtl="0" eaLnBrk="1" latinLnBrk="0" hangingPunct="1">
        <a:lnSpc>
          <a:spcPct val="90000"/>
        </a:lnSpc>
        <a:spcBef>
          <a:spcPct val="0"/>
        </a:spcBef>
        <a:buNone/>
        <a:defRPr sz="4400" b="1" i="0" kern="1200">
          <a:solidFill>
            <a:srgbClr val="CA1B00"/>
          </a:solidFill>
          <a:latin typeface="Arial" charset="0"/>
          <a:ea typeface="Arial" charset="0"/>
          <a:cs typeface="Arial" charset="0"/>
        </a:defRPr>
      </a:lvl1pPr>
    </p:titleStyle>
    <p:bodyStyle>
      <a:lvl1pPr marL="0" indent="0" algn="l" defTabSz="914400" rtl="0" eaLnBrk="1" latinLnBrk="0" hangingPunct="1">
        <a:lnSpc>
          <a:spcPct val="90000"/>
        </a:lnSpc>
        <a:spcBef>
          <a:spcPts val="1000"/>
        </a:spcBef>
        <a:buFont typeface="Arial"/>
        <a:buNone/>
        <a:defRPr sz="28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Font typeface="Arial" charset="0"/>
        <a:buChar char="•"/>
        <a:defRPr sz="2400" b="0" i="0" kern="1200" spc="0" baseline="0">
          <a:solidFill>
            <a:schemeClr val="tx1"/>
          </a:solidFill>
          <a:latin typeface="Arial" charset="0"/>
          <a:ea typeface="Arial" charset="0"/>
          <a:cs typeface="Arial" charset="0"/>
        </a:defRPr>
      </a:lvl2pPr>
      <a:lvl3pPr marL="1257300" indent="-342900" algn="l" defTabSz="914400" rtl="0" eaLnBrk="1" latinLnBrk="0" hangingPunct="1">
        <a:lnSpc>
          <a:spcPct val="90000"/>
        </a:lnSpc>
        <a:spcBef>
          <a:spcPts val="500"/>
        </a:spcBef>
        <a:buFont typeface="Arial" charset="0"/>
        <a:buChar char="•"/>
        <a:defRPr sz="2000" b="1" i="0" kern="1200">
          <a:solidFill>
            <a:srgbClr val="CA1B00"/>
          </a:solidFill>
          <a:latin typeface="Arial" charset="0"/>
          <a:ea typeface="Arial" charset="0"/>
          <a:cs typeface="Arial" charset="0"/>
        </a:defRPr>
      </a:lvl3pPr>
      <a:lvl4pPr marL="1657350" indent="-285750" algn="l" defTabSz="914400" rtl="0" eaLnBrk="1" latinLnBrk="0" hangingPunct="1">
        <a:lnSpc>
          <a:spcPct val="90000"/>
        </a:lnSpc>
        <a:spcBef>
          <a:spcPts val="500"/>
        </a:spcBef>
        <a:buFont typeface="Arial" charset="0"/>
        <a:buChar char="•"/>
        <a:defRPr sz="1600" b="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3">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4BE7B32-6590-A746-82B0-2952122F799F}"/>
              </a:ext>
            </a:extLst>
          </p:cNvPr>
          <p:cNvSpPr>
            <a:spLocks noGrp="1"/>
          </p:cNvSpPr>
          <p:nvPr>
            <p:ph type="title"/>
          </p:nvPr>
        </p:nvSpPr>
        <p:spPr>
          <a:xfrm>
            <a:off x="723900" y="822325"/>
            <a:ext cx="10515600" cy="757093"/>
          </a:xfrm>
          <a:prstGeom prst="rect">
            <a:avLst/>
          </a:prstGeom>
        </p:spPr>
        <p:txBody>
          <a:bodyPr vert="horz" lIns="0" tIns="0" rIns="0" bIns="0" rtlCol="0" anchor="t" anchorCtr="0">
            <a:noAutofit/>
          </a:bodyPr>
          <a:lstStyle/>
          <a:p>
            <a:r>
              <a:rPr lang="en-US" dirty="0"/>
              <a:t>Buckeye Serif Slide Title – 44 pt.</a:t>
            </a:r>
          </a:p>
        </p:txBody>
      </p:sp>
      <p:sp>
        <p:nvSpPr>
          <p:cNvPr id="8" name="Text Placeholder 2">
            <a:extLst>
              <a:ext uri="{FF2B5EF4-FFF2-40B4-BE49-F238E27FC236}">
                <a16:creationId xmlns:a16="http://schemas.microsoft.com/office/drawing/2014/main" id="{36409EE9-8151-C847-A263-C2538430ED74}"/>
              </a:ext>
            </a:extLst>
          </p:cNvPr>
          <p:cNvSpPr>
            <a:spLocks noGrp="1"/>
          </p:cNvSpPr>
          <p:nvPr>
            <p:ph type="body" idx="1"/>
          </p:nvPr>
        </p:nvSpPr>
        <p:spPr>
          <a:xfrm>
            <a:off x="723900" y="1825625"/>
            <a:ext cx="10515600" cy="1831975"/>
          </a:xfrm>
          <a:prstGeom prst="rect">
            <a:avLst/>
          </a:prstGeom>
        </p:spPr>
        <p:txBody>
          <a:bodyPr vert="horz" lIns="0" tIns="0" rIns="0" bIns="0" rtlCol="0">
            <a:noAutofit/>
          </a:bodyPr>
          <a:lstStyle/>
          <a:p>
            <a:pPr lvl="0"/>
            <a:r>
              <a:rPr lang="en-US" dirty="0"/>
              <a:t>Buckeye Sans Bold Subheads – 28 pt.</a:t>
            </a:r>
          </a:p>
          <a:p>
            <a:pPr lvl="1"/>
            <a:r>
              <a:rPr lang="en-US" dirty="0"/>
              <a:t>Buckeye Sans Body Copy – 24 pt.</a:t>
            </a:r>
          </a:p>
          <a:p>
            <a:pPr lvl="2"/>
            <a:r>
              <a:rPr lang="en-US" dirty="0"/>
              <a:t>Buckeye Sans Content Title – 20 pt.</a:t>
            </a:r>
          </a:p>
          <a:p>
            <a:pPr lvl="3"/>
            <a:r>
              <a:rPr lang="en-US" dirty="0"/>
              <a:t>Buckeye Sans Content Text – 18 pt.</a:t>
            </a:r>
          </a:p>
          <a:p>
            <a:pPr lvl="4"/>
            <a:r>
              <a:rPr lang="en-US" dirty="0"/>
              <a:t>Buckeye Sans Chart Content – 16 pt. </a:t>
            </a:r>
          </a:p>
        </p:txBody>
      </p:sp>
      <p:sp>
        <p:nvSpPr>
          <p:cNvPr id="9" name="Rectangle 8">
            <a:extLst>
              <a:ext uri="{FF2B5EF4-FFF2-40B4-BE49-F238E27FC236}">
                <a16:creationId xmlns:a16="http://schemas.microsoft.com/office/drawing/2014/main" id="{DAC75D9B-CF32-8642-B771-0ABC0FD317CB}"/>
              </a:ext>
            </a:extLst>
          </p:cNvPr>
          <p:cNvSpPr/>
          <p:nvPr userDrawn="1"/>
        </p:nvSpPr>
        <p:spPr>
          <a:xfrm>
            <a:off x="723900" y="4074289"/>
            <a:ext cx="1592484" cy="613458"/>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A0C2F"/>
              </a:solidFill>
            </a:endParaRPr>
          </a:p>
        </p:txBody>
      </p:sp>
      <p:sp>
        <p:nvSpPr>
          <p:cNvPr id="10" name="Rectangle 9">
            <a:extLst>
              <a:ext uri="{FF2B5EF4-FFF2-40B4-BE49-F238E27FC236}">
                <a16:creationId xmlns:a16="http://schemas.microsoft.com/office/drawing/2014/main" id="{1F569465-D67E-0C43-99F6-33C1A0BC5C30}"/>
              </a:ext>
            </a:extLst>
          </p:cNvPr>
          <p:cNvSpPr/>
          <p:nvPr userDrawn="1"/>
        </p:nvSpPr>
        <p:spPr>
          <a:xfrm>
            <a:off x="723900" y="4800600"/>
            <a:ext cx="1592484" cy="613458"/>
          </a:xfrm>
          <a:prstGeom prst="rect">
            <a:avLst/>
          </a:prstGeom>
          <a:solidFill>
            <a:srgbClr val="414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DED1D74-718C-E64B-B95F-DA922E1A859C}"/>
              </a:ext>
            </a:extLst>
          </p:cNvPr>
          <p:cNvSpPr/>
          <p:nvPr userDrawn="1"/>
        </p:nvSpPr>
        <p:spPr>
          <a:xfrm>
            <a:off x="723900" y="5562600"/>
            <a:ext cx="1592484" cy="613458"/>
          </a:xfrm>
          <a:prstGeom prst="rect">
            <a:avLst/>
          </a:prstGeom>
          <a:solidFill>
            <a:srgbClr val="A2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F0CBB6-76AB-1046-8B84-1ABCCB59B046}"/>
              </a:ext>
            </a:extLst>
          </p:cNvPr>
          <p:cNvSpPr/>
          <p:nvPr userDrawn="1"/>
        </p:nvSpPr>
        <p:spPr>
          <a:xfrm>
            <a:off x="2476500" y="4074289"/>
            <a:ext cx="1592484" cy="613458"/>
          </a:xfrm>
          <a:prstGeom prst="rect">
            <a:avLst/>
          </a:prstGeom>
          <a:solidFill>
            <a:srgbClr val="DF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25C82E0-22F8-E046-93E4-FF957A609109}"/>
              </a:ext>
            </a:extLst>
          </p:cNvPr>
          <p:cNvSpPr/>
          <p:nvPr userDrawn="1"/>
        </p:nvSpPr>
        <p:spPr>
          <a:xfrm>
            <a:off x="2476500" y="4800600"/>
            <a:ext cx="1592484" cy="613458"/>
          </a:xfrm>
          <a:prstGeom prst="rect">
            <a:avLst/>
          </a:prstGeom>
          <a:solidFill>
            <a:srgbClr val="BFC6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3B4F9E-2AAF-F042-ACAC-A72B7BAB3BF4}"/>
              </a:ext>
            </a:extLst>
          </p:cNvPr>
          <p:cNvSpPr/>
          <p:nvPr userDrawn="1"/>
        </p:nvSpPr>
        <p:spPr>
          <a:xfrm>
            <a:off x="2476500" y="5562600"/>
            <a:ext cx="1592484" cy="613458"/>
          </a:xfrm>
          <a:prstGeom prst="rect">
            <a:avLst/>
          </a:prstGeom>
          <a:solidFill>
            <a:srgbClr val="F7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5AF746-79B6-C148-8C58-6D9D210A2577}"/>
              </a:ext>
            </a:extLst>
          </p:cNvPr>
          <p:cNvSpPr/>
          <p:nvPr userDrawn="1"/>
        </p:nvSpPr>
        <p:spPr>
          <a:xfrm>
            <a:off x="4717166" y="4074289"/>
            <a:ext cx="1592484" cy="613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9E6B32-A391-3848-B761-FA09223432F9}"/>
              </a:ext>
            </a:extLst>
          </p:cNvPr>
          <p:cNvSpPr/>
          <p:nvPr userDrawn="1"/>
        </p:nvSpPr>
        <p:spPr>
          <a:xfrm>
            <a:off x="4717166" y="4800600"/>
            <a:ext cx="1592484" cy="6134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AECA885-675D-E641-8307-6A1D517610D4}"/>
              </a:ext>
            </a:extLst>
          </p:cNvPr>
          <p:cNvSpPr/>
          <p:nvPr userDrawn="1"/>
        </p:nvSpPr>
        <p:spPr>
          <a:xfrm>
            <a:off x="4717166" y="5562600"/>
            <a:ext cx="1592484" cy="6134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1ED2033-505E-6243-847A-9E6102FF0226}"/>
              </a:ext>
            </a:extLst>
          </p:cNvPr>
          <p:cNvSpPr/>
          <p:nvPr userDrawn="1"/>
        </p:nvSpPr>
        <p:spPr>
          <a:xfrm>
            <a:off x="6469766" y="4074289"/>
            <a:ext cx="1592484" cy="6134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D1B8D4-EDF5-1243-BE25-177482E2000D}"/>
              </a:ext>
            </a:extLst>
          </p:cNvPr>
          <p:cNvSpPr/>
          <p:nvPr userDrawn="1"/>
        </p:nvSpPr>
        <p:spPr>
          <a:xfrm>
            <a:off x="6469766" y="4800600"/>
            <a:ext cx="1592484" cy="6134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E1B018-5A9E-1C49-A211-D0FBEC54627C}"/>
              </a:ext>
            </a:extLst>
          </p:cNvPr>
          <p:cNvSpPr/>
          <p:nvPr userDrawn="1"/>
        </p:nvSpPr>
        <p:spPr>
          <a:xfrm>
            <a:off x="6469766" y="5562600"/>
            <a:ext cx="1592484" cy="61345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67868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 id="2147483790" r:id="rId41"/>
  </p:sldLayoutIdLst>
  <p:hf sldNum="0" hdr="0" ftr="0" dt="0"/>
  <p:txStyles>
    <p:titleStyle>
      <a:lvl1pPr algn="l" defTabSz="914400" rtl="0" eaLnBrk="1" latinLnBrk="0" hangingPunct="1">
        <a:lnSpc>
          <a:spcPct val="90000"/>
        </a:lnSpc>
        <a:spcBef>
          <a:spcPct val="0"/>
        </a:spcBef>
        <a:buNone/>
        <a:defRPr sz="4400" kern="1200">
          <a:solidFill>
            <a:srgbClr val="41444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BA0C2F"/>
        </a:buClr>
        <a:buFont typeface="Arial" panose="020B0604020202020204" pitchFamily="34" charset="0"/>
        <a:buChar char="•"/>
        <a:defRPr sz="2800" b="1" kern="1200">
          <a:solidFill>
            <a:srgbClr val="414443"/>
          </a:solidFill>
          <a:latin typeface="+mn-lt"/>
          <a:ea typeface="+mn-ea"/>
          <a:cs typeface="+mn-cs"/>
        </a:defRPr>
      </a:lvl1pPr>
      <a:lvl2pPr marL="233363" indent="-233363" algn="l" defTabSz="914400" rtl="0" eaLnBrk="1" latinLnBrk="0" hangingPunct="1">
        <a:lnSpc>
          <a:spcPct val="90000"/>
        </a:lnSpc>
        <a:spcBef>
          <a:spcPts val="500"/>
        </a:spcBef>
        <a:buClr>
          <a:srgbClr val="BA0C2F"/>
        </a:buClr>
        <a:buFont typeface="Arial" panose="020B0604020202020204" pitchFamily="34" charset="0"/>
        <a:buChar char="•"/>
        <a:tabLst/>
        <a:defRPr sz="2400" kern="1200">
          <a:solidFill>
            <a:srgbClr val="414443"/>
          </a:solidFill>
          <a:latin typeface="+mn-lt"/>
          <a:ea typeface="+mn-ea"/>
          <a:cs typeface="+mn-cs"/>
        </a:defRPr>
      </a:lvl2pPr>
      <a:lvl3pPr marL="233363" indent="-223838" algn="l" defTabSz="914400" rtl="0" eaLnBrk="1" latinLnBrk="0" hangingPunct="1">
        <a:lnSpc>
          <a:spcPct val="90000"/>
        </a:lnSpc>
        <a:spcBef>
          <a:spcPts val="500"/>
        </a:spcBef>
        <a:buClr>
          <a:srgbClr val="BA0C2F"/>
        </a:buClr>
        <a:buFont typeface="Arial" panose="020B0604020202020204" pitchFamily="34" charset="0"/>
        <a:buChar char="•"/>
        <a:tabLst/>
        <a:defRPr sz="2000" kern="1200">
          <a:solidFill>
            <a:srgbClr val="414443"/>
          </a:solidFill>
          <a:latin typeface="+mn-lt"/>
          <a:ea typeface="+mn-ea"/>
          <a:cs typeface="+mn-cs"/>
        </a:defRPr>
      </a:lvl3pPr>
      <a:lvl4pPr marL="233363" indent="-223838" algn="l" defTabSz="914400" rtl="0" eaLnBrk="1" latinLnBrk="0" hangingPunct="1">
        <a:lnSpc>
          <a:spcPct val="90000"/>
        </a:lnSpc>
        <a:spcBef>
          <a:spcPts val="500"/>
        </a:spcBef>
        <a:buClr>
          <a:srgbClr val="BA0C2F"/>
        </a:buClr>
        <a:buFont typeface="Arial" panose="020B0604020202020204" pitchFamily="34" charset="0"/>
        <a:buChar char="•"/>
        <a:tabLst/>
        <a:defRPr sz="1800" kern="1200">
          <a:solidFill>
            <a:srgbClr val="414443"/>
          </a:solidFill>
          <a:latin typeface="+mn-lt"/>
          <a:ea typeface="+mn-ea"/>
          <a:cs typeface="+mn-cs"/>
        </a:defRPr>
      </a:lvl4pPr>
      <a:lvl5pPr marL="233363" indent="-223838" algn="l" defTabSz="914400" rtl="0" eaLnBrk="1" latinLnBrk="0" hangingPunct="1">
        <a:lnSpc>
          <a:spcPct val="90000"/>
        </a:lnSpc>
        <a:spcBef>
          <a:spcPts val="500"/>
        </a:spcBef>
        <a:buClr>
          <a:srgbClr val="BA0C2F"/>
        </a:buClr>
        <a:buFont typeface="Arial" panose="020B0604020202020204" pitchFamily="34" charset="0"/>
        <a:buChar char="•"/>
        <a:tabLst/>
        <a:defRPr sz="1600" kern="1200">
          <a:solidFill>
            <a:srgbClr val="4144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p15:clr>
            <a:srgbClr val="F26B43"/>
          </p15:clr>
        </p15:guide>
        <p15:guide id="2" pos="7536">
          <p15:clr>
            <a:srgbClr val="F26B43"/>
          </p15:clr>
        </p15:guide>
        <p15:guide id="3" pos="168">
          <p15:clr>
            <a:srgbClr val="F26B43"/>
          </p15:clr>
        </p15:guide>
        <p15:guide id="4" orient="horz" pos="168">
          <p15:clr>
            <a:srgbClr val="F26B43"/>
          </p15:clr>
        </p15:guide>
        <p15:guide id="5" pos="4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4BE7B32-6590-A746-82B0-2952122F799F}"/>
              </a:ext>
            </a:extLst>
          </p:cNvPr>
          <p:cNvSpPr>
            <a:spLocks noGrp="1"/>
          </p:cNvSpPr>
          <p:nvPr>
            <p:ph type="title"/>
          </p:nvPr>
        </p:nvSpPr>
        <p:spPr>
          <a:xfrm>
            <a:off x="723900" y="822325"/>
            <a:ext cx="10515600" cy="757093"/>
          </a:xfrm>
          <a:prstGeom prst="rect">
            <a:avLst/>
          </a:prstGeom>
        </p:spPr>
        <p:txBody>
          <a:bodyPr vert="horz" lIns="0" tIns="0" rIns="0" bIns="0" rtlCol="0" anchor="t" anchorCtr="0">
            <a:noAutofit/>
          </a:bodyPr>
          <a:lstStyle/>
          <a:p>
            <a:r>
              <a:rPr lang="en-US" dirty="0"/>
              <a:t>Buckeye Serif Slide Title – 44 pt.</a:t>
            </a:r>
          </a:p>
        </p:txBody>
      </p:sp>
      <p:sp>
        <p:nvSpPr>
          <p:cNvPr id="8" name="Text Placeholder 2">
            <a:extLst>
              <a:ext uri="{FF2B5EF4-FFF2-40B4-BE49-F238E27FC236}">
                <a16:creationId xmlns:a16="http://schemas.microsoft.com/office/drawing/2014/main" id="{36409EE9-8151-C847-A263-C2538430ED74}"/>
              </a:ext>
            </a:extLst>
          </p:cNvPr>
          <p:cNvSpPr>
            <a:spLocks noGrp="1"/>
          </p:cNvSpPr>
          <p:nvPr>
            <p:ph type="body" idx="1"/>
          </p:nvPr>
        </p:nvSpPr>
        <p:spPr>
          <a:xfrm>
            <a:off x="723900" y="1825625"/>
            <a:ext cx="10515600" cy="1831975"/>
          </a:xfrm>
          <a:prstGeom prst="rect">
            <a:avLst/>
          </a:prstGeom>
        </p:spPr>
        <p:txBody>
          <a:bodyPr vert="horz" lIns="0" tIns="0" rIns="0" bIns="0" rtlCol="0">
            <a:noAutofit/>
          </a:bodyPr>
          <a:lstStyle/>
          <a:p>
            <a:pPr lvl="0"/>
            <a:r>
              <a:rPr lang="en-US" dirty="0"/>
              <a:t>Buckeye Sans Bold Subheads – 28 pt.</a:t>
            </a:r>
          </a:p>
          <a:p>
            <a:pPr lvl="1"/>
            <a:r>
              <a:rPr lang="en-US" dirty="0"/>
              <a:t>Buckeye Sans Body Copy – 24 pt.</a:t>
            </a:r>
          </a:p>
          <a:p>
            <a:pPr lvl="2"/>
            <a:r>
              <a:rPr lang="en-US" dirty="0"/>
              <a:t>Buckeye Sans Content Title – 20 pt.</a:t>
            </a:r>
          </a:p>
          <a:p>
            <a:pPr lvl="3"/>
            <a:r>
              <a:rPr lang="en-US" dirty="0"/>
              <a:t>Buckeye Sans Content Text – 18 pt.</a:t>
            </a:r>
          </a:p>
          <a:p>
            <a:pPr lvl="4"/>
            <a:r>
              <a:rPr lang="en-US" dirty="0"/>
              <a:t>Buckeye Sans Chart Content – 16 pt. </a:t>
            </a:r>
          </a:p>
        </p:txBody>
      </p:sp>
      <p:sp>
        <p:nvSpPr>
          <p:cNvPr id="9" name="Rectangle 8">
            <a:extLst>
              <a:ext uri="{FF2B5EF4-FFF2-40B4-BE49-F238E27FC236}">
                <a16:creationId xmlns:a16="http://schemas.microsoft.com/office/drawing/2014/main" id="{DAC75D9B-CF32-8642-B771-0ABC0FD317CB}"/>
              </a:ext>
            </a:extLst>
          </p:cNvPr>
          <p:cNvSpPr/>
          <p:nvPr userDrawn="1"/>
        </p:nvSpPr>
        <p:spPr>
          <a:xfrm>
            <a:off x="723900" y="4074289"/>
            <a:ext cx="1592484" cy="613458"/>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BA0C2F"/>
              </a:solidFill>
              <a:latin typeface="Buckeye Sans 2" pitchFamily="2" charset="77"/>
            </a:endParaRPr>
          </a:p>
        </p:txBody>
      </p:sp>
      <p:sp>
        <p:nvSpPr>
          <p:cNvPr id="10" name="Rectangle 9">
            <a:extLst>
              <a:ext uri="{FF2B5EF4-FFF2-40B4-BE49-F238E27FC236}">
                <a16:creationId xmlns:a16="http://schemas.microsoft.com/office/drawing/2014/main" id="{1F569465-D67E-0C43-99F6-33C1A0BC5C30}"/>
              </a:ext>
            </a:extLst>
          </p:cNvPr>
          <p:cNvSpPr/>
          <p:nvPr userDrawn="1"/>
        </p:nvSpPr>
        <p:spPr>
          <a:xfrm>
            <a:off x="723900" y="4800600"/>
            <a:ext cx="1592484" cy="613458"/>
          </a:xfrm>
          <a:prstGeom prst="rect">
            <a:avLst/>
          </a:prstGeom>
          <a:solidFill>
            <a:srgbClr val="414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sp>
        <p:nvSpPr>
          <p:cNvPr id="11" name="Rectangle 10">
            <a:extLst>
              <a:ext uri="{FF2B5EF4-FFF2-40B4-BE49-F238E27FC236}">
                <a16:creationId xmlns:a16="http://schemas.microsoft.com/office/drawing/2014/main" id="{BDED1D74-718C-E64B-B95F-DA922E1A859C}"/>
              </a:ext>
            </a:extLst>
          </p:cNvPr>
          <p:cNvSpPr/>
          <p:nvPr userDrawn="1"/>
        </p:nvSpPr>
        <p:spPr>
          <a:xfrm>
            <a:off x="723900" y="5562600"/>
            <a:ext cx="1592484" cy="613458"/>
          </a:xfrm>
          <a:prstGeom prst="rect">
            <a:avLst/>
          </a:prstGeom>
          <a:solidFill>
            <a:srgbClr val="A2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sp>
        <p:nvSpPr>
          <p:cNvPr id="12" name="Rectangle 11">
            <a:extLst>
              <a:ext uri="{FF2B5EF4-FFF2-40B4-BE49-F238E27FC236}">
                <a16:creationId xmlns:a16="http://schemas.microsoft.com/office/drawing/2014/main" id="{ABF0CBB6-76AB-1046-8B84-1ABCCB59B046}"/>
              </a:ext>
            </a:extLst>
          </p:cNvPr>
          <p:cNvSpPr/>
          <p:nvPr userDrawn="1"/>
        </p:nvSpPr>
        <p:spPr>
          <a:xfrm>
            <a:off x="2476500" y="4074289"/>
            <a:ext cx="1592484" cy="613458"/>
          </a:xfrm>
          <a:prstGeom prst="rect">
            <a:avLst/>
          </a:prstGeom>
          <a:solidFill>
            <a:srgbClr val="DF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sp>
        <p:nvSpPr>
          <p:cNvPr id="13" name="Rectangle 12">
            <a:extLst>
              <a:ext uri="{FF2B5EF4-FFF2-40B4-BE49-F238E27FC236}">
                <a16:creationId xmlns:a16="http://schemas.microsoft.com/office/drawing/2014/main" id="{225C82E0-22F8-E046-93E4-FF957A609109}"/>
              </a:ext>
            </a:extLst>
          </p:cNvPr>
          <p:cNvSpPr/>
          <p:nvPr userDrawn="1"/>
        </p:nvSpPr>
        <p:spPr>
          <a:xfrm>
            <a:off x="2476500" y="4800600"/>
            <a:ext cx="1592484" cy="613458"/>
          </a:xfrm>
          <a:prstGeom prst="rect">
            <a:avLst/>
          </a:prstGeom>
          <a:solidFill>
            <a:srgbClr val="BFC6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sp>
        <p:nvSpPr>
          <p:cNvPr id="14" name="Rectangle 13">
            <a:extLst>
              <a:ext uri="{FF2B5EF4-FFF2-40B4-BE49-F238E27FC236}">
                <a16:creationId xmlns:a16="http://schemas.microsoft.com/office/drawing/2014/main" id="{F63B4F9E-2AAF-F042-ACAC-A72B7BAB3BF4}"/>
              </a:ext>
            </a:extLst>
          </p:cNvPr>
          <p:cNvSpPr/>
          <p:nvPr userDrawn="1"/>
        </p:nvSpPr>
        <p:spPr>
          <a:xfrm>
            <a:off x="2476500" y="5562600"/>
            <a:ext cx="1592484" cy="613458"/>
          </a:xfrm>
          <a:prstGeom prst="rect">
            <a:avLst/>
          </a:prstGeom>
          <a:solidFill>
            <a:srgbClr val="F7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sp>
        <p:nvSpPr>
          <p:cNvPr id="15" name="Rectangle 14">
            <a:extLst>
              <a:ext uri="{FF2B5EF4-FFF2-40B4-BE49-F238E27FC236}">
                <a16:creationId xmlns:a16="http://schemas.microsoft.com/office/drawing/2014/main" id="{625AF746-79B6-C148-8C58-6D9D210A2577}"/>
              </a:ext>
            </a:extLst>
          </p:cNvPr>
          <p:cNvSpPr/>
          <p:nvPr userDrawn="1"/>
        </p:nvSpPr>
        <p:spPr>
          <a:xfrm>
            <a:off x="4717166" y="4074289"/>
            <a:ext cx="1592484" cy="613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sp>
        <p:nvSpPr>
          <p:cNvPr id="16" name="Rectangle 15">
            <a:extLst>
              <a:ext uri="{FF2B5EF4-FFF2-40B4-BE49-F238E27FC236}">
                <a16:creationId xmlns:a16="http://schemas.microsoft.com/office/drawing/2014/main" id="{4E9E6B32-A391-3848-B761-FA09223432F9}"/>
              </a:ext>
            </a:extLst>
          </p:cNvPr>
          <p:cNvSpPr/>
          <p:nvPr userDrawn="1"/>
        </p:nvSpPr>
        <p:spPr>
          <a:xfrm>
            <a:off x="4717166" y="4800600"/>
            <a:ext cx="1592484" cy="6134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sp>
        <p:nvSpPr>
          <p:cNvPr id="17" name="Rectangle 16">
            <a:extLst>
              <a:ext uri="{FF2B5EF4-FFF2-40B4-BE49-F238E27FC236}">
                <a16:creationId xmlns:a16="http://schemas.microsoft.com/office/drawing/2014/main" id="{EAECA885-675D-E641-8307-6A1D517610D4}"/>
              </a:ext>
            </a:extLst>
          </p:cNvPr>
          <p:cNvSpPr/>
          <p:nvPr userDrawn="1"/>
        </p:nvSpPr>
        <p:spPr>
          <a:xfrm>
            <a:off x="4717166" y="5562600"/>
            <a:ext cx="1592484" cy="6134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sp>
        <p:nvSpPr>
          <p:cNvPr id="18" name="Rectangle 17">
            <a:extLst>
              <a:ext uri="{FF2B5EF4-FFF2-40B4-BE49-F238E27FC236}">
                <a16:creationId xmlns:a16="http://schemas.microsoft.com/office/drawing/2014/main" id="{81ED2033-505E-6243-847A-9E6102FF0226}"/>
              </a:ext>
            </a:extLst>
          </p:cNvPr>
          <p:cNvSpPr/>
          <p:nvPr userDrawn="1"/>
        </p:nvSpPr>
        <p:spPr>
          <a:xfrm>
            <a:off x="6469766" y="4074289"/>
            <a:ext cx="1592484" cy="6134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sp>
        <p:nvSpPr>
          <p:cNvPr id="19" name="Rectangle 18">
            <a:extLst>
              <a:ext uri="{FF2B5EF4-FFF2-40B4-BE49-F238E27FC236}">
                <a16:creationId xmlns:a16="http://schemas.microsoft.com/office/drawing/2014/main" id="{38D1B8D4-EDF5-1243-BE25-177482E2000D}"/>
              </a:ext>
            </a:extLst>
          </p:cNvPr>
          <p:cNvSpPr/>
          <p:nvPr userDrawn="1"/>
        </p:nvSpPr>
        <p:spPr>
          <a:xfrm>
            <a:off x="6469766" y="4800600"/>
            <a:ext cx="1592484" cy="6134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sp>
        <p:nvSpPr>
          <p:cNvPr id="20" name="Rectangle 19">
            <a:extLst>
              <a:ext uri="{FF2B5EF4-FFF2-40B4-BE49-F238E27FC236}">
                <a16:creationId xmlns:a16="http://schemas.microsoft.com/office/drawing/2014/main" id="{DFE1B018-5A9E-1C49-A211-D0FBEC54627C}"/>
              </a:ext>
            </a:extLst>
          </p:cNvPr>
          <p:cNvSpPr/>
          <p:nvPr userDrawn="1"/>
        </p:nvSpPr>
        <p:spPr>
          <a:xfrm>
            <a:off x="6469766" y="5562600"/>
            <a:ext cx="1592484" cy="61345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spTree>
    <p:extLst>
      <p:ext uri="{BB962C8B-B14F-4D97-AF65-F5344CB8AC3E}">
        <p14:creationId xmlns:p14="http://schemas.microsoft.com/office/powerpoint/2010/main" val="1499412760"/>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 id="2147483822" r:id="rId31"/>
    <p:sldLayoutId id="2147483823" r:id="rId32"/>
    <p:sldLayoutId id="2147483824" r:id="rId33"/>
    <p:sldLayoutId id="2147483825" r:id="rId34"/>
    <p:sldLayoutId id="2147483826" r:id="rId35"/>
    <p:sldLayoutId id="2147483827" r:id="rId36"/>
    <p:sldLayoutId id="2147483828" r:id="rId37"/>
    <p:sldLayoutId id="2147483829" r:id="rId38"/>
    <p:sldLayoutId id="2147483830" r:id="rId39"/>
    <p:sldLayoutId id="2147483831" r:id="rId40"/>
    <p:sldLayoutId id="2147483832" r:id="rId41"/>
    <p:sldLayoutId id="2147483833" r:id="rId42"/>
    <p:sldLayoutId id="2147483834" r:id="rId43"/>
    <p:sldLayoutId id="2147483835" r:id="rId44"/>
    <p:sldLayoutId id="2147483836" r:id="rId45"/>
    <p:sldLayoutId id="2147483837" r:id="rId46"/>
    <p:sldLayoutId id="2147483838" r:id="rId47"/>
    <p:sldLayoutId id="2147483839" r:id="rId48"/>
    <p:sldLayoutId id="2147483840" r:id="rId49"/>
    <p:sldLayoutId id="2147483841" r:id="rId50"/>
    <p:sldLayoutId id="2147483842" r:id="rId51"/>
    <p:sldLayoutId id="2147483843" r:id="rId52"/>
    <p:sldLayoutId id="2147483844" r:id="rId53"/>
    <p:sldLayoutId id="2147483845" r:id="rId54"/>
    <p:sldLayoutId id="2147483846" r:id="rId55"/>
    <p:sldLayoutId id="2147483847" r:id="rId56"/>
    <p:sldLayoutId id="2147483848" r:id="rId57"/>
    <p:sldLayoutId id="2147483849" r:id="rId58"/>
    <p:sldLayoutId id="2147483850" r:id="rId59"/>
    <p:sldLayoutId id="2147483851" r:id="rId60"/>
    <p:sldLayoutId id="2147483852" r:id="rId61"/>
    <p:sldLayoutId id="2147483853" r:id="rId62"/>
    <p:sldLayoutId id="2147483854" r:id="rId63"/>
    <p:sldLayoutId id="2147483855" r:id="rId64"/>
    <p:sldLayoutId id="2147483856" r:id="rId65"/>
    <p:sldLayoutId id="2147483857" r:id="rId66"/>
    <p:sldLayoutId id="2147483858" r:id="rId67"/>
    <p:sldLayoutId id="2147483859" r:id="rId68"/>
  </p:sldLayoutIdLst>
  <p:hf sldNum="0" hdr="0" ftr="0" dt="0"/>
  <p:txStyles>
    <p:titleStyle>
      <a:lvl1pPr algn="l" defTabSz="914400" rtl="0" eaLnBrk="1" latinLnBrk="0" hangingPunct="1">
        <a:lnSpc>
          <a:spcPct val="90000"/>
        </a:lnSpc>
        <a:spcBef>
          <a:spcPct val="0"/>
        </a:spcBef>
        <a:buNone/>
        <a:defRPr sz="4400" b="1" i="0" kern="1200">
          <a:solidFill>
            <a:srgbClr val="414443"/>
          </a:solidFill>
          <a:latin typeface="Buckeye Serif 2 Black" pitchFamily="2" charset="77"/>
          <a:ea typeface="+mj-ea"/>
          <a:cs typeface="+mj-cs"/>
        </a:defRPr>
      </a:lvl1pPr>
    </p:titleStyle>
    <p:bodyStyle>
      <a:lvl1pPr marL="228600" indent="-228600" algn="l" defTabSz="914400" rtl="0" eaLnBrk="1" latinLnBrk="0" hangingPunct="1">
        <a:lnSpc>
          <a:spcPct val="90000"/>
        </a:lnSpc>
        <a:spcBef>
          <a:spcPts val="1000"/>
        </a:spcBef>
        <a:buClr>
          <a:srgbClr val="BA0C2F"/>
        </a:buClr>
        <a:buFont typeface="Arial" panose="020B0604020202020204" pitchFamily="34" charset="0"/>
        <a:buChar char="•"/>
        <a:defRPr sz="2800" b="0" i="0" kern="1200">
          <a:solidFill>
            <a:srgbClr val="414443"/>
          </a:solidFill>
          <a:latin typeface="Buckeye Sans 2" pitchFamily="2" charset="77"/>
          <a:ea typeface="+mn-ea"/>
          <a:cs typeface="+mn-cs"/>
        </a:defRPr>
      </a:lvl1pPr>
      <a:lvl2pPr marL="233363" indent="-233363" algn="l" defTabSz="914400" rtl="0" eaLnBrk="1" latinLnBrk="0" hangingPunct="1">
        <a:lnSpc>
          <a:spcPct val="90000"/>
        </a:lnSpc>
        <a:spcBef>
          <a:spcPts val="500"/>
        </a:spcBef>
        <a:buClr>
          <a:srgbClr val="BA0C2F"/>
        </a:buClr>
        <a:buFont typeface="Arial" panose="020B0604020202020204" pitchFamily="34" charset="0"/>
        <a:buChar char="•"/>
        <a:tabLst/>
        <a:defRPr sz="2400" b="0" i="0" kern="1200">
          <a:solidFill>
            <a:srgbClr val="414443"/>
          </a:solidFill>
          <a:latin typeface="Buckeye Sans 2" pitchFamily="2" charset="77"/>
          <a:ea typeface="+mn-ea"/>
          <a:cs typeface="+mn-cs"/>
        </a:defRPr>
      </a:lvl2pPr>
      <a:lvl3pPr marL="233363" indent="-223838" algn="l" defTabSz="914400" rtl="0" eaLnBrk="1" latinLnBrk="0" hangingPunct="1">
        <a:lnSpc>
          <a:spcPct val="90000"/>
        </a:lnSpc>
        <a:spcBef>
          <a:spcPts val="500"/>
        </a:spcBef>
        <a:buClr>
          <a:srgbClr val="BA0C2F"/>
        </a:buClr>
        <a:buFont typeface="Arial" panose="020B0604020202020204" pitchFamily="34" charset="0"/>
        <a:buChar char="•"/>
        <a:tabLst/>
        <a:defRPr sz="2000" b="0" i="0" kern="1200">
          <a:solidFill>
            <a:srgbClr val="414443"/>
          </a:solidFill>
          <a:latin typeface="Buckeye Sans 2" pitchFamily="2" charset="77"/>
          <a:ea typeface="+mn-ea"/>
          <a:cs typeface="+mn-cs"/>
        </a:defRPr>
      </a:lvl3pPr>
      <a:lvl4pPr marL="233363" indent="-223838" algn="l" defTabSz="914400" rtl="0" eaLnBrk="1" latinLnBrk="0" hangingPunct="1">
        <a:lnSpc>
          <a:spcPct val="90000"/>
        </a:lnSpc>
        <a:spcBef>
          <a:spcPts val="500"/>
        </a:spcBef>
        <a:buClr>
          <a:srgbClr val="BA0C2F"/>
        </a:buClr>
        <a:buFont typeface="Arial" panose="020B0604020202020204" pitchFamily="34" charset="0"/>
        <a:buChar char="•"/>
        <a:tabLst/>
        <a:defRPr sz="1800" b="0" i="0" kern="1200">
          <a:solidFill>
            <a:srgbClr val="414443"/>
          </a:solidFill>
          <a:latin typeface="Buckeye Sans 2" pitchFamily="2" charset="77"/>
          <a:ea typeface="+mn-ea"/>
          <a:cs typeface="+mn-cs"/>
        </a:defRPr>
      </a:lvl4pPr>
      <a:lvl5pPr marL="233363" indent="-223838" algn="l" defTabSz="914400" rtl="0" eaLnBrk="1" latinLnBrk="0" hangingPunct="1">
        <a:lnSpc>
          <a:spcPct val="90000"/>
        </a:lnSpc>
        <a:spcBef>
          <a:spcPts val="500"/>
        </a:spcBef>
        <a:buClr>
          <a:srgbClr val="BA0C2F"/>
        </a:buClr>
        <a:buFont typeface="Arial" panose="020B0604020202020204" pitchFamily="34" charset="0"/>
        <a:buChar char="•"/>
        <a:tabLst/>
        <a:defRPr sz="1600" b="0" i="0" kern="1200">
          <a:solidFill>
            <a:srgbClr val="414443"/>
          </a:solidFill>
          <a:latin typeface="Buckeye Sans 2"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p15:clr>
            <a:srgbClr val="F26B43"/>
          </p15:clr>
        </p15:guide>
        <p15:guide id="2" pos="7536">
          <p15:clr>
            <a:srgbClr val="F26B43"/>
          </p15:clr>
        </p15:guide>
        <p15:guide id="3" pos="168">
          <p15:clr>
            <a:srgbClr val="F26B43"/>
          </p15:clr>
        </p15:guide>
        <p15:guide id="4" orient="horz" pos="168">
          <p15:clr>
            <a:srgbClr val="F26B43"/>
          </p15:clr>
        </p15:guide>
        <p15:guide id="5" pos="4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4BE7B32-6590-A746-82B0-2952122F799F}"/>
              </a:ext>
            </a:extLst>
          </p:cNvPr>
          <p:cNvSpPr>
            <a:spLocks noGrp="1"/>
          </p:cNvSpPr>
          <p:nvPr>
            <p:ph type="title"/>
          </p:nvPr>
        </p:nvSpPr>
        <p:spPr>
          <a:xfrm>
            <a:off x="723900" y="822325"/>
            <a:ext cx="10515600" cy="757093"/>
          </a:xfrm>
          <a:prstGeom prst="rect">
            <a:avLst/>
          </a:prstGeom>
        </p:spPr>
        <p:txBody>
          <a:bodyPr vert="horz" lIns="0" tIns="0" rIns="0" bIns="0" rtlCol="0" anchor="t" anchorCtr="0">
            <a:noAutofit/>
          </a:bodyPr>
          <a:lstStyle/>
          <a:p>
            <a:r>
              <a:rPr lang="en-US" dirty="0"/>
              <a:t>Buckeye Serif Slide Title – 44 pt.</a:t>
            </a:r>
          </a:p>
        </p:txBody>
      </p:sp>
      <p:sp>
        <p:nvSpPr>
          <p:cNvPr id="8" name="Text Placeholder 2">
            <a:extLst>
              <a:ext uri="{FF2B5EF4-FFF2-40B4-BE49-F238E27FC236}">
                <a16:creationId xmlns:a16="http://schemas.microsoft.com/office/drawing/2014/main" id="{36409EE9-8151-C847-A263-C2538430ED74}"/>
              </a:ext>
            </a:extLst>
          </p:cNvPr>
          <p:cNvSpPr>
            <a:spLocks noGrp="1"/>
          </p:cNvSpPr>
          <p:nvPr>
            <p:ph type="body" idx="1"/>
          </p:nvPr>
        </p:nvSpPr>
        <p:spPr>
          <a:xfrm>
            <a:off x="723900" y="1825625"/>
            <a:ext cx="10515600" cy="1831975"/>
          </a:xfrm>
          <a:prstGeom prst="rect">
            <a:avLst/>
          </a:prstGeom>
        </p:spPr>
        <p:txBody>
          <a:bodyPr vert="horz" lIns="0" tIns="0" rIns="0" bIns="0" rtlCol="0">
            <a:noAutofit/>
          </a:bodyPr>
          <a:lstStyle/>
          <a:p>
            <a:pPr lvl="0"/>
            <a:r>
              <a:rPr lang="en-US" dirty="0"/>
              <a:t>Buckeye Sans Bold Subheads – 28 pt.</a:t>
            </a:r>
          </a:p>
          <a:p>
            <a:pPr lvl="1"/>
            <a:r>
              <a:rPr lang="en-US" dirty="0"/>
              <a:t>Buckeye Sans Body Copy – 24 pt.</a:t>
            </a:r>
          </a:p>
          <a:p>
            <a:pPr lvl="2"/>
            <a:r>
              <a:rPr lang="en-US" dirty="0"/>
              <a:t>Buckeye Sans Content Title – 20 pt.</a:t>
            </a:r>
          </a:p>
          <a:p>
            <a:pPr lvl="3"/>
            <a:r>
              <a:rPr lang="en-US" dirty="0"/>
              <a:t>Buckeye Sans Content Text – 18 pt.</a:t>
            </a:r>
          </a:p>
          <a:p>
            <a:pPr lvl="4"/>
            <a:r>
              <a:rPr lang="en-US" dirty="0"/>
              <a:t>Buckeye Sans Chart Content – 16 pt. </a:t>
            </a:r>
          </a:p>
        </p:txBody>
      </p:sp>
      <p:sp>
        <p:nvSpPr>
          <p:cNvPr id="9" name="Rectangle 8">
            <a:extLst>
              <a:ext uri="{FF2B5EF4-FFF2-40B4-BE49-F238E27FC236}">
                <a16:creationId xmlns:a16="http://schemas.microsoft.com/office/drawing/2014/main" id="{DAC75D9B-CF32-8642-B771-0ABC0FD317CB}"/>
              </a:ext>
            </a:extLst>
          </p:cNvPr>
          <p:cNvSpPr/>
          <p:nvPr userDrawn="1"/>
        </p:nvSpPr>
        <p:spPr>
          <a:xfrm>
            <a:off x="723900" y="4074289"/>
            <a:ext cx="1592484" cy="613458"/>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A0C2F"/>
              </a:solidFill>
            </a:endParaRPr>
          </a:p>
        </p:txBody>
      </p:sp>
      <p:sp>
        <p:nvSpPr>
          <p:cNvPr id="10" name="Rectangle 9">
            <a:extLst>
              <a:ext uri="{FF2B5EF4-FFF2-40B4-BE49-F238E27FC236}">
                <a16:creationId xmlns:a16="http://schemas.microsoft.com/office/drawing/2014/main" id="{1F569465-D67E-0C43-99F6-33C1A0BC5C30}"/>
              </a:ext>
            </a:extLst>
          </p:cNvPr>
          <p:cNvSpPr/>
          <p:nvPr userDrawn="1"/>
        </p:nvSpPr>
        <p:spPr>
          <a:xfrm>
            <a:off x="723900" y="4800600"/>
            <a:ext cx="1592484" cy="613458"/>
          </a:xfrm>
          <a:prstGeom prst="rect">
            <a:avLst/>
          </a:prstGeom>
          <a:solidFill>
            <a:srgbClr val="414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DED1D74-718C-E64B-B95F-DA922E1A859C}"/>
              </a:ext>
            </a:extLst>
          </p:cNvPr>
          <p:cNvSpPr/>
          <p:nvPr userDrawn="1"/>
        </p:nvSpPr>
        <p:spPr>
          <a:xfrm>
            <a:off x="723900" y="5562600"/>
            <a:ext cx="1592484" cy="613458"/>
          </a:xfrm>
          <a:prstGeom prst="rect">
            <a:avLst/>
          </a:prstGeom>
          <a:solidFill>
            <a:srgbClr val="A2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F0CBB6-76AB-1046-8B84-1ABCCB59B046}"/>
              </a:ext>
            </a:extLst>
          </p:cNvPr>
          <p:cNvSpPr/>
          <p:nvPr userDrawn="1"/>
        </p:nvSpPr>
        <p:spPr>
          <a:xfrm>
            <a:off x="2476500" y="4074289"/>
            <a:ext cx="1592484" cy="613458"/>
          </a:xfrm>
          <a:prstGeom prst="rect">
            <a:avLst/>
          </a:prstGeom>
          <a:solidFill>
            <a:srgbClr val="DF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25C82E0-22F8-E046-93E4-FF957A609109}"/>
              </a:ext>
            </a:extLst>
          </p:cNvPr>
          <p:cNvSpPr/>
          <p:nvPr userDrawn="1"/>
        </p:nvSpPr>
        <p:spPr>
          <a:xfrm>
            <a:off x="2476500" y="4800600"/>
            <a:ext cx="1592484" cy="613458"/>
          </a:xfrm>
          <a:prstGeom prst="rect">
            <a:avLst/>
          </a:prstGeom>
          <a:solidFill>
            <a:srgbClr val="BFC6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3B4F9E-2AAF-F042-ACAC-A72B7BAB3BF4}"/>
              </a:ext>
            </a:extLst>
          </p:cNvPr>
          <p:cNvSpPr/>
          <p:nvPr userDrawn="1"/>
        </p:nvSpPr>
        <p:spPr>
          <a:xfrm>
            <a:off x="2476500" y="5562600"/>
            <a:ext cx="1592484" cy="613458"/>
          </a:xfrm>
          <a:prstGeom prst="rect">
            <a:avLst/>
          </a:prstGeom>
          <a:solidFill>
            <a:srgbClr val="F7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5AF746-79B6-C148-8C58-6D9D210A2577}"/>
              </a:ext>
            </a:extLst>
          </p:cNvPr>
          <p:cNvSpPr/>
          <p:nvPr userDrawn="1"/>
        </p:nvSpPr>
        <p:spPr>
          <a:xfrm>
            <a:off x="4717166" y="4074289"/>
            <a:ext cx="1592484" cy="613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9E6B32-A391-3848-B761-FA09223432F9}"/>
              </a:ext>
            </a:extLst>
          </p:cNvPr>
          <p:cNvSpPr/>
          <p:nvPr userDrawn="1"/>
        </p:nvSpPr>
        <p:spPr>
          <a:xfrm>
            <a:off x="4717166" y="4800600"/>
            <a:ext cx="1592484" cy="6134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AECA885-675D-E641-8307-6A1D517610D4}"/>
              </a:ext>
            </a:extLst>
          </p:cNvPr>
          <p:cNvSpPr/>
          <p:nvPr userDrawn="1"/>
        </p:nvSpPr>
        <p:spPr>
          <a:xfrm>
            <a:off x="4717166" y="5562600"/>
            <a:ext cx="1592484" cy="6134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1ED2033-505E-6243-847A-9E6102FF0226}"/>
              </a:ext>
            </a:extLst>
          </p:cNvPr>
          <p:cNvSpPr/>
          <p:nvPr userDrawn="1"/>
        </p:nvSpPr>
        <p:spPr>
          <a:xfrm>
            <a:off x="6469766" y="4074289"/>
            <a:ext cx="1592484" cy="6134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D1B8D4-EDF5-1243-BE25-177482E2000D}"/>
              </a:ext>
            </a:extLst>
          </p:cNvPr>
          <p:cNvSpPr/>
          <p:nvPr userDrawn="1"/>
        </p:nvSpPr>
        <p:spPr>
          <a:xfrm>
            <a:off x="6469766" y="4800600"/>
            <a:ext cx="1592484" cy="6134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E1B018-5A9E-1C49-A211-D0FBEC54627C}"/>
              </a:ext>
            </a:extLst>
          </p:cNvPr>
          <p:cNvSpPr/>
          <p:nvPr userDrawn="1"/>
        </p:nvSpPr>
        <p:spPr>
          <a:xfrm>
            <a:off x="6469766" y="5562600"/>
            <a:ext cx="1592484" cy="61345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1497578"/>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Lst>
  <p:hf sldNum="0" hdr="0" ftr="0" dt="0"/>
  <p:txStyles>
    <p:titleStyle>
      <a:lvl1pPr algn="l" defTabSz="914400" rtl="0" eaLnBrk="1" latinLnBrk="0" hangingPunct="1">
        <a:lnSpc>
          <a:spcPct val="90000"/>
        </a:lnSpc>
        <a:spcBef>
          <a:spcPct val="0"/>
        </a:spcBef>
        <a:buNone/>
        <a:defRPr sz="4400" kern="1200">
          <a:solidFill>
            <a:srgbClr val="41444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BA0C2F"/>
        </a:buClr>
        <a:buFont typeface="Arial" panose="020B0604020202020204" pitchFamily="34" charset="0"/>
        <a:buChar char="•"/>
        <a:defRPr sz="2800" b="1" kern="1200">
          <a:solidFill>
            <a:srgbClr val="414443"/>
          </a:solidFill>
          <a:latin typeface="+mn-lt"/>
          <a:ea typeface="+mn-ea"/>
          <a:cs typeface="+mn-cs"/>
        </a:defRPr>
      </a:lvl1pPr>
      <a:lvl2pPr marL="233363" indent="-233363" algn="l" defTabSz="914400" rtl="0" eaLnBrk="1" latinLnBrk="0" hangingPunct="1">
        <a:lnSpc>
          <a:spcPct val="90000"/>
        </a:lnSpc>
        <a:spcBef>
          <a:spcPts val="500"/>
        </a:spcBef>
        <a:buClr>
          <a:srgbClr val="BA0C2F"/>
        </a:buClr>
        <a:buFont typeface="Arial" panose="020B0604020202020204" pitchFamily="34" charset="0"/>
        <a:buChar char="•"/>
        <a:tabLst/>
        <a:defRPr sz="2400" kern="1200">
          <a:solidFill>
            <a:srgbClr val="414443"/>
          </a:solidFill>
          <a:latin typeface="+mn-lt"/>
          <a:ea typeface="+mn-ea"/>
          <a:cs typeface="+mn-cs"/>
        </a:defRPr>
      </a:lvl2pPr>
      <a:lvl3pPr marL="233363" indent="-223838" algn="l" defTabSz="914400" rtl="0" eaLnBrk="1" latinLnBrk="0" hangingPunct="1">
        <a:lnSpc>
          <a:spcPct val="90000"/>
        </a:lnSpc>
        <a:spcBef>
          <a:spcPts val="500"/>
        </a:spcBef>
        <a:buClr>
          <a:srgbClr val="BA0C2F"/>
        </a:buClr>
        <a:buFont typeface="Arial" panose="020B0604020202020204" pitchFamily="34" charset="0"/>
        <a:buChar char="•"/>
        <a:tabLst/>
        <a:defRPr sz="2000" kern="1200">
          <a:solidFill>
            <a:srgbClr val="414443"/>
          </a:solidFill>
          <a:latin typeface="+mn-lt"/>
          <a:ea typeface="+mn-ea"/>
          <a:cs typeface="+mn-cs"/>
        </a:defRPr>
      </a:lvl3pPr>
      <a:lvl4pPr marL="233363" indent="-223838" algn="l" defTabSz="914400" rtl="0" eaLnBrk="1" latinLnBrk="0" hangingPunct="1">
        <a:lnSpc>
          <a:spcPct val="90000"/>
        </a:lnSpc>
        <a:spcBef>
          <a:spcPts val="500"/>
        </a:spcBef>
        <a:buClr>
          <a:srgbClr val="BA0C2F"/>
        </a:buClr>
        <a:buFont typeface="Arial" panose="020B0604020202020204" pitchFamily="34" charset="0"/>
        <a:buChar char="•"/>
        <a:tabLst/>
        <a:defRPr sz="1800" kern="1200">
          <a:solidFill>
            <a:srgbClr val="414443"/>
          </a:solidFill>
          <a:latin typeface="+mn-lt"/>
          <a:ea typeface="+mn-ea"/>
          <a:cs typeface="+mn-cs"/>
        </a:defRPr>
      </a:lvl4pPr>
      <a:lvl5pPr marL="233363" indent="-223838" algn="l" defTabSz="914400" rtl="0" eaLnBrk="1" latinLnBrk="0" hangingPunct="1">
        <a:lnSpc>
          <a:spcPct val="90000"/>
        </a:lnSpc>
        <a:spcBef>
          <a:spcPts val="500"/>
        </a:spcBef>
        <a:buClr>
          <a:srgbClr val="BA0C2F"/>
        </a:buClr>
        <a:buFont typeface="Arial" panose="020B0604020202020204" pitchFamily="34" charset="0"/>
        <a:buChar char="•"/>
        <a:tabLst/>
        <a:defRPr sz="1600" kern="1200">
          <a:solidFill>
            <a:srgbClr val="4144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p15:clr>
            <a:srgbClr val="F26B43"/>
          </p15:clr>
        </p15:guide>
        <p15:guide id="2" pos="7536">
          <p15:clr>
            <a:srgbClr val="F26B43"/>
          </p15:clr>
        </p15:guide>
        <p15:guide id="3" pos="168">
          <p15:clr>
            <a:srgbClr val="F26B43"/>
          </p15:clr>
        </p15:guide>
        <p15:guide id="4" orient="horz" pos="168">
          <p15:clr>
            <a:srgbClr val="F26B43"/>
          </p15:clr>
        </p15:guide>
        <p15:guide id="5" pos="4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96A663-D069-C6AB-34EE-DFF42E7828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284FD2-8370-12F3-54E4-22B5B3FB70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6D766D-EEF5-312E-F7FC-E8B0A3F2BC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8DCA32-DF9A-4193-B376-20F756823B13}" type="datetimeFigureOut">
              <a:rPr lang="en-US" smtClean="0"/>
              <a:t>2/25/2026</a:t>
            </a:fld>
            <a:endParaRPr lang="en-US"/>
          </a:p>
        </p:txBody>
      </p:sp>
      <p:sp>
        <p:nvSpPr>
          <p:cNvPr id="5" name="Footer Placeholder 4">
            <a:extLst>
              <a:ext uri="{FF2B5EF4-FFF2-40B4-BE49-F238E27FC236}">
                <a16:creationId xmlns:a16="http://schemas.microsoft.com/office/drawing/2014/main" id="{BFB9A395-A28E-0736-9FB0-6A730B23E6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FAAB65-85AA-5842-6CF5-976D92EED7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C2505F-3415-4551-B663-105CC335C7EA}" type="slidenum">
              <a:rPr lang="en-US" smtClean="0"/>
              <a:t>‹#›</a:t>
            </a:fld>
            <a:endParaRPr lang="en-US"/>
          </a:p>
        </p:txBody>
      </p:sp>
    </p:spTree>
    <p:extLst>
      <p:ext uri="{BB962C8B-B14F-4D97-AF65-F5344CB8AC3E}">
        <p14:creationId xmlns:p14="http://schemas.microsoft.com/office/powerpoint/2010/main" val="1968833735"/>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 id="2147483904" r:id="rId22"/>
    <p:sldLayoutId id="2147483905" r:id="rId23"/>
    <p:sldLayoutId id="2147483906"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stretch>
            <a:fillRect/>
          </a:stretch>
        </p:blipFill>
        <p:spPr>
          <a:xfrm>
            <a:off x="215956" y="215900"/>
            <a:ext cx="11737857" cy="6426200"/>
          </a:xfrm>
          <a:prstGeom prst="rect">
            <a:avLst/>
          </a:prstGeom>
        </p:spPr>
      </p:pic>
      <p:pic>
        <p:nvPicPr>
          <p:cNvPr id="5" name="Picture 4"/>
          <p:cNvPicPr>
            <a:picLocks noChangeAspect="1"/>
          </p:cNvPicPr>
          <p:nvPr userDrawn="1"/>
        </p:nvPicPr>
        <p:blipFill>
          <a:blip r:embed="rId4"/>
          <a:stretch>
            <a:fillRect/>
          </a:stretch>
        </p:blipFill>
        <p:spPr>
          <a:xfrm>
            <a:off x="6940240" y="6409266"/>
            <a:ext cx="4827257" cy="101600"/>
          </a:xfrm>
          <a:prstGeom prst="rect">
            <a:avLst/>
          </a:prstGeom>
        </p:spPr>
      </p:pic>
      <p:pic>
        <p:nvPicPr>
          <p:cNvPr id="6" name="Picture 5"/>
          <p:cNvPicPr>
            <a:picLocks noChangeAspect="1"/>
          </p:cNvPicPr>
          <p:nvPr userDrawn="1"/>
        </p:nvPicPr>
        <p:blipFill>
          <a:blip r:embed="rId5"/>
          <a:stretch>
            <a:fillRect/>
          </a:stretch>
        </p:blipFill>
        <p:spPr>
          <a:xfrm>
            <a:off x="757965" y="-1"/>
            <a:ext cx="995092" cy="492853"/>
          </a:xfrm>
          <a:prstGeom prst="rect">
            <a:avLst/>
          </a:prstGeom>
        </p:spPr>
      </p:pic>
    </p:spTree>
    <p:extLst>
      <p:ext uri="{BB962C8B-B14F-4D97-AF65-F5344CB8AC3E}">
        <p14:creationId xmlns:p14="http://schemas.microsoft.com/office/powerpoint/2010/main" val="1566520804"/>
      </p:ext>
    </p:extLst>
  </p:cSld>
  <p:clrMap bg1="lt1" tx1="dk1" bg2="lt2" tx2="dk2" accent1="accent1" accent2="accent2" accent3="accent3" accent4="accent4" accent5="accent5" accent6="accent6" hlink="hlink" folHlink="folHlink"/>
  <p:sldLayoutIdLst>
    <p:sldLayoutId id="2147483908"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4BE7B32-6590-A746-82B0-2952122F799F}"/>
              </a:ext>
            </a:extLst>
          </p:cNvPr>
          <p:cNvSpPr>
            <a:spLocks noGrp="1"/>
          </p:cNvSpPr>
          <p:nvPr>
            <p:ph type="title"/>
          </p:nvPr>
        </p:nvSpPr>
        <p:spPr>
          <a:xfrm>
            <a:off x="723900" y="822325"/>
            <a:ext cx="10515600" cy="757093"/>
          </a:xfrm>
          <a:prstGeom prst="rect">
            <a:avLst/>
          </a:prstGeom>
        </p:spPr>
        <p:txBody>
          <a:bodyPr vert="horz" lIns="0" tIns="0" rIns="0" bIns="0" rtlCol="0" anchor="t" anchorCtr="0">
            <a:noAutofit/>
          </a:bodyPr>
          <a:lstStyle/>
          <a:p>
            <a:r>
              <a:rPr lang="en-US" dirty="0"/>
              <a:t>Buckeye Serif Slide Title – 44 pt.</a:t>
            </a:r>
          </a:p>
        </p:txBody>
      </p:sp>
      <p:sp>
        <p:nvSpPr>
          <p:cNvPr id="8" name="Text Placeholder 2">
            <a:extLst>
              <a:ext uri="{FF2B5EF4-FFF2-40B4-BE49-F238E27FC236}">
                <a16:creationId xmlns:a16="http://schemas.microsoft.com/office/drawing/2014/main" id="{36409EE9-8151-C847-A263-C2538430ED74}"/>
              </a:ext>
            </a:extLst>
          </p:cNvPr>
          <p:cNvSpPr>
            <a:spLocks noGrp="1"/>
          </p:cNvSpPr>
          <p:nvPr>
            <p:ph type="body" idx="1"/>
          </p:nvPr>
        </p:nvSpPr>
        <p:spPr>
          <a:xfrm>
            <a:off x="723900" y="1825625"/>
            <a:ext cx="10515600" cy="1831975"/>
          </a:xfrm>
          <a:prstGeom prst="rect">
            <a:avLst/>
          </a:prstGeom>
        </p:spPr>
        <p:txBody>
          <a:bodyPr vert="horz" lIns="0" tIns="0" rIns="0" bIns="0" rtlCol="0">
            <a:noAutofit/>
          </a:bodyPr>
          <a:lstStyle/>
          <a:p>
            <a:pPr lvl="0"/>
            <a:r>
              <a:rPr lang="en-US" dirty="0"/>
              <a:t>Buckeye Sans Bold Subheads – 28 pt.</a:t>
            </a:r>
          </a:p>
          <a:p>
            <a:pPr lvl="1"/>
            <a:r>
              <a:rPr lang="en-US" dirty="0"/>
              <a:t>Buckeye Sans Body Copy – 24 pt.</a:t>
            </a:r>
          </a:p>
          <a:p>
            <a:pPr lvl="2"/>
            <a:r>
              <a:rPr lang="en-US" dirty="0"/>
              <a:t>Buckeye Sans Content Title – 20 pt.</a:t>
            </a:r>
          </a:p>
          <a:p>
            <a:pPr lvl="3"/>
            <a:r>
              <a:rPr lang="en-US" dirty="0"/>
              <a:t>Buckeye Sans Content Text – 18 pt.</a:t>
            </a:r>
          </a:p>
          <a:p>
            <a:pPr lvl="4"/>
            <a:r>
              <a:rPr lang="en-US" dirty="0"/>
              <a:t>Buckeye Sans Chart Content – 16 pt. </a:t>
            </a:r>
          </a:p>
        </p:txBody>
      </p:sp>
      <p:sp>
        <p:nvSpPr>
          <p:cNvPr id="9" name="Rectangle 8">
            <a:extLst>
              <a:ext uri="{FF2B5EF4-FFF2-40B4-BE49-F238E27FC236}">
                <a16:creationId xmlns:a16="http://schemas.microsoft.com/office/drawing/2014/main" id="{DAC75D9B-CF32-8642-B771-0ABC0FD317CB}"/>
              </a:ext>
            </a:extLst>
          </p:cNvPr>
          <p:cNvSpPr/>
          <p:nvPr userDrawn="1"/>
        </p:nvSpPr>
        <p:spPr>
          <a:xfrm>
            <a:off x="723900" y="4074289"/>
            <a:ext cx="1592484" cy="613458"/>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BA0C2F"/>
              </a:solidFill>
              <a:latin typeface="Buckeye Sans 2" pitchFamily="2" charset="77"/>
            </a:endParaRPr>
          </a:p>
        </p:txBody>
      </p:sp>
      <p:sp>
        <p:nvSpPr>
          <p:cNvPr id="10" name="Rectangle 9">
            <a:extLst>
              <a:ext uri="{FF2B5EF4-FFF2-40B4-BE49-F238E27FC236}">
                <a16:creationId xmlns:a16="http://schemas.microsoft.com/office/drawing/2014/main" id="{1F569465-D67E-0C43-99F6-33C1A0BC5C30}"/>
              </a:ext>
            </a:extLst>
          </p:cNvPr>
          <p:cNvSpPr/>
          <p:nvPr userDrawn="1"/>
        </p:nvSpPr>
        <p:spPr>
          <a:xfrm>
            <a:off x="723900" y="4800600"/>
            <a:ext cx="1592484" cy="613458"/>
          </a:xfrm>
          <a:prstGeom prst="rect">
            <a:avLst/>
          </a:prstGeom>
          <a:solidFill>
            <a:srgbClr val="414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sp>
        <p:nvSpPr>
          <p:cNvPr id="11" name="Rectangle 10">
            <a:extLst>
              <a:ext uri="{FF2B5EF4-FFF2-40B4-BE49-F238E27FC236}">
                <a16:creationId xmlns:a16="http://schemas.microsoft.com/office/drawing/2014/main" id="{BDED1D74-718C-E64B-B95F-DA922E1A859C}"/>
              </a:ext>
            </a:extLst>
          </p:cNvPr>
          <p:cNvSpPr/>
          <p:nvPr userDrawn="1"/>
        </p:nvSpPr>
        <p:spPr>
          <a:xfrm>
            <a:off x="723900" y="5562600"/>
            <a:ext cx="1592484" cy="613458"/>
          </a:xfrm>
          <a:prstGeom prst="rect">
            <a:avLst/>
          </a:prstGeom>
          <a:solidFill>
            <a:srgbClr val="A2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sp>
        <p:nvSpPr>
          <p:cNvPr id="12" name="Rectangle 11">
            <a:extLst>
              <a:ext uri="{FF2B5EF4-FFF2-40B4-BE49-F238E27FC236}">
                <a16:creationId xmlns:a16="http://schemas.microsoft.com/office/drawing/2014/main" id="{ABF0CBB6-76AB-1046-8B84-1ABCCB59B046}"/>
              </a:ext>
            </a:extLst>
          </p:cNvPr>
          <p:cNvSpPr/>
          <p:nvPr userDrawn="1"/>
        </p:nvSpPr>
        <p:spPr>
          <a:xfrm>
            <a:off x="2476500" y="4074289"/>
            <a:ext cx="1592484" cy="613458"/>
          </a:xfrm>
          <a:prstGeom prst="rect">
            <a:avLst/>
          </a:prstGeom>
          <a:solidFill>
            <a:srgbClr val="DF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sp>
        <p:nvSpPr>
          <p:cNvPr id="13" name="Rectangle 12">
            <a:extLst>
              <a:ext uri="{FF2B5EF4-FFF2-40B4-BE49-F238E27FC236}">
                <a16:creationId xmlns:a16="http://schemas.microsoft.com/office/drawing/2014/main" id="{225C82E0-22F8-E046-93E4-FF957A609109}"/>
              </a:ext>
            </a:extLst>
          </p:cNvPr>
          <p:cNvSpPr/>
          <p:nvPr userDrawn="1"/>
        </p:nvSpPr>
        <p:spPr>
          <a:xfrm>
            <a:off x="2476500" y="4800600"/>
            <a:ext cx="1592484" cy="613458"/>
          </a:xfrm>
          <a:prstGeom prst="rect">
            <a:avLst/>
          </a:prstGeom>
          <a:solidFill>
            <a:srgbClr val="BFC6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sp>
        <p:nvSpPr>
          <p:cNvPr id="14" name="Rectangle 13">
            <a:extLst>
              <a:ext uri="{FF2B5EF4-FFF2-40B4-BE49-F238E27FC236}">
                <a16:creationId xmlns:a16="http://schemas.microsoft.com/office/drawing/2014/main" id="{F63B4F9E-2AAF-F042-ACAC-A72B7BAB3BF4}"/>
              </a:ext>
            </a:extLst>
          </p:cNvPr>
          <p:cNvSpPr/>
          <p:nvPr userDrawn="1"/>
        </p:nvSpPr>
        <p:spPr>
          <a:xfrm>
            <a:off x="2476500" y="5562600"/>
            <a:ext cx="1592484" cy="613458"/>
          </a:xfrm>
          <a:prstGeom prst="rect">
            <a:avLst/>
          </a:prstGeom>
          <a:solidFill>
            <a:srgbClr val="F7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sp>
        <p:nvSpPr>
          <p:cNvPr id="15" name="Rectangle 14">
            <a:extLst>
              <a:ext uri="{FF2B5EF4-FFF2-40B4-BE49-F238E27FC236}">
                <a16:creationId xmlns:a16="http://schemas.microsoft.com/office/drawing/2014/main" id="{625AF746-79B6-C148-8C58-6D9D210A2577}"/>
              </a:ext>
            </a:extLst>
          </p:cNvPr>
          <p:cNvSpPr/>
          <p:nvPr userDrawn="1"/>
        </p:nvSpPr>
        <p:spPr>
          <a:xfrm>
            <a:off x="4717166" y="4074289"/>
            <a:ext cx="1592484" cy="613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sp>
        <p:nvSpPr>
          <p:cNvPr id="16" name="Rectangle 15">
            <a:extLst>
              <a:ext uri="{FF2B5EF4-FFF2-40B4-BE49-F238E27FC236}">
                <a16:creationId xmlns:a16="http://schemas.microsoft.com/office/drawing/2014/main" id="{4E9E6B32-A391-3848-B761-FA09223432F9}"/>
              </a:ext>
            </a:extLst>
          </p:cNvPr>
          <p:cNvSpPr/>
          <p:nvPr userDrawn="1"/>
        </p:nvSpPr>
        <p:spPr>
          <a:xfrm>
            <a:off x="4717166" y="4800600"/>
            <a:ext cx="1592484" cy="6134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sp>
        <p:nvSpPr>
          <p:cNvPr id="17" name="Rectangle 16">
            <a:extLst>
              <a:ext uri="{FF2B5EF4-FFF2-40B4-BE49-F238E27FC236}">
                <a16:creationId xmlns:a16="http://schemas.microsoft.com/office/drawing/2014/main" id="{EAECA885-675D-E641-8307-6A1D517610D4}"/>
              </a:ext>
            </a:extLst>
          </p:cNvPr>
          <p:cNvSpPr/>
          <p:nvPr userDrawn="1"/>
        </p:nvSpPr>
        <p:spPr>
          <a:xfrm>
            <a:off x="4717166" y="5562600"/>
            <a:ext cx="1592484" cy="6134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sp>
        <p:nvSpPr>
          <p:cNvPr id="18" name="Rectangle 17">
            <a:extLst>
              <a:ext uri="{FF2B5EF4-FFF2-40B4-BE49-F238E27FC236}">
                <a16:creationId xmlns:a16="http://schemas.microsoft.com/office/drawing/2014/main" id="{81ED2033-505E-6243-847A-9E6102FF0226}"/>
              </a:ext>
            </a:extLst>
          </p:cNvPr>
          <p:cNvSpPr/>
          <p:nvPr userDrawn="1"/>
        </p:nvSpPr>
        <p:spPr>
          <a:xfrm>
            <a:off x="6469766" y="4074289"/>
            <a:ext cx="1592484" cy="6134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sp>
        <p:nvSpPr>
          <p:cNvPr id="19" name="Rectangle 18">
            <a:extLst>
              <a:ext uri="{FF2B5EF4-FFF2-40B4-BE49-F238E27FC236}">
                <a16:creationId xmlns:a16="http://schemas.microsoft.com/office/drawing/2014/main" id="{38D1B8D4-EDF5-1243-BE25-177482E2000D}"/>
              </a:ext>
            </a:extLst>
          </p:cNvPr>
          <p:cNvSpPr/>
          <p:nvPr userDrawn="1"/>
        </p:nvSpPr>
        <p:spPr>
          <a:xfrm>
            <a:off x="6469766" y="4800600"/>
            <a:ext cx="1592484" cy="6134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sp>
        <p:nvSpPr>
          <p:cNvPr id="20" name="Rectangle 19">
            <a:extLst>
              <a:ext uri="{FF2B5EF4-FFF2-40B4-BE49-F238E27FC236}">
                <a16:creationId xmlns:a16="http://schemas.microsoft.com/office/drawing/2014/main" id="{DFE1B018-5A9E-1C49-A211-D0FBEC54627C}"/>
              </a:ext>
            </a:extLst>
          </p:cNvPr>
          <p:cNvSpPr/>
          <p:nvPr userDrawn="1"/>
        </p:nvSpPr>
        <p:spPr>
          <a:xfrm>
            <a:off x="6469766" y="5562600"/>
            <a:ext cx="1592484" cy="61345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spTree>
    <p:extLst>
      <p:ext uri="{BB962C8B-B14F-4D97-AF65-F5344CB8AC3E}">
        <p14:creationId xmlns:p14="http://schemas.microsoft.com/office/powerpoint/2010/main" val="3339550638"/>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 id="2147483928" r:id="rId19"/>
    <p:sldLayoutId id="2147483929" r:id="rId20"/>
    <p:sldLayoutId id="2147483930" r:id="rId21"/>
    <p:sldLayoutId id="2147483931" r:id="rId22"/>
    <p:sldLayoutId id="2147483932" r:id="rId23"/>
    <p:sldLayoutId id="2147483933" r:id="rId24"/>
    <p:sldLayoutId id="2147483934" r:id="rId25"/>
    <p:sldLayoutId id="2147483935" r:id="rId26"/>
  </p:sldLayoutIdLst>
  <p:hf sldNum="0" hdr="0" ftr="0" dt="0"/>
  <p:txStyles>
    <p:titleStyle>
      <a:lvl1pPr algn="l" defTabSz="914400" rtl="0" eaLnBrk="1" latinLnBrk="0" hangingPunct="1">
        <a:lnSpc>
          <a:spcPct val="90000"/>
        </a:lnSpc>
        <a:spcBef>
          <a:spcPct val="0"/>
        </a:spcBef>
        <a:buNone/>
        <a:defRPr sz="4400" b="1" i="0" kern="1200">
          <a:solidFill>
            <a:srgbClr val="414443"/>
          </a:solidFill>
          <a:latin typeface="Buckeye Serif 2 Black" pitchFamily="2" charset="77"/>
          <a:ea typeface="+mj-ea"/>
          <a:cs typeface="+mj-cs"/>
        </a:defRPr>
      </a:lvl1pPr>
    </p:titleStyle>
    <p:bodyStyle>
      <a:lvl1pPr marL="228600" indent="-228600" algn="l" defTabSz="914400" rtl="0" eaLnBrk="1" latinLnBrk="0" hangingPunct="1">
        <a:lnSpc>
          <a:spcPct val="90000"/>
        </a:lnSpc>
        <a:spcBef>
          <a:spcPts val="1000"/>
        </a:spcBef>
        <a:buClr>
          <a:srgbClr val="BA0C2F"/>
        </a:buClr>
        <a:buFont typeface="Arial" panose="020B0604020202020204" pitchFamily="34" charset="0"/>
        <a:buChar char="•"/>
        <a:defRPr sz="2800" b="0" i="0" kern="1200">
          <a:solidFill>
            <a:srgbClr val="414443"/>
          </a:solidFill>
          <a:latin typeface="Buckeye Sans 2" pitchFamily="2" charset="77"/>
          <a:ea typeface="+mn-ea"/>
          <a:cs typeface="+mn-cs"/>
        </a:defRPr>
      </a:lvl1pPr>
      <a:lvl2pPr marL="233363" indent="-233363" algn="l" defTabSz="914400" rtl="0" eaLnBrk="1" latinLnBrk="0" hangingPunct="1">
        <a:lnSpc>
          <a:spcPct val="90000"/>
        </a:lnSpc>
        <a:spcBef>
          <a:spcPts val="500"/>
        </a:spcBef>
        <a:buClr>
          <a:srgbClr val="BA0C2F"/>
        </a:buClr>
        <a:buFont typeface="Arial" panose="020B0604020202020204" pitchFamily="34" charset="0"/>
        <a:buChar char="•"/>
        <a:tabLst/>
        <a:defRPr sz="2400" b="0" i="0" kern="1200">
          <a:solidFill>
            <a:srgbClr val="414443"/>
          </a:solidFill>
          <a:latin typeface="Buckeye Sans 2" pitchFamily="2" charset="77"/>
          <a:ea typeface="+mn-ea"/>
          <a:cs typeface="+mn-cs"/>
        </a:defRPr>
      </a:lvl2pPr>
      <a:lvl3pPr marL="233363" indent="-223838" algn="l" defTabSz="914400" rtl="0" eaLnBrk="1" latinLnBrk="0" hangingPunct="1">
        <a:lnSpc>
          <a:spcPct val="90000"/>
        </a:lnSpc>
        <a:spcBef>
          <a:spcPts val="500"/>
        </a:spcBef>
        <a:buClr>
          <a:srgbClr val="BA0C2F"/>
        </a:buClr>
        <a:buFont typeface="Arial" panose="020B0604020202020204" pitchFamily="34" charset="0"/>
        <a:buChar char="•"/>
        <a:tabLst/>
        <a:defRPr sz="2000" b="0" i="0" kern="1200">
          <a:solidFill>
            <a:srgbClr val="414443"/>
          </a:solidFill>
          <a:latin typeface="Buckeye Sans 2" pitchFamily="2" charset="77"/>
          <a:ea typeface="+mn-ea"/>
          <a:cs typeface="+mn-cs"/>
        </a:defRPr>
      </a:lvl3pPr>
      <a:lvl4pPr marL="233363" indent="-223838" algn="l" defTabSz="914400" rtl="0" eaLnBrk="1" latinLnBrk="0" hangingPunct="1">
        <a:lnSpc>
          <a:spcPct val="90000"/>
        </a:lnSpc>
        <a:spcBef>
          <a:spcPts val="500"/>
        </a:spcBef>
        <a:buClr>
          <a:srgbClr val="BA0C2F"/>
        </a:buClr>
        <a:buFont typeface="Arial" panose="020B0604020202020204" pitchFamily="34" charset="0"/>
        <a:buChar char="•"/>
        <a:tabLst/>
        <a:defRPr sz="1800" b="0" i="0" kern="1200">
          <a:solidFill>
            <a:srgbClr val="414443"/>
          </a:solidFill>
          <a:latin typeface="Buckeye Sans 2" pitchFamily="2" charset="77"/>
          <a:ea typeface="+mn-ea"/>
          <a:cs typeface="+mn-cs"/>
        </a:defRPr>
      </a:lvl4pPr>
      <a:lvl5pPr marL="233363" indent="-223838" algn="l" defTabSz="914400" rtl="0" eaLnBrk="1" latinLnBrk="0" hangingPunct="1">
        <a:lnSpc>
          <a:spcPct val="90000"/>
        </a:lnSpc>
        <a:spcBef>
          <a:spcPts val="500"/>
        </a:spcBef>
        <a:buClr>
          <a:srgbClr val="BA0C2F"/>
        </a:buClr>
        <a:buFont typeface="Arial" panose="020B0604020202020204" pitchFamily="34" charset="0"/>
        <a:buChar char="•"/>
        <a:tabLst/>
        <a:defRPr sz="1600" b="0" i="0" kern="1200">
          <a:solidFill>
            <a:srgbClr val="414443"/>
          </a:solidFill>
          <a:latin typeface="Buckeye Sans 2"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p15:clr>
            <a:srgbClr val="F26B43"/>
          </p15:clr>
        </p15:guide>
        <p15:guide id="2" pos="7536">
          <p15:clr>
            <a:srgbClr val="F26B43"/>
          </p15:clr>
        </p15:guide>
        <p15:guide id="3" pos="168">
          <p15:clr>
            <a:srgbClr val="F26B43"/>
          </p15:clr>
        </p15:guide>
        <p15:guide id="4" orient="horz" pos="168">
          <p15:clr>
            <a:srgbClr val="F26B43"/>
          </p15:clr>
        </p15:guide>
        <p15:guide id="5" pos="45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3">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4BE7B32-6590-A746-82B0-2952122F799F}"/>
              </a:ext>
            </a:extLst>
          </p:cNvPr>
          <p:cNvSpPr>
            <a:spLocks noGrp="1"/>
          </p:cNvSpPr>
          <p:nvPr>
            <p:ph type="title"/>
          </p:nvPr>
        </p:nvSpPr>
        <p:spPr>
          <a:xfrm>
            <a:off x="723900" y="822325"/>
            <a:ext cx="10515600" cy="757093"/>
          </a:xfrm>
          <a:prstGeom prst="rect">
            <a:avLst/>
          </a:prstGeom>
        </p:spPr>
        <p:txBody>
          <a:bodyPr vert="horz" lIns="0" tIns="0" rIns="0" bIns="0" rtlCol="0" anchor="t" anchorCtr="0">
            <a:noAutofit/>
          </a:bodyPr>
          <a:lstStyle/>
          <a:p>
            <a:r>
              <a:rPr lang="en-US" dirty="0"/>
              <a:t>Buckeye Serif Slide Title – 44 pt.</a:t>
            </a:r>
          </a:p>
        </p:txBody>
      </p:sp>
      <p:sp>
        <p:nvSpPr>
          <p:cNvPr id="8" name="Text Placeholder 2">
            <a:extLst>
              <a:ext uri="{FF2B5EF4-FFF2-40B4-BE49-F238E27FC236}">
                <a16:creationId xmlns:a16="http://schemas.microsoft.com/office/drawing/2014/main" id="{36409EE9-8151-C847-A263-C2538430ED74}"/>
              </a:ext>
            </a:extLst>
          </p:cNvPr>
          <p:cNvSpPr>
            <a:spLocks noGrp="1"/>
          </p:cNvSpPr>
          <p:nvPr>
            <p:ph type="body" idx="1"/>
          </p:nvPr>
        </p:nvSpPr>
        <p:spPr>
          <a:xfrm>
            <a:off x="723900" y="1825625"/>
            <a:ext cx="10515600" cy="1831975"/>
          </a:xfrm>
          <a:prstGeom prst="rect">
            <a:avLst/>
          </a:prstGeom>
        </p:spPr>
        <p:txBody>
          <a:bodyPr vert="horz" lIns="0" tIns="0" rIns="0" bIns="0" rtlCol="0">
            <a:noAutofit/>
          </a:bodyPr>
          <a:lstStyle/>
          <a:p>
            <a:pPr lvl="0"/>
            <a:r>
              <a:rPr lang="en-US" dirty="0"/>
              <a:t>Buckeye Sans Bold Subheads – 28 pt.</a:t>
            </a:r>
          </a:p>
          <a:p>
            <a:pPr lvl="1"/>
            <a:r>
              <a:rPr lang="en-US" dirty="0"/>
              <a:t>Buckeye Sans Body Copy – 24 pt.</a:t>
            </a:r>
          </a:p>
          <a:p>
            <a:pPr lvl="2"/>
            <a:r>
              <a:rPr lang="en-US" dirty="0"/>
              <a:t>Buckeye Sans Content Title – 20 pt.</a:t>
            </a:r>
          </a:p>
          <a:p>
            <a:pPr lvl="3"/>
            <a:r>
              <a:rPr lang="en-US" dirty="0"/>
              <a:t>Buckeye Sans Content Text – 18 pt.</a:t>
            </a:r>
          </a:p>
          <a:p>
            <a:pPr lvl="4"/>
            <a:r>
              <a:rPr lang="en-US" dirty="0"/>
              <a:t>Buckeye Sans Chart Content – 16 pt. </a:t>
            </a:r>
          </a:p>
        </p:txBody>
      </p:sp>
      <p:sp>
        <p:nvSpPr>
          <p:cNvPr id="9" name="Rectangle 8">
            <a:extLst>
              <a:ext uri="{FF2B5EF4-FFF2-40B4-BE49-F238E27FC236}">
                <a16:creationId xmlns:a16="http://schemas.microsoft.com/office/drawing/2014/main" id="{DAC75D9B-CF32-8642-B771-0ABC0FD317CB}"/>
              </a:ext>
            </a:extLst>
          </p:cNvPr>
          <p:cNvSpPr/>
          <p:nvPr userDrawn="1"/>
        </p:nvSpPr>
        <p:spPr>
          <a:xfrm>
            <a:off x="723900" y="4074289"/>
            <a:ext cx="1592484" cy="613458"/>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A0C2F"/>
              </a:solidFill>
            </a:endParaRPr>
          </a:p>
        </p:txBody>
      </p:sp>
      <p:sp>
        <p:nvSpPr>
          <p:cNvPr id="10" name="Rectangle 9">
            <a:extLst>
              <a:ext uri="{FF2B5EF4-FFF2-40B4-BE49-F238E27FC236}">
                <a16:creationId xmlns:a16="http://schemas.microsoft.com/office/drawing/2014/main" id="{1F569465-D67E-0C43-99F6-33C1A0BC5C30}"/>
              </a:ext>
            </a:extLst>
          </p:cNvPr>
          <p:cNvSpPr/>
          <p:nvPr userDrawn="1"/>
        </p:nvSpPr>
        <p:spPr>
          <a:xfrm>
            <a:off x="723900" y="4800600"/>
            <a:ext cx="1592484" cy="613458"/>
          </a:xfrm>
          <a:prstGeom prst="rect">
            <a:avLst/>
          </a:prstGeom>
          <a:solidFill>
            <a:srgbClr val="414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DED1D74-718C-E64B-B95F-DA922E1A859C}"/>
              </a:ext>
            </a:extLst>
          </p:cNvPr>
          <p:cNvSpPr/>
          <p:nvPr userDrawn="1"/>
        </p:nvSpPr>
        <p:spPr>
          <a:xfrm>
            <a:off x="723900" y="5562600"/>
            <a:ext cx="1592484" cy="613458"/>
          </a:xfrm>
          <a:prstGeom prst="rect">
            <a:avLst/>
          </a:prstGeom>
          <a:solidFill>
            <a:srgbClr val="A2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F0CBB6-76AB-1046-8B84-1ABCCB59B046}"/>
              </a:ext>
            </a:extLst>
          </p:cNvPr>
          <p:cNvSpPr/>
          <p:nvPr userDrawn="1"/>
        </p:nvSpPr>
        <p:spPr>
          <a:xfrm>
            <a:off x="2476500" y="4074289"/>
            <a:ext cx="1592484" cy="613458"/>
          </a:xfrm>
          <a:prstGeom prst="rect">
            <a:avLst/>
          </a:prstGeom>
          <a:solidFill>
            <a:srgbClr val="DF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25C82E0-22F8-E046-93E4-FF957A609109}"/>
              </a:ext>
            </a:extLst>
          </p:cNvPr>
          <p:cNvSpPr/>
          <p:nvPr userDrawn="1"/>
        </p:nvSpPr>
        <p:spPr>
          <a:xfrm>
            <a:off x="2476500" y="4800600"/>
            <a:ext cx="1592484" cy="613458"/>
          </a:xfrm>
          <a:prstGeom prst="rect">
            <a:avLst/>
          </a:prstGeom>
          <a:solidFill>
            <a:srgbClr val="BFC6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3B4F9E-2AAF-F042-ACAC-A72B7BAB3BF4}"/>
              </a:ext>
            </a:extLst>
          </p:cNvPr>
          <p:cNvSpPr/>
          <p:nvPr userDrawn="1"/>
        </p:nvSpPr>
        <p:spPr>
          <a:xfrm>
            <a:off x="2476500" y="5562600"/>
            <a:ext cx="1592484" cy="613458"/>
          </a:xfrm>
          <a:prstGeom prst="rect">
            <a:avLst/>
          </a:prstGeom>
          <a:solidFill>
            <a:srgbClr val="F7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5AF746-79B6-C148-8C58-6D9D210A2577}"/>
              </a:ext>
            </a:extLst>
          </p:cNvPr>
          <p:cNvSpPr/>
          <p:nvPr userDrawn="1"/>
        </p:nvSpPr>
        <p:spPr>
          <a:xfrm>
            <a:off x="4717166" y="4074289"/>
            <a:ext cx="1592484" cy="613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9E6B32-A391-3848-B761-FA09223432F9}"/>
              </a:ext>
            </a:extLst>
          </p:cNvPr>
          <p:cNvSpPr/>
          <p:nvPr userDrawn="1"/>
        </p:nvSpPr>
        <p:spPr>
          <a:xfrm>
            <a:off x="4717166" y="4800600"/>
            <a:ext cx="1592484" cy="6134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AECA885-675D-E641-8307-6A1D517610D4}"/>
              </a:ext>
            </a:extLst>
          </p:cNvPr>
          <p:cNvSpPr/>
          <p:nvPr userDrawn="1"/>
        </p:nvSpPr>
        <p:spPr>
          <a:xfrm>
            <a:off x="4717166" y="5562600"/>
            <a:ext cx="1592484" cy="6134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1ED2033-505E-6243-847A-9E6102FF0226}"/>
              </a:ext>
            </a:extLst>
          </p:cNvPr>
          <p:cNvSpPr/>
          <p:nvPr userDrawn="1"/>
        </p:nvSpPr>
        <p:spPr>
          <a:xfrm>
            <a:off x="6469766" y="4074289"/>
            <a:ext cx="1592484" cy="6134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D1B8D4-EDF5-1243-BE25-177482E2000D}"/>
              </a:ext>
            </a:extLst>
          </p:cNvPr>
          <p:cNvSpPr/>
          <p:nvPr userDrawn="1"/>
        </p:nvSpPr>
        <p:spPr>
          <a:xfrm>
            <a:off x="6469766" y="4800600"/>
            <a:ext cx="1592484" cy="6134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E1B018-5A9E-1C49-A211-D0FBEC54627C}"/>
              </a:ext>
            </a:extLst>
          </p:cNvPr>
          <p:cNvSpPr/>
          <p:nvPr userDrawn="1"/>
        </p:nvSpPr>
        <p:spPr>
          <a:xfrm>
            <a:off x="6469766" y="5562600"/>
            <a:ext cx="1592484" cy="61345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492344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 id="2147483954" r:id="rId18"/>
    <p:sldLayoutId id="2147483955" r:id="rId19"/>
    <p:sldLayoutId id="2147483956" r:id="rId20"/>
    <p:sldLayoutId id="2147483957" r:id="rId21"/>
    <p:sldLayoutId id="2147483958" r:id="rId22"/>
    <p:sldLayoutId id="2147483959" r:id="rId23"/>
    <p:sldLayoutId id="2147483960" r:id="rId24"/>
    <p:sldLayoutId id="2147483961" r:id="rId25"/>
    <p:sldLayoutId id="2147483962" r:id="rId26"/>
    <p:sldLayoutId id="2147483963" r:id="rId27"/>
    <p:sldLayoutId id="2147483964" r:id="rId28"/>
    <p:sldLayoutId id="2147483965" r:id="rId29"/>
    <p:sldLayoutId id="2147483966" r:id="rId30"/>
    <p:sldLayoutId id="2147483967" r:id="rId31"/>
    <p:sldLayoutId id="2147483968" r:id="rId32"/>
    <p:sldLayoutId id="2147483969" r:id="rId33"/>
    <p:sldLayoutId id="2147483970" r:id="rId34"/>
    <p:sldLayoutId id="2147483971" r:id="rId35"/>
    <p:sldLayoutId id="2147483972" r:id="rId36"/>
    <p:sldLayoutId id="2147483973" r:id="rId37"/>
    <p:sldLayoutId id="2147483974" r:id="rId38"/>
    <p:sldLayoutId id="2147483975" r:id="rId39"/>
    <p:sldLayoutId id="2147483976" r:id="rId40"/>
    <p:sldLayoutId id="2147483977" r:id="rId41"/>
    <p:sldLayoutId id="2147483978" r:id="rId42"/>
    <p:sldLayoutId id="2147483979" r:id="rId43"/>
    <p:sldLayoutId id="2147483980" r:id="rId44"/>
    <p:sldLayoutId id="2147483981" r:id="rId45"/>
    <p:sldLayoutId id="2147483982" r:id="rId46"/>
    <p:sldLayoutId id="2147483983" r:id="rId47"/>
    <p:sldLayoutId id="2147483984" r:id="rId48"/>
    <p:sldLayoutId id="2147483985" r:id="rId49"/>
    <p:sldLayoutId id="2147483986" r:id="rId50"/>
    <p:sldLayoutId id="2147483987" r:id="rId51"/>
    <p:sldLayoutId id="2147483988" r:id="rId52"/>
    <p:sldLayoutId id="2147483989" r:id="rId53"/>
    <p:sldLayoutId id="2147483990" r:id="rId54"/>
    <p:sldLayoutId id="2147483991" r:id="rId55"/>
    <p:sldLayoutId id="2147483992" r:id="rId56"/>
    <p:sldLayoutId id="2147483993" r:id="rId57"/>
    <p:sldLayoutId id="2147483994" r:id="rId58"/>
    <p:sldLayoutId id="2147483995" r:id="rId59"/>
    <p:sldLayoutId id="2147483996" r:id="rId60"/>
    <p:sldLayoutId id="2147483997" r:id="rId61"/>
    <p:sldLayoutId id="2147483998" r:id="rId62"/>
    <p:sldLayoutId id="2147483999" r:id="rId63"/>
    <p:sldLayoutId id="2147484000" r:id="rId64"/>
    <p:sldLayoutId id="2147484001" r:id="rId65"/>
    <p:sldLayoutId id="2147484002" r:id="rId66"/>
    <p:sldLayoutId id="2147484003" r:id="rId67"/>
    <p:sldLayoutId id="2147484004" r:id="rId68"/>
    <p:sldLayoutId id="2147484005" r:id="rId69"/>
    <p:sldLayoutId id="2147484006" r:id="rId70"/>
    <p:sldLayoutId id="2147484007" r:id="rId71"/>
    <p:sldLayoutId id="2147484008" r:id="rId72"/>
    <p:sldLayoutId id="2147484009" r:id="rId73"/>
    <p:sldLayoutId id="2147484010" r:id="rId74"/>
    <p:sldLayoutId id="2147484011" r:id="rId75"/>
    <p:sldLayoutId id="2147484012" r:id="rId76"/>
    <p:sldLayoutId id="2147484013" r:id="rId77"/>
    <p:sldLayoutId id="2147484014" r:id="rId78"/>
    <p:sldLayoutId id="2147484015" r:id="rId79"/>
    <p:sldLayoutId id="2147484016" r:id="rId80"/>
    <p:sldLayoutId id="2147484017" r:id="rId81"/>
    <p:sldLayoutId id="2147484018" r:id="rId82"/>
    <p:sldLayoutId id="2147484019" r:id="rId83"/>
    <p:sldLayoutId id="2147484020" r:id="rId84"/>
    <p:sldLayoutId id="2147484021" r:id="rId85"/>
    <p:sldLayoutId id="2147484022" r:id="rId86"/>
    <p:sldLayoutId id="2147484023" r:id="rId87"/>
    <p:sldLayoutId id="2147484024" r:id="rId88"/>
    <p:sldLayoutId id="2147484025" r:id="rId89"/>
    <p:sldLayoutId id="2147484026" r:id="rId90"/>
    <p:sldLayoutId id="2147484027" r:id="rId91"/>
    <p:sldLayoutId id="2147484028" r:id="rId92"/>
    <p:sldLayoutId id="2147484029" r:id="rId93"/>
    <p:sldLayoutId id="2147484030" r:id="rId94"/>
    <p:sldLayoutId id="2147484031" r:id="rId95"/>
    <p:sldLayoutId id="2147484032" r:id="rId96"/>
    <p:sldLayoutId id="2147484033" r:id="rId97"/>
    <p:sldLayoutId id="2147484034" r:id="rId98"/>
    <p:sldLayoutId id="2147484035" r:id="rId99"/>
    <p:sldLayoutId id="2147484036" r:id="rId100"/>
    <p:sldLayoutId id="2147484037" r:id="rId101"/>
    <p:sldLayoutId id="2147484038" r:id="rId102"/>
    <p:sldLayoutId id="2147484039" r:id="rId103"/>
    <p:sldLayoutId id="2147484040" r:id="rId104"/>
    <p:sldLayoutId id="2147484041" r:id="rId105"/>
    <p:sldLayoutId id="2147484042" r:id="rId106"/>
    <p:sldLayoutId id="2147484043" r:id="rId107"/>
    <p:sldLayoutId id="2147484044" r:id="rId108"/>
    <p:sldLayoutId id="2147484045" r:id="rId109"/>
    <p:sldLayoutId id="2147484046" r:id="rId110"/>
    <p:sldLayoutId id="2147484047" r:id="rId111"/>
    <p:sldLayoutId id="2147484048" r:id="rId112"/>
    <p:sldLayoutId id="2147484049" r:id="rId113"/>
    <p:sldLayoutId id="2147484050" r:id="rId114"/>
    <p:sldLayoutId id="2147484051" r:id="rId115"/>
    <p:sldLayoutId id="2147484052" r:id="rId116"/>
    <p:sldLayoutId id="2147484053" r:id="rId117"/>
    <p:sldLayoutId id="2147484054" r:id="rId118"/>
    <p:sldLayoutId id="2147484055" r:id="rId119"/>
    <p:sldLayoutId id="2147484056" r:id="rId120"/>
    <p:sldLayoutId id="2147484057" r:id="rId121"/>
  </p:sldLayoutIdLst>
  <p:hf sldNum="0" hdr="0" ftr="0" dt="0"/>
  <p:txStyles>
    <p:titleStyle>
      <a:lvl1pPr algn="l" defTabSz="914400" rtl="0" eaLnBrk="1" latinLnBrk="0" hangingPunct="1">
        <a:lnSpc>
          <a:spcPct val="90000"/>
        </a:lnSpc>
        <a:spcBef>
          <a:spcPct val="0"/>
        </a:spcBef>
        <a:buNone/>
        <a:defRPr sz="4400" kern="1200">
          <a:solidFill>
            <a:srgbClr val="41444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BA0C2F"/>
        </a:buClr>
        <a:buFont typeface="Arial" panose="020B0604020202020204" pitchFamily="34" charset="0"/>
        <a:buChar char="•"/>
        <a:defRPr sz="2800" b="1" kern="1200">
          <a:solidFill>
            <a:srgbClr val="414443"/>
          </a:solidFill>
          <a:latin typeface="+mn-lt"/>
          <a:ea typeface="+mn-ea"/>
          <a:cs typeface="+mn-cs"/>
        </a:defRPr>
      </a:lvl1pPr>
      <a:lvl2pPr marL="233363" indent="-233363" algn="l" defTabSz="914400" rtl="0" eaLnBrk="1" latinLnBrk="0" hangingPunct="1">
        <a:lnSpc>
          <a:spcPct val="90000"/>
        </a:lnSpc>
        <a:spcBef>
          <a:spcPts val="500"/>
        </a:spcBef>
        <a:buClr>
          <a:srgbClr val="BA0C2F"/>
        </a:buClr>
        <a:buFont typeface="Arial" panose="020B0604020202020204" pitchFamily="34" charset="0"/>
        <a:buChar char="•"/>
        <a:tabLst/>
        <a:defRPr sz="2400" kern="1200">
          <a:solidFill>
            <a:srgbClr val="414443"/>
          </a:solidFill>
          <a:latin typeface="+mn-lt"/>
          <a:ea typeface="+mn-ea"/>
          <a:cs typeface="+mn-cs"/>
        </a:defRPr>
      </a:lvl2pPr>
      <a:lvl3pPr marL="233363" indent="-223838" algn="l" defTabSz="914400" rtl="0" eaLnBrk="1" latinLnBrk="0" hangingPunct="1">
        <a:lnSpc>
          <a:spcPct val="90000"/>
        </a:lnSpc>
        <a:spcBef>
          <a:spcPts val="500"/>
        </a:spcBef>
        <a:buClr>
          <a:srgbClr val="BA0C2F"/>
        </a:buClr>
        <a:buFont typeface="Arial" panose="020B0604020202020204" pitchFamily="34" charset="0"/>
        <a:buChar char="•"/>
        <a:tabLst/>
        <a:defRPr sz="2000" kern="1200">
          <a:solidFill>
            <a:srgbClr val="414443"/>
          </a:solidFill>
          <a:latin typeface="+mn-lt"/>
          <a:ea typeface="+mn-ea"/>
          <a:cs typeface="+mn-cs"/>
        </a:defRPr>
      </a:lvl3pPr>
      <a:lvl4pPr marL="233363" indent="-223838" algn="l" defTabSz="914400" rtl="0" eaLnBrk="1" latinLnBrk="0" hangingPunct="1">
        <a:lnSpc>
          <a:spcPct val="90000"/>
        </a:lnSpc>
        <a:spcBef>
          <a:spcPts val="500"/>
        </a:spcBef>
        <a:buClr>
          <a:srgbClr val="BA0C2F"/>
        </a:buClr>
        <a:buFont typeface="Arial" panose="020B0604020202020204" pitchFamily="34" charset="0"/>
        <a:buChar char="•"/>
        <a:tabLst/>
        <a:defRPr sz="1800" kern="1200">
          <a:solidFill>
            <a:srgbClr val="414443"/>
          </a:solidFill>
          <a:latin typeface="+mn-lt"/>
          <a:ea typeface="+mn-ea"/>
          <a:cs typeface="+mn-cs"/>
        </a:defRPr>
      </a:lvl4pPr>
      <a:lvl5pPr marL="233363" indent="-223838" algn="l" defTabSz="914400" rtl="0" eaLnBrk="1" latinLnBrk="0" hangingPunct="1">
        <a:lnSpc>
          <a:spcPct val="90000"/>
        </a:lnSpc>
        <a:spcBef>
          <a:spcPts val="500"/>
        </a:spcBef>
        <a:buClr>
          <a:srgbClr val="BA0C2F"/>
        </a:buClr>
        <a:buFont typeface="Arial" panose="020B0604020202020204" pitchFamily="34" charset="0"/>
        <a:buChar char="•"/>
        <a:tabLst/>
        <a:defRPr sz="1600" kern="1200">
          <a:solidFill>
            <a:srgbClr val="4144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p15:clr>
            <a:srgbClr val="F26B43"/>
          </p15:clr>
        </p15:guide>
        <p15:guide id="2" pos="7536">
          <p15:clr>
            <a:srgbClr val="F26B43"/>
          </p15:clr>
        </p15:guide>
        <p15:guide id="3" pos="168">
          <p15:clr>
            <a:srgbClr val="F26B43"/>
          </p15:clr>
        </p15:guide>
        <p15:guide id="4" orient="horz" pos="168">
          <p15:clr>
            <a:srgbClr val="F26B43"/>
          </p15:clr>
        </p15:guide>
        <p15:guide id="5" pos="45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comdev.osu.edu/" TargetMode="External"/><Relationship Id="rId2" Type="http://schemas.openxmlformats.org/officeDocument/2006/relationships/hyperlink" Target="mailto:bowen-ellzey.1@osu.edu" TargetMode="External"/><Relationship Id="rId1" Type="http://schemas.openxmlformats.org/officeDocument/2006/relationships/slideLayout" Target="../slideLayouts/slideLayout220.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s://www.nass.usda.gov/Publications/AgCensus/2022/Online_Resources/County_Profiles/Ohio/" TargetMode="External"/><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5.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08.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hyperlink" Target="mailto:marrison.2@osu.edu" TargetMode="External"/><Relationship Id="rId1" Type="http://schemas.openxmlformats.org/officeDocument/2006/relationships/slideLayout" Target="../slideLayouts/slideLayout22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8.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hyperlink" Target="https://www.ers.usda.gov/data-products/farm-income-and-wealth-statistics/data-files-us-and-state-level-farm-income-and-wealth-statistics" TargetMode="External"/><Relationship Id="rId2" Type="http://schemas.openxmlformats.org/officeDocument/2006/relationships/notesSlide" Target="../notesSlides/notesSlide27.xml"/><Relationship Id="rId1" Type="http://schemas.openxmlformats.org/officeDocument/2006/relationships/slideLayout" Target="../slideLayouts/slideLayout150.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68.xml"/></Relationships>
</file>

<file path=ppt/slides/_rels/slide49.xml.rels><?xml version="1.0" encoding="UTF-8" standalone="yes"?>
<Relationships xmlns="http://schemas.openxmlformats.org/package/2006/relationships"><Relationship Id="rId2" Type="http://schemas.openxmlformats.org/officeDocument/2006/relationships/hyperlink" Target="mailto:marrison.2@osu.edu" TargetMode="External"/><Relationship Id="rId1" Type="http://schemas.openxmlformats.org/officeDocument/2006/relationships/slideLayout" Target="../slideLayouts/slideLayout220.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3B6C3-4F05-9E41-A4DF-D811ADC3FAC6}"/>
              </a:ext>
            </a:extLst>
          </p:cNvPr>
          <p:cNvSpPr>
            <a:spLocks noGrp="1"/>
          </p:cNvSpPr>
          <p:nvPr>
            <p:ph type="title"/>
          </p:nvPr>
        </p:nvSpPr>
        <p:spPr>
          <a:xfrm>
            <a:off x="723900" y="2525794"/>
            <a:ext cx="8966510" cy="757093"/>
          </a:xfrm>
        </p:spPr>
        <p:txBody>
          <a:bodyPr/>
          <a:lstStyle/>
          <a:p>
            <a:r>
              <a:rPr lang="en-US" sz="4200" dirty="0">
                <a:latin typeface="Buckeye Serif 2 Black" pitchFamily="2" charset="0"/>
                <a:ea typeface="Buckeye Serif 2 Black" pitchFamily="2" charset="0"/>
              </a:rPr>
              <a:t>A Look at the Economic Impact of Agriculture</a:t>
            </a:r>
          </a:p>
        </p:txBody>
      </p:sp>
      <p:sp>
        <p:nvSpPr>
          <p:cNvPr id="3" name="Text Placeholder 2">
            <a:extLst>
              <a:ext uri="{FF2B5EF4-FFF2-40B4-BE49-F238E27FC236}">
                <a16:creationId xmlns:a16="http://schemas.microsoft.com/office/drawing/2014/main" id="{0649AC22-A48E-C149-9AA1-E2B8FF69166D}"/>
              </a:ext>
            </a:extLst>
          </p:cNvPr>
          <p:cNvSpPr>
            <a:spLocks noGrp="1"/>
          </p:cNvSpPr>
          <p:nvPr>
            <p:ph type="body" sz="quarter" idx="10"/>
          </p:nvPr>
        </p:nvSpPr>
        <p:spPr>
          <a:xfrm>
            <a:off x="723900" y="4077229"/>
            <a:ext cx="9226924" cy="731837"/>
          </a:xfrm>
        </p:spPr>
        <p:txBody>
          <a:bodyPr/>
          <a:lstStyle/>
          <a:p>
            <a:r>
              <a:rPr lang="en-US" sz="2400" dirty="0">
                <a:latin typeface="Buckeye Sans"/>
                <a:cs typeface="Arial" panose="020B0604020202020204" pitchFamily="34" charset="0"/>
              </a:rPr>
              <a:t>David Marrison, Professor and Field Specialist - Farm Management  Interim Director for Farm Financial Management and Policy Institute</a:t>
            </a:r>
          </a:p>
        </p:txBody>
      </p:sp>
    </p:spTree>
    <p:extLst>
      <p:ext uri="{BB962C8B-B14F-4D97-AF65-F5344CB8AC3E}">
        <p14:creationId xmlns:p14="http://schemas.microsoft.com/office/powerpoint/2010/main" val="3252916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8A001BD-D61B-6C40-8143-3C78F42BA3D9}"/>
              </a:ext>
            </a:extLst>
          </p:cNvPr>
          <p:cNvSpPr>
            <a:spLocks noGrp="1"/>
          </p:cNvSpPr>
          <p:nvPr>
            <p:ph type="title"/>
          </p:nvPr>
        </p:nvSpPr>
        <p:spPr>
          <a:xfrm>
            <a:off x="723900" y="-1129145"/>
            <a:ext cx="10515600" cy="626548"/>
          </a:xfrm>
        </p:spPr>
        <p:txBody>
          <a:bodyPr>
            <a:normAutofit/>
          </a:bodyPr>
          <a:lstStyle/>
          <a:p>
            <a:endParaRPr lang="en-US" dirty="0"/>
          </a:p>
        </p:txBody>
      </p:sp>
      <p:graphicFrame>
        <p:nvGraphicFramePr>
          <p:cNvPr id="9" name="Table 8">
            <a:extLst>
              <a:ext uri="{FF2B5EF4-FFF2-40B4-BE49-F238E27FC236}">
                <a16:creationId xmlns:a16="http://schemas.microsoft.com/office/drawing/2014/main" id="{FC73DFF1-5AAF-A0BE-1056-07BD1807AA43}"/>
              </a:ext>
            </a:extLst>
          </p:cNvPr>
          <p:cNvGraphicFramePr>
            <a:graphicFrameLocks noGrp="1"/>
          </p:cNvGraphicFramePr>
          <p:nvPr>
            <p:extLst>
              <p:ext uri="{D42A27DB-BD31-4B8C-83A1-F6EECF244321}">
                <p14:modId xmlns:p14="http://schemas.microsoft.com/office/powerpoint/2010/main" val="261652876"/>
              </p:ext>
            </p:extLst>
          </p:nvPr>
        </p:nvGraphicFramePr>
        <p:xfrm>
          <a:off x="567072" y="1021520"/>
          <a:ext cx="10092461" cy="5030718"/>
        </p:xfrm>
        <a:graphic>
          <a:graphicData uri="http://schemas.openxmlformats.org/drawingml/2006/table">
            <a:tbl>
              <a:tblPr>
                <a:tableStyleId>{5C22544A-7EE6-4342-B048-85BDC9FD1C3A}</a:tableStyleId>
              </a:tblPr>
              <a:tblGrid>
                <a:gridCol w="3969028">
                  <a:extLst>
                    <a:ext uri="{9D8B030D-6E8A-4147-A177-3AD203B41FA5}">
                      <a16:colId xmlns:a16="http://schemas.microsoft.com/office/drawing/2014/main" val="2323361261"/>
                    </a:ext>
                  </a:extLst>
                </a:gridCol>
                <a:gridCol w="1942633">
                  <a:extLst>
                    <a:ext uri="{9D8B030D-6E8A-4147-A177-3AD203B41FA5}">
                      <a16:colId xmlns:a16="http://schemas.microsoft.com/office/drawing/2014/main" val="4048407055"/>
                    </a:ext>
                  </a:extLst>
                </a:gridCol>
                <a:gridCol w="1355923">
                  <a:extLst>
                    <a:ext uri="{9D8B030D-6E8A-4147-A177-3AD203B41FA5}">
                      <a16:colId xmlns:a16="http://schemas.microsoft.com/office/drawing/2014/main" val="559740826"/>
                    </a:ext>
                  </a:extLst>
                </a:gridCol>
                <a:gridCol w="1700919">
                  <a:extLst>
                    <a:ext uri="{9D8B030D-6E8A-4147-A177-3AD203B41FA5}">
                      <a16:colId xmlns:a16="http://schemas.microsoft.com/office/drawing/2014/main" val="1426715482"/>
                    </a:ext>
                  </a:extLst>
                </a:gridCol>
                <a:gridCol w="1123958">
                  <a:extLst>
                    <a:ext uri="{9D8B030D-6E8A-4147-A177-3AD203B41FA5}">
                      <a16:colId xmlns:a16="http://schemas.microsoft.com/office/drawing/2014/main" val="2392569917"/>
                    </a:ext>
                  </a:extLst>
                </a:gridCol>
              </a:tblGrid>
              <a:tr h="802118">
                <a:tc>
                  <a:txBody>
                    <a:bodyPr/>
                    <a:lstStyle/>
                    <a:p>
                      <a:pPr algn="l" fontAlgn="b"/>
                      <a:r>
                        <a:rPr lang="en-US" sz="2400" b="1" u="none" strike="noStrike" dirty="0">
                          <a:solidFill>
                            <a:schemeClr val="bg1"/>
                          </a:solidFill>
                          <a:effectLst/>
                          <a:latin typeface="Buckeye Sans 2" pitchFamily="2" charset="0"/>
                          <a:ea typeface="Roboto" panose="02000000000000000000" pitchFamily="2" charset="0"/>
                          <a:cs typeface="Arial" panose="020B0604020202020204" pitchFamily="34" charset="0"/>
                        </a:rPr>
                        <a:t>Market Value of Ag Products Sold</a:t>
                      </a:r>
                      <a:endParaRPr lang="en-US" sz="2400" b="1" i="0" u="none" strike="noStrike" dirty="0">
                        <a:solidFill>
                          <a:schemeClr val="bg1"/>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tx2"/>
                    </a:solidFill>
                  </a:tcPr>
                </a:tc>
                <a:tc>
                  <a:txBody>
                    <a:bodyPr/>
                    <a:lstStyle/>
                    <a:p>
                      <a:pPr algn="ctr" fontAlgn="b"/>
                      <a:r>
                        <a:rPr lang="en-US" sz="2400" b="1" u="none" strike="noStrike" dirty="0">
                          <a:solidFill>
                            <a:schemeClr val="bg1"/>
                          </a:solidFill>
                          <a:effectLst/>
                          <a:latin typeface="Buckeye Sans 2" pitchFamily="2" charset="0"/>
                          <a:ea typeface="Roboto" panose="02000000000000000000" pitchFamily="2" charset="0"/>
                          <a:cs typeface="Arial" panose="020B0604020202020204" pitchFamily="34" charset="0"/>
                        </a:rPr>
                        <a:t>Operations</a:t>
                      </a:r>
                      <a:endParaRPr lang="en-US" sz="2400" b="1" i="0" u="none" strike="noStrike" dirty="0">
                        <a:solidFill>
                          <a:schemeClr val="bg1"/>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tx2"/>
                    </a:solidFill>
                  </a:tcPr>
                </a:tc>
                <a:tc>
                  <a:txBody>
                    <a:bodyPr/>
                    <a:lstStyle/>
                    <a:p>
                      <a:pPr algn="ctr" fontAlgn="b"/>
                      <a:r>
                        <a:rPr lang="en-US" sz="2400" b="1" i="0" u="none" strike="noStrike" dirty="0">
                          <a:solidFill>
                            <a:schemeClr val="bg1"/>
                          </a:solidFill>
                          <a:effectLst/>
                          <a:latin typeface="Buckeye Sans 2" pitchFamily="2" charset="0"/>
                          <a:ea typeface="Roboto" panose="02000000000000000000" pitchFamily="2" charset="0"/>
                          <a:cs typeface="Arial" panose="020B0604020202020204" pitchFamily="34" charset="0"/>
                        </a:rPr>
                        <a:t>%</a:t>
                      </a:r>
                    </a:p>
                  </a:txBody>
                  <a:tcPr marL="4512" marR="4512" marT="4512" marB="0" anchor="b">
                    <a:solidFill>
                      <a:schemeClr val="tx2"/>
                    </a:solidFill>
                  </a:tcPr>
                </a:tc>
                <a:tc>
                  <a:txBody>
                    <a:bodyPr/>
                    <a:lstStyle/>
                    <a:p>
                      <a:pPr algn="ctr" fontAlgn="b"/>
                      <a:r>
                        <a:rPr lang="en-US" sz="2400" b="1" u="none" strike="noStrike" dirty="0">
                          <a:solidFill>
                            <a:schemeClr val="bg1"/>
                          </a:solidFill>
                          <a:effectLst/>
                          <a:latin typeface="Buckeye Sans 2" pitchFamily="2" charset="0"/>
                          <a:ea typeface="Roboto" panose="02000000000000000000" pitchFamily="2" charset="0"/>
                          <a:cs typeface="Arial" panose="020B0604020202020204" pitchFamily="34" charset="0"/>
                        </a:rPr>
                        <a:t>Producers</a:t>
                      </a:r>
                      <a:endParaRPr lang="en-US" sz="2400" b="1" i="0" u="none" strike="noStrike" dirty="0">
                        <a:solidFill>
                          <a:schemeClr val="bg1"/>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tx2"/>
                    </a:solidFill>
                  </a:tcPr>
                </a:tc>
                <a:tc>
                  <a:txBody>
                    <a:bodyPr/>
                    <a:lstStyle/>
                    <a:p>
                      <a:pPr algn="ctr" fontAlgn="b"/>
                      <a:r>
                        <a:rPr lang="en-US" sz="2400" b="1" i="0" u="none" strike="noStrike" dirty="0">
                          <a:solidFill>
                            <a:schemeClr val="bg1"/>
                          </a:solidFill>
                          <a:effectLst/>
                          <a:latin typeface="Buckeye Sans 2" pitchFamily="2" charset="0"/>
                          <a:ea typeface="Roboto" panose="02000000000000000000" pitchFamily="2" charset="0"/>
                          <a:cs typeface="Arial" panose="020B0604020202020204" pitchFamily="34" charset="0"/>
                        </a:rPr>
                        <a:t>%</a:t>
                      </a:r>
                    </a:p>
                  </a:txBody>
                  <a:tcPr marL="4512" marR="4512" marT="4512" marB="0" anchor="b">
                    <a:solidFill>
                      <a:schemeClr val="tx2"/>
                    </a:solidFill>
                  </a:tcPr>
                </a:tc>
                <a:extLst>
                  <a:ext uri="{0D108BD9-81ED-4DB2-BD59-A6C34878D82A}">
                    <a16:rowId xmlns:a16="http://schemas.microsoft.com/office/drawing/2014/main" val="1253122017"/>
                  </a:ext>
                </a:extLst>
              </a:tr>
              <a:tr h="339087">
                <a:tc>
                  <a:txBody>
                    <a:bodyPr/>
                    <a:lstStyle/>
                    <a:p>
                      <a:pPr algn="l"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Less than $1,000</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11,465</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15.1%</a:t>
                      </a:r>
                    </a:p>
                  </a:txBody>
                  <a:tcPr marL="4512" marR="4512" marT="4512"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26,802</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20.2%</a:t>
                      </a:r>
                    </a:p>
                  </a:txBody>
                  <a:tcPr marL="4512" marR="4512" marT="4512" marB="0" anchor="b">
                    <a:noFill/>
                  </a:tcPr>
                </a:tc>
                <a:extLst>
                  <a:ext uri="{0D108BD9-81ED-4DB2-BD59-A6C34878D82A}">
                    <a16:rowId xmlns:a16="http://schemas.microsoft.com/office/drawing/2014/main" val="3847529720"/>
                  </a:ext>
                </a:extLst>
              </a:tr>
              <a:tr h="339087">
                <a:tc>
                  <a:txBody>
                    <a:bodyPr/>
                    <a:lstStyle/>
                    <a:p>
                      <a:pPr algn="l"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$1,000 - $2,499</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8,508</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11.2%</a:t>
                      </a:r>
                    </a:p>
                  </a:txBody>
                  <a:tcPr marL="4512" marR="4512" marT="4512"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12,088</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9.1%</a:t>
                      </a:r>
                    </a:p>
                  </a:txBody>
                  <a:tcPr marL="4512" marR="4512" marT="4512" marB="0" anchor="b">
                    <a:solidFill>
                      <a:schemeClr val="bg1">
                        <a:lumMod val="85000"/>
                      </a:schemeClr>
                    </a:solidFill>
                  </a:tcPr>
                </a:tc>
                <a:extLst>
                  <a:ext uri="{0D108BD9-81ED-4DB2-BD59-A6C34878D82A}">
                    <a16:rowId xmlns:a16="http://schemas.microsoft.com/office/drawing/2014/main" val="1205298422"/>
                  </a:ext>
                </a:extLst>
              </a:tr>
              <a:tr h="434212">
                <a:tc>
                  <a:txBody>
                    <a:bodyPr/>
                    <a:lstStyle/>
                    <a:p>
                      <a:pPr algn="l"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$2,500 - $4,999</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8,611</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11.3%</a:t>
                      </a:r>
                    </a:p>
                  </a:txBody>
                  <a:tcPr marL="4512" marR="4512" marT="4512"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12,833</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9.7%</a:t>
                      </a:r>
                    </a:p>
                  </a:txBody>
                  <a:tcPr marL="4512" marR="4512" marT="4512" marB="0" anchor="b">
                    <a:noFill/>
                  </a:tcPr>
                </a:tc>
                <a:extLst>
                  <a:ext uri="{0D108BD9-81ED-4DB2-BD59-A6C34878D82A}">
                    <a16:rowId xmlns:a16="http://schemas.microsoft.com/office/drawing/2014/main" val="1035209372"/>
                  </a:ext>
                </a:extLst>
              </a:tr>
              <a:tr h="339087">
                <a:tc>
                  <a:txBody>
                    <a:bodyPr/>
                    <a:lstStyle/>
                    <a:p>
                      <a:pPr algn="l"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$5,000 - $9,999</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9,055</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11.9%</a:t>
                      </a:r>
                    </a:p>
                  </a:txBody>
                  <a:tcPr marL="4512" marR="4512" marT="4512"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14,088</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10.6%</a:t>
                      </a:r>
                    </a:p>
                  </a:txBody>
                  <a:tcPr marL="4512" marR="4512" marT="4512" marB="0" anchor="b">
                    <a:solidFill>
                      <a:schemeClr val="bg1">
                        <a:lumMod val="85000"/>
                      </a:schemeClr>
                    </a:solidFill>
                  </a:tcPr>
                </a:tc>
                <a:extLst>
                  <a:ext uri="{0D108BD9-81ED-4DB2-BD59-A6C34878D82A}">
                    <a16:rowId xmlns:a16="http://schemas.microsoft.com/office/drawing/2014/main" val="812238093"/>
                  </a:ext>
                </a:extLst>
              </a:tr>
              <a:tr h="339087">
                <a:tc>
                  <a:txBody>
                    <a:bodyPr/>
                    <a:lstStyle/>
                    <a:p>
                      <a:pPr algn="l"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$10,000 - $24,999</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10,107</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13.3%</a:t>
                      </a:r>
                    </a:p>
                  </a:txBody>
                  <a:tcPr marL="4512" marR="4512" marT="4512"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16,715</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12.6%</a:t>
                      </a:r>
                    </a:p>
                  </a:txBody>
                  <a:tcPr marL="4512" marR="4512" marT="4512" marB="0" anchor="b">
                    <a:noFill/>
                  </a:tcPr>
                </a:tc>
                <a:extLst>
                  <a:ext uri="{0D108BD9-81ED-4DB2-BD59-A6C34878D82A}">
                    <a16:rowId xmlns:a16="http://schemas.microsoft.com/office/drawing/2014/main" val="2066451961"/>
                  </a:ext>
                </a:extLst>
              </a:tr>
              <a:tr h="339087">
                <a:tc>
                  <a:txBody>
                    <a:bodyPr/>
                    <a:lstStyle/>
                    <a:p>
                      <a:pPr algn="l"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$25,000 - $49,999</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6,784</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8.9%</a:t>
                      </a:r>
                    </a:p>
                  </a:txBody>
                  <a:tcPr marL="4512" marR="4512" marT="4512"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11,507</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8.7%</a:t>
                      </a:r>
                    </a:p>
                  </a:txBody>
                  <a:tcPr marL="4512" marR="4512" marT="4512" marB="0" anchor="b">
                    <a:solidFill>
                      <a:schemeClr val="bg1">
                        <a:lumMod val="85000"/>
                      </a:schemeClr>
                    </a:solidFill>
                  </a:tcPr>
                </a:tc>
                <a:extLst>
                  <a:ext uri="{0D108BD9-81ED-4DB2-BD59-A6C34878D82A}">
                    <a16:rowId xmlns:a16="http://schemas.microsoft.com/office/drawing/2014/main" val="753488845"/>
                  </a:ext>
                </a:extLst>
              </a:tr>
              <a:tr h="339087">
                <a:tc>
                  <a:txBody>
                    <a:bodyPr/>
                    <a:lstStyle/>
                    <a:p>
                      <a:pPr algn="l"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$50,000 - $99,999</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6,149</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8.1%</a:t>
                      </a:r>
                    </a:p>
                  </a:txBody>
                  <a:tcPr marL="4512" marR="4512" marT="4512"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10,755</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8.1%</a:t>
                      </a:r>
                    </a:p>
                  </a:txBody>
                  <a:tcPr marL="4512" marR="4512" marT="4512" marB="0" anchor="b">
                    <a:noFill/>
                  </a:tcPr>
                </a:tc>
                <a:extLst>
                  <a:ext uri="{0D108BD9-81ED-4DB2-BD59-A6C34878D82A}">
                    <a16:rowId xmlns:a16="http://schemas.microsoft.com/office/drawing/2014/main" val="1131237833"/>
                  </a:ext>
                </a:extLst>
              </a:tr>
              <a:tr h="339087">
                <a:tc>
                  <a:txBody>
                    <a:bodyPr/>
                    <a:lstStyle/>
                    <a:p>
                      <a:pPr algn="l"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$100,000 - $249,999</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5,905</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7.8%</a:t>
                      </a:r>
                    </a:p>
                  </a:txBody>
                  <a:tcPr marL="4512" marR="4512" marT="4512"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9,961</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7.5%</a:t>
                      </a:r>
                    </a:p>
                  </a:txBody>
                  <a:tcPr marL="4512" marR="4512" marT="4512" marB="0" anchor="b">
                    <a:solidFill>
                      <a:schemeClr val="bg1">
                        <a:lumMod val="85000"/>
                      </a:schemeClr>
                    </a:solidFill>
                  </a:tcPr>
                </a:tc>
                <a:extLst>
                  <a:ext uri="{0D108BD9-81ED-4DB2-BD59-A6C34878D82A}">
                    <a16:rowId xmlns:a16="http://schemas.microsoft.com/office/drawing/2014/main" val="965299338"/>
                  </a:ext>
                </a:extLst>
              </a:tr>
              <a:tr h="339087">
                <a:tc>
                  <a:txBody>
                    <a:bodyPr/>
                    <a:lstStyle/>
                    <a:p>
                      <a:pPr algn="l"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$250,000 - $499,999</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3,589</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4.7%</a:t>
                      </a:r>
                    </a:p>
                  </a:txBody>
                  <a:tcPr marL="4512" marR="4512" marT="4512"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6,480</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4.9%</a:t>
                      </a:r>
                    </a:p>
                  </a:txBody>
                  <a:tcPr marL="4512" marR="4512" marT="4512" marB="0" anchor="b">
                    <a:noFill/>
                  </a:tcPr>
                </a:tc>
                <a:extLst>
                  <a:ext uri="{0D108BD9-81ED-4DB2-BD59-A6C34878D82A}">
                    <a16:rowId xmlns:a16="http://schemas.microsoft.com/office/drawing/2014/main" val="562592346"/>
                  </a:ext>
                </a:extLst>
              </a:tr>
              <a:tr h="339087">
                <a:tc>
                  <a:txBody>
                    <a:bodyPr/>
                    <a:lstStyle/>
                    <a:p>
                      <a:pPr algn="l"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$500,000 - $999,999</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2,557</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3.4%</a:t>
                      </a:r>
                    </a:p>
                  </a:txBody>
                  <a:tcPr marL="4512" marR="4512" marT="4512"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4,785</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3.6%</a:t>
                      </a:r>
                    </a:p>
                  </a:txBody>
                  <a:tcPr marL="4512" marR="4512" marT="4512" marB="0" anchor="b">
                    <a:solidFill>
                      <a:schemeClr val="bg1">
                        <a:lumMod val="85000"/>
                      </a:schemeClr>
                    </a:solidFill>
                  </a:tcPr>
                </a:tc>
                <a:extLst>
                  <a:ext uri="{0D108BD9-81ED-4DB2-BD59-A6C34878D82A}">
                    <a16:rowId xmlns:a16="http://schemas.microsoft.com/office/drawing/2014/main" val="701734110"/>
                  </a:ext>
                </a:extLst>
              </a:tr>
              <a:tr h="339087">
                <a:tc>
                  <a:txBody>
                    <a:bodyPr/>
                    <a:lstStyle/>
                    <a:p>
                      <a:pPr algn="l"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$1,000,000 or more</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3,369</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4.4%</a:t>
                      </a:r>
                    </a:p>
                  </a:txBody>
                  <a:tcPr marL="4512" marR="4512" marT="4512"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6,898</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5.2%</a:t>
                      </a:r>
                    </a:p>
                  </a:txBody>
                  <a:tcPr marL="4512" marR="4512" marT="4512" marB="0" anchor="b">
                    <a:noFill/>
                  </a:tcPr>
                </a:tc>
                <a:extLst>
                  <a:ext uri="{0D108BD9-81ED-4DB2-BD59-A6C34878D82A}">
                    <a16:rowId xmlns:a16="http://schemas.microsoft.com/office/drawing/2014/main" val="1607923883"/>
                  </a:ext>
                </a:extLst>
              </a:tr>
              <a:tr h="403518">
                <a:tc>
                  <a:txBody>
                    <a:bodyPr/>
                    <a:lstStyle/>
                    <a:p>
                      <a:pPr algn="l" fontAlgn="b"/>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b="1" i="0" u="none" strike="noStrike" dirty="0">
                          <a:solidFill>
                            <a:srgbClr val="000000"/>
                          </a:solidFill>
                          <a:effectLst/>
                          <a:latin typeface="Buckeye Sans 2" pitchFamily="2" charset="0"/>
                          <a:ea typeface="Roboto" panose="02000000000000000000" pitchFamily="2" charset="0"/>
                          <a:cs typeface="Arial" panose="020B0604020202020204" pitchFamily="34" charset="0"/>
                        </a:rPr>
                        <a:t>76,009</a:t>
                      </a:r>
                    </a:p>
                  </a:txBody>
                  <a:tcPr marL="4512" marR="4512" marT="4512" marB="0" anchor="b">
                    <a:solidFill>
                      <a:schemeClr val="bg1">
                        <a:lumMod val="85000"/>
                      </a:schemeClr>
                    </a:solidFill>
                  </a:tcPr>
                </a:tc>
                <a:tc>
                  <a:txBody>
                    <a:bodyPr/>
                    <a:lstStyle/>
                    <a:p>
                      <a:pPr algn="ctr" fontAlgn="b"/>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b="1"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132,912</a:t>
                      </a:r>
                    </a:p>
                  </a:txBody>
                  <a:tcPr marL="4512" marR="4512" marT="4512" marB="0" anchor="b">
                    <a:solidFill>
                      <a:schemeClr val="bg1">
                        <a:lumMod val="85000"/>
                      </a:schemeClr>
                    </a:solidFill>
                  </a:tcPr>
                </a:tc>
                <a:tc>
                  <a:txBody>
                    <a:bodyPr/>
                    <a:lstStyle/>
                    <a:p>
                      <a:pPr algn="ctr" fontAlgn="b"/>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extLst>
                  <a:ext uri="{0D108BD9-81ED-4DB2-BD59-A6C34878D82A}">
                    <a16:rowId xmlns:a16="http://schemas.microsoft.com/office/drawing/2014/main" val="1098978427"/>
                  </a:ext>
                </a:extLst>
              </a:tr>
            </a:tbl>
          </a:graphicData>
        </a:graphic>
      </p:graphicFrame>
    </p:spTree>
    <p:extLst>
      <p:ext uri="{BB962C8B-B14F-4D97-AF65-F5344CB8AC3E}">
        <p14:creationId xmlns:p14="http://schemas.microsoft.com/office/powerpoint/2010/main" val="2051539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3AD6F-68FF-B2CC-5C28-8B78309E1A8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66B06E1-DE0A-DDF7-FB24-ABCD56FDA38F}"/>
              </a:ext>
            </a:extLst>
          </p:cNvPr>
          <p:cNvSpPr>
            <a:spLocks noGrp="1"/>
          </p:cNvSpPr>
          <p:nvPr>
            <p:ph type="title"/>
          </p:nvPr>
        </p:nvSpPr>
        <p:spPr>
          <a:xfrm>
            <a:off x="723900" y="-1129145"/>
            <a:ext cx="10515600" cy="626548"/>
          </a:xfrm>
        </p:spPr>
        <p:txBody>
          <a:bodyPr>
            <a:normAutofit/>
          </a:bodyPr>
          <a:lstStyle/>
          <a:p>
            <a:endParaRPr lang="en-US" dirty="0"/>
          </a:p>
        </p:txBody>
      </p:sp>
      <p:graphicFrame>
        <p:nvGraphicFramePr>
          <p:cNvPr id="9" name="Table 8">
            <a:extLst>
              <a:ext uri="{FF2B5EF4-FFF2-40B4-BE49-F238E27FC236}">
                <a16:creationId xmlns:a16="http://schemas.microsoft.com/office/drawing/2014/main" id="{C1DDD3A5-CB6C-60D0-76D7-2FCB08B41F6C}"/>
              </a:ext>
            </a:extLst>
          </p:cNvPr>
          <p:cNvGraphicFramePr>
            <a:graphicFrameLocks noGrp="1"/>
          </p:cNvGraphicFramePr>
          <p:nvPr>
            <p:extLst>
              <p:ext uri="{D42A27DB-BD31-4B8C-83A1-F6EECF244321}">
                <p14:modId xmlns:p14="http://schemas.microsoft.com/office/powerpoint/2010/main" val="1699987414"/>
              </p:ext>
            </p:extLst>
          </p:nvPr>
        </p:nvGraphicFramePr>
        <p:xfrm>
          <a:off x="609405" y="1089253"/>
          <a:ext cx="10337995" cy="5049084"/>
        </p:xfrm>
        <a:graphic>
          <a:graphicData uri="http://schemas.openxmlformats.org/drawingml/2006/table">
            <a:tbl>
              <a:tblPr>
                <a:tableStyleId>{5C22544A-7EE6-4342-B048-85BDC9FD1C3A}</a:tableStyleId>
              </a:tblPr>
              <a:tblGrid>
                <a:gridCol w="4065588">
                  <a:extLst>
                    <a:ext uri="{9D8B030D-6E8A-4147-A177-3AD203B41FA5}">
                      <a16:colId xmlns:a16="http://schemas.microsoft.com/office/drawing/2014/main" val="2323361261"/>
                    </a:ext>
                  </a:extLst>
                </a:gridCol>
                <a:gridCol w="1989895">
                  <a:extLst>
                    <a:ext uri="{9D8B030D-6E8A-4147-A177-3AD203B41FA5}">
                      <a16:colId xmlns:a16="http://schemas.microsoft.com/office/drawing/2014/main" val="4048407055"/>
                    </a:ext>
                  </a:extLst>
                </a:gridCol>
                <a:gridCol w="1388910">
                  <a:extLst>
                    <a:ext uri="{9D8B030D-6E8A-4147-A177-3AD203B41FA5}">
                      <a16:colId xmlns:a16="http://schemas.microsoft.com/office/drawing/2014/main" val="559740826"/>
                    </a:ext>
                  </a:extLst>
                </a:gridCol>
                <a:gridCol w="1742299">
                  <a:extLst>
                    <a:ext uri="{9D8B030D-6E8A-4147-A177-3AD203B41FA5}">
                      <a16:colId xmlns:a16="http://schemas.microsoft.com/office/drawing/2014/main" val="1426715482"/>
                    </a:ext>
                  </a:extLst>
                </a:gridCol>
                <a:gridCol w="1151303">
                  <a:extLst>
                    <a:ext uri="{9D8B030D-6E8A-4147-A177-3AD203B41FA5}">
                      <a16:colId xmlns:a16="http://schemas.microsoft.com/office/drawing/2014/main" val="2392569917"/>
                    </a:ext>
                  </a:extLst>
                </a:gridCol>
              </a:tblGrid>
              <a:tr h="805046">
                <a:tc>
                  <a:txBody>
                    <a:bodyPr/>
                    <a:lstStyle/>
                    <a:p>
                      <a:pPr algn="l" fontAlgn="b"/>
                      <a:r>
                        <a:rPr lang="en-US" sz="2400" b="1" u="none" strike="noStrike" dirty="0">
                          <a:solidFill>
                            <a:schemeClr val="bg1"/>
                          </a:solidFill>
                          <a:effectLst/>
                          <a:latin typeface="Buckeye Sans 2" pitchFamily="2" charset="0"/>
                          <a:ea typeface="Roboto" panose="02000000000000000000" pitchFamily="2" charset="0"/>
                          <a:cs typeface="Arial" panose="020B0604020202020204" pitchFamily="34" charset="0"/>
                        </a:rPr>
                        <a:t>Market Value of Ag Products Sold</a:t>
                      </a:r>
                      <a:endParaRPr lang="en-US" sz="2400" b="1" i="0" u="none" strike="noStrike" dirty="0">
                        <a:solidFill>
                          <a:schemeClr val="bg1"/>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tx2"/>
                    </a:solidFill>
                  </a:tcPr>
                </a:tc>
                <a:tc>
                  <a:txBody>
                    <a:bodyPr/>
                    <a:lstStyle/>
                    <a:p>
                      <a:pPr algn="ctr" fontAlgn="b"/>
                      <a:r>
                        <a:rPr lang="en-US" sz="2400" b="1" u="none" strike="noStrike" dirty="0">
                          <a:solidFill>
                            <a:schemeClr val="bg1"/>
                          </a:solidFill>
                          <a:effectLst/>
                          <a:latin typeface="Buckeye Sans 2" pitchFamily="2" charset="0"/>
                          <a:ea typeface="Roboto" panose="02000000000000000000" pitchFamily="2" charset="0"/>
                          <a:cs typeface="Arial" panose="020B0604020202020204" pitchFamily="34" charset="0"/>
                        </a:rPr>
                        <a:t>Operations</a:t>
                      </a:r>
                      <a:endParaRPr lang="en-US" sz="2400" b="1" i="0" u="none" strike="noStrike" dirty="0">
                        <a:solidFill>
                          <a:schemeClr val="bg1"/>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tx2"/>
                    </a:solidFill>
                  </a:tcPr>
                </a:tc>
                <a:tc>
                  <a:txBody>
                    <a:bodyPr/>
                    <a:lstStyle/>
                    <a:p>
                      <a:pPr algn="ctr" fontAlgn="b"/>
                      <a:r>
                        <a:rPr lang="en-US" sz="2400" b="1" i="0" u="none" strike="noStrike" dirty="0">
                          <a:solidFill>
                            <a:schemeClr val="bg1"/>
                          </a:solidFill>
                          <a:effectLst/>
                          <a:latin typeface="Buckeye Sans 2" pitchFamily="2" charset="0"/>
                          <a:ea typeface="Roboto" panose="02000000000000000000" pitchFamily="2" charset="0"/>
                          <a:cs typeface="Arial" panose="020B0604020202020204" pitchFamily="34" charset="0"/>
                        </a:rPr>
                        <a:t>%</a:t>
                      </a:r>
                    </a:p>
                  </a:txBody>
                  <a:tcPr marL="4512" marR="4512" marT="4512" marB="0" anchor="b">
                    <a:solidFill>
                      <a:schemeClr val="tx2"/>
                    </a:solidFill>
                  </a:tcPr>
                </a:tc>
                <a:tc>
                  <a:txBody>
                    <a:bodyPr/>
                    <a:lstStyle/>
                    <a:p>
                      <a:pPr algn="ctr" fontAlgn="b"/>
                      <a:r>
                        <a:rPr lang="en-US" sz="2400" b="1" u="none" strike="noStrike" dirty="0">
                          <a:solidFill>
                            <a:schemeClr val="bg1"/>
                          </a:solidFill>
                          <a:effectLst/>
                          <a:latin typeface="Buckeye Sans 2" pitchFamily="2" charset="0"/>
                          <a:ea typeface="Roboto" panose="02000000000000000000" pitchFamily="2" charset="0"/>
                          <a:cs typeface="Arial" panose="020B0604020202020204" pitchFamily="34" charset="0"/>
                        </a:rPr>
                        <a:t>Producers</a:t>
                      </a:r>
                      <a:endParaRPr lang="en-US" sz="2400" b="1" i="0" u="none" strike="noStrike" dirty="0">
                        <a:solidFill>
                          <a:schemeClr val="bg1"/>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tx2"/>
                    </a:solidFill>
                  </a:tcPr>
                </a:tc>
                <a:tc>
                  <a:txBody>
                    <a:bodyPr/>
                    <a:lstStyle/>
                    <a:p>
                      <a:pPr algn="ctr" fontAlgn="b"/>
                      <a:r>
                        <a:rPr lang="en-US" sz="2400" b="1" i="0" u="none" strike="noStrike" dirty="0">
                          <a:solidFill>
                            <a:schemeClr val="bg1"/>
                          </a:solidFill>
                          <a:effectLst/>
                          <a:latin typeface="Buckeye Sans 2" pitchFamily="2" charset="0"/>
                          <a:ea typeface="Roboto" panose="02000000000000000000" pitchFamily="2" charset="0"/>
                          <a:cs typeface="Arial" panose="020B0604020202020204" pitchFamily="34" charset="0"/>
                        </a:rPr>
                        <a:t>%</a:t>
                      </a:r>
                    </a:p>
                  </a:txBody>
                  <a:tcPr marL="4512" marR="4512" marT="4512" marB="0" anchor="b">
                    <a:solidFill>
                      <a:schemeClr val="tx2"/>
                    </a:solidFill>
                  </a:tcPr>
                </a:tc>
                <a:extLst>
                  <a:ext uri="{0D108BD9-81ED-4DB2-BD59-A6C34878D82A}">
                    <a16:rowId xmlns:a16="http://schemas.microsoft.com/office/drawing/2014/main" val="1253122017"/>
                  </a:ext>
                </a:extLst>
              </a:tr>
              <a:tr h="340325">
                <a:tc>
                  <a:txBody>
                    <a:bodyPr/>
                    <a:lstStyle/>
                    <a:p>
                      <a:pPr algn="l"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Less than $1,000</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11,465</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15.1%</a:t>
                      </a:r>
                    </a:p>
                  </a:txBody>
                  <a:tcPr marL="4512" marR="4512" marT="4512"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26,802</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20.2%</a:t>
                      </a:r>
                    </a:p>
                  </a:txBody>
                  <a:tcPr marL="4512" marR="4512" marT="4512" marB="0" anchor="b">
                    <a:noFill/>
                  </a:tcPr>
                </a:tc>
                <a:extLst>
                  <a:ext uri="{0D108BD9-81ED-4DB2-BD59-A6C34878D82A}">
                    <a16:rowId xmlns:a16="http://schemas.microsoft.com/office/drawing/2014/main" val="3847529720"/>
                  </a:ext>
                </a:extLst>
              </a:tr>
              <a:tr h="340325">
                <a:tc>
                  <a:txBody>
                    <a:bodyPr/>
                    <a:lstStyle/>
                    <a:p>
                      <a:pPr algn="l"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$1,000 - $2,499</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8,508</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11.2%</a:t>
                      </a:r>
                    </a:p>
                  </a:txBody>
                  <a:tcPr marL="4512" marR="4512" marT="4512"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12,088</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9.1%</a:t>
                      </a:r>
                    </a:p>
                  </a:txBody>
                  <a:tcPr marL="4512" marR="4512" marT="4512" marB="0" anchor="b">
                    <a:solidFill>
                      <a:schemeClr val="bg1">
                        <a:lumMod val="85000"/>
                      </a:schemeClr>
                    </a:solidFill>
                  </a:tcPr>
                </a:tc>
                <a:extLst>
                  <a:ext uri="{0D108BD9-81ED-4DB2-BD59-A6C34878D82A}">
                    <a16:rowId xmlns:a16="http://schemas.microsoft.com/office/drawing/2014/main" val="1205298422"/>
                  </a:ext>
                </a:extLst>
              </a:tr>
              <a:tr h="435797">
                <a:tc>
                  <a:txBody>
                    <a:bodyPr/>
                    <a:lstStyle/>
                    <a:p>
                      <a:pPr algn="l"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$2,500 - $4,999</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8,611</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11.3%</a:t>
                      </a:r>
                    </a:p>
                  </a:txBody>
                  <a:tcPr marL="4512" marR="4512" marT="4512"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12,833</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9.7%</a:t>
                      </a:r>
                    </a:p>
                  </a:txBody>
                  <a:tcPr marL="4512" marR="4512" marT="4512" marB="0" anchor="b">
                    <a:noFill/>
                  </a:tcPr>
                </a:tc>
                <a:extLst>
                  <a:ext uri="{0D108BD9-81ED-4DB2-BD59-A6C34878D82A}">
                    <a16:rowId xmlns:a16="http://schemas.microsoft.com/office/drawing/2014/main" val="1035209372"/>
                  </a:ext>
                </a:extLst>
              </a:tr>
              <a:tr h="340325">
                <a:tc>
                  <a:txBody>
                    <a:bodyPr/>
                    <a:lstStyle/>
                    <a:p>
                      <a:pPr algn="l"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$5,000 - $9,999</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9,055</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11.9%</a:t>
                      </a:r>
                    </a:p>
                  </a:txBody>
                  <a:tcPr marL="4512" marR="4512" marT="4512"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14,088</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10.6%</a:t>
                      </a:r>
                    </a:p>
                  </a:txBody>
                  <a:tcPr marL="4512" marR="4512" marT="4512" marB="0" anchor="b">
                    <a:solidFill>
                      <a:schemeClr val="bg1">
                        <a:lumMod val="85000"/>
                      </a:schemeClr>
                    </a:solidFill>
                  </a:tcPr>
                </a:tc>
                <a:extLst>
                  <a:ext uri="{0D108BD9-81ED-4DB2-BD59-A6C34878D82A}">
                    <a16:rowId xmlns:a16="http://schemas.microsoft.com/office/drawing/2014/main" val="812238093"/>
                  </a:ext>
                </a:extLst>
              </a:tr>
              <a:tr h="340325">
                <a:tc>
                  <a:txBody>
                    <a:bodyPr/>
                    <a:lstStyle/>
                    <a:p>
                      <a:pPr algn="l"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$10,000 - $24,999</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10,107</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13.3%</a:t>
                      </a:r>
                    </a:p>
                  </a:txBody>
                  <a:tcPr marL="4512" marR="4512" marT="4512"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16,715</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12.6%</a:t>
                      </a:r>
                    </a:p>
                  </a:txBody>
                  <a:tcPr marL="4512" marR="4512" marT="4512" marB="0" anchor="b">
                    <a:noFill/>
                  </a:tcPr>
                </a:tc>
                <a:extLst>
                  <a:ext uri="{0D108BD9-81ED-4DB2-BD59-A6C34878D82A}">
                    <a16:rowId xmlns:a16="http://schemas.microsoft.com/office/drawing/2014/main" val="2066451961"/>
                  </a:ext>
                </a:extLst>
              </a:tr>
              <a:tr h="340325">
                <a:tc>
                  <a:txBody>
                    <a:bodyPr/>
                    <a:lstStyle/>
                    <a:p>
                      <a:pPr algn="l"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$25,000 - $49,999</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6,784</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8.9%</a:t>
                      </a:r>
                    </a:p>
                  </a:txBody>
                  <a:tcPr marL="4512" marR="4512" marT="4512"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11,507</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8.7%</a:t>
                      </a:r>
                    </a:p>
                  </a:txBody>
                  <a:tcPr marL="4512" marR="4512" marT="4512" marB="0" anchor="b">
                    <a:solidFill>
                      <a:schemeClr val="bg1">
                        <a:lumMod val="85000"/>
                      </a:schemeClr>
                    </a:solidFill>
                  </a:tcPr>
                </a:tc>
                <a:extLst>
                  <a:ext uri="{0D108BD9-81ED-4DB2-BD59-A6C34878D82A}">
                    <a16:rowId xmlns:a16="http://schemas.microsoft.com/office/drawing/2014/main" val="753488845"/>
                  </a:ext>
                </a:extLst>
              </a:tr>
              <a:tr h="340325">
                <a:tc>
                  <a:txBody>
                    <a:bodyPr/>
                    <a:lstStyle/>
                    <a:p>
                      <a:pPr algn="l"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$50,000 - $99,999</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6,149</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8.1%</a:t>
                      </a:r>
                    </a:p>
                  </a:txBody>
                  <a:tcPr marL="4512" marR="4512" marT="4512"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10,755</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8.1%</a:t>
                      </a:r>
                    </a:p>
                  </a:txBody>
                  <a:tcPr marL="4512" marR="4512" marT="4512" marB="0" anchor="b">
                    <a:noFill/>
                  </a:tcPr>
                </a:tc>
                <a:extLst>
                  <a:ext uri="{0D108BD9-81ED-4DB2-BD59-A6C34878D82A}">
                    <a16:rowId xmlns:a16="http://schemas.microsoft.com/office/drawing/2014/main" val="1131237833"/>
                  </a:ext>
                </a:extLst>
              </a:tr>
              <a:tr h="340325">
                <a:tc>
                  <a:txBody>
                    <a:bodyPr/>
                    <a:lstStyle/>
                    <a:p>
                      <a:pPr algn="l"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$100,000 - $249,999</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5,905</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7.8%</a:t>
                      </a:r>
                    </a:p>
                  </a:txBody>
                  <a:tcPr marL="4512" marR="4512" marT="4512"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9,961</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7.5%</a:t>
                      </a:r>
                    </a:p>
                  </a:txBody>
                  <a:tcPr marL="4512" marR="4512" marT="4512" marB="0" anchor="b">
                    <a:solidFill>
                      <a:schemeClr val="bg1">
                        <a:lumMod val="85000"/>
                      </a:schemeClr>
                    </a:solidFill>
                  </a:tcPr>
                </a:tc>
                <a:extLst>
                  <a:ext uri="{0D108BD9-81ED-4DB2-BD59-A6C34878D82A}">
                    <a16:rowId xmlns:a16="http://schemas.microsoft.com/office/drawing/2014/main" val="965299338"/>
                  </a:ext>
                </a:extLst>
              </a:tr>
              <a:tr h="340325">
                <a:tc>
                  <a:txBody>
                    <a:bodyPr/>
                    <a:lstStyle/>
                    <a:p>
                      <a:pPr algn="l"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$250,000 - $499,999</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3,589</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4.7%</a:t>
                      </a:r>
                    </a:p>
                  </a:txBody>
                  <a:tcPr marL="4512" marR="4512" marT="4512"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6,480</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4.9%</a:t>
                      </a:r>
                    </a:p>
                  </a:txBody>
                  <a:tcPr marL="4512" marR="4512" marT="4512" marB="0" anchor="b">
                    <a:noFill/>
                  </a:tcPr>
                </a:tc>
                <a:extLst>
                  <a:ext uri="{0D108BD9-81ED-4DB2-BD59-A6C34878D82A}">
                    <a16:rowId xmlns:a16="http://schemas.microsoft.com/office/drawing/2014/main" val="562592346"/>
                  </a:ext>
                </a:extLst>
              </a:tr>
              <a:tr h="340325">
                <a:tc>
                  <a:txBody>
                    <a:bodyPr/>
                    <a:lstStyle/>
                    <a:p>
                      <a:pPr algn="l"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$500,000 - $999,999</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2,557</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3.4%</a:t>
                      </a:r>
                    </a:p>
                  </a:txBody>
                  <a:tcPr marL="4512" marR="4512" marT="4512"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4,785</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3.6%</a:t>
                      </a:r>
                    </a:p>
                  </a:txBody>
                  <a:tcPr marL="4512" marR="4512" marT="4512" marB="0" anchor="b">
                    <a:solidFill>
                      <a:schemeClr val="bg1">
                        <a:lumMod val="85000"/>
                      </a:schemeClr>
                    </a:solidFill>
                  </a:tcPr>
                </a:tc>
                <a:extLst>
                  <a:ext uri="{0D108BD9-81ED-4DB2-BD59-A6C34878D82A}">
                    <a16:rowId xmlns:a16="http://schemas.microsoft.com/office/drawing/2014/main" val="701734110"/>
                  </a:ext>
                </a:extLst>
              </a:tr>
              <a:tr h="340325">
                <a:tc>
                  <a:txBody>
                    <a:bodyPr/>
                    <a:lstStyle/>
                    <a:p>
                      <a:pPr algn="l"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$1,000,000 or more</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3,369</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4.4%</a:t>
                      </a:r>
                    </a:p>
                  </a:txBody>
                  <a:tcPr marL="4512" marR="4512" marT="4512"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6,898</a:t>
                      </a:r>
                    </a:p>
                  </a:txBody>
                  <a:tcPr marL="6350" marR="6350" marT="6350" marB="0" anchor="b">
                    <a:noFill/>
                  </a:tcPr>
                </a:tc>
                <a:tc>
                  <a:txBody>
                    <a:bodyPr/>
                    <a:lstStyle/>
                    <a:p>
                      <a:pPr algn="ctr" fontAlgn="b"/>
                      <a:r>
                        <a:rPr lang="en-US" sz="20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5.2%</a:t>
                      </a:r>
                    </a:p>
                  </a:txBody>
                  <a:tcPr marL="4512" marR="4512" marT="4512" marB="0" anchor="b">
                    <a:noFill/>
                  </a:tcPr>
                </a:tc>
                <a:extLst>
                  <a:ext uri="{0D108BD9-81ED-4DB2-BD59-A6C34878D82A}">
                    <a16:rowId xmlns:a16="http://schemas.microsoft.com/office/drawing/2014/main" val="1607923883"/>
                  </a:ext>
                </a:extLst>
              </a:tr>
              <a:tr h="404991">
                <a:tc>
                  <a:txBody>
                    <a:bodyPr/>
                    <a:lstStyle/>
                    <a:p>
                      <a:pPr algn="l" fontAlgn="b"/>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b="1" i="0" u="none" strike="noStrike" dirty="0">
                          <a:solidFill>
                            <a:srgbClr val="000000"/>
                          </a:solidFill>
                          <a:effectLst/>
                          <a:latin typeface="Buckeye Sans 2" pitchFamily="2" charset="0"/>
                          <a:ea typeface="Roboto" panose="02000000000000000000" pitchFamily="2" charset="0"/>
                          <a:cs typeface="Arial" panose="020B0604020202020204" pitchFamily="34" charset="0"/>
                        </a:rPr>
                        <a:t>76,009</a:t>
                      </a:r>
                    </a:p>
                  </a:txBody>
                  <a:tcPr marL="4512" marR="4512" marT="4512" marB="0" anchor="b">
                    <a:solidFill>
                      <a:schemeClr val="bg1">
                        <a:lumMod val="85000"/>
                      </a:schemeClr>
                    </a:solidFill>
                  </a:tcPr>
                </a:tc>
                <a:tc>
                  <a:txBody>
                    <a:bodyPr/>
                    <a:lstStyle/>
                    <a:p>
                      <a:pPr algn="ctr" fontAlgn="b"/>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b="1"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132,912</a:t>
                      </a:r>
                    </a:p>
                  </a:txBody>
                  <a:tcPr marL="4512" marR="4512" marT="4512" marB="0" anchor="b">
                    <a:solidFill>
                      <a:schemeClr val="bg1">
                        <a:lumMod val="85000"/>
                      </a:schemeClr>
                    </a:solidFill>
                  </a:tcPr>
                </a:tc>
                <a:tc>
                  <a:txBody>
                    <a:bodyPr/>
                    <a:lstStyle/>
                    <a:p>
                      <a:pPr algn="ctr" fontAlgn="b"/>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extLst>
                  <a:ext uri="{0D108BD9-81ED-4DB2-BD59-A6C34878D82A}">
                    <a16:rowId xmlns:a16="http://schemas.microsoft.com/office/drawing/2014/main" val="1098978427"/>
                  </a:ext>
                </a:extLst>
              </a:tr>
            </a:tbl>
          </a:graphicData>
        </a:graphic>
      </p:graphicFrame>
      <p:sp>
        <p:nvSpPr>
          <p:cNvPr id="2" name="TextBox 1">
            <a:extLst>
              <a:ext uri="{FF2B5EF4-FFF2-40B4-BE49-F238E27FC236}">
                <a16:creationId xmlns:a16="http://schemas.microsoft.com/office/drawing/2014/main" id="{71A282D7-06D0-0785-658A-0287EDDEEE7E}"/>
              </a:ext>
            </a:extLst>
          </p:cNvPr>
          <p:cNvSpPr txBox="1"/>
          <p:nvPr/>
        </p:nvSpPr>
        <p:spPr>
          <a:xfrm>
            <a:off x="6757394" y="1861588"/>
            <a:ext cx="1187157" cy="2785378"/>
          </a:xfrm>
          <a:prstGeom prst="rect">
            <a:avLst/>
          </a:prstGeom>
          <a:solidFill>
            <a:schemeClr val="bg1"/>
          </a:solid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414444"/>
              </a:solidFill>
              <a:effectLst/>
              <a:uLnTx/>
              <a:uFillTx/>
              <a:latin typeface="Buckeye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414444"/>
              </a:solidFill>
              <a:effectLst/>
              <a:uLnTx/>
              <a:uFillTx/>
              <a:latin typeface="Buckeye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14444"/>
                </a:solidFill>
                <a:effectLst/>
                <a:uLnTx/>
                <a:uFillTx/>
                <a:latin typeface="Buckeye Sans"/>
                <a:ea typeface="+mn-ea"/>
                <a:cs typeface="+mn-cs"/>
              </a:rPr>
              <a:t>87.6%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414444"/>
              </a:solidFill>
              <a:effectLst/>
              <a:uLnTx/>
              <a:uFillTx/>
              <a:latin typeface="Buckeye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414444"/>
              </a:solidFill>
              <a:effectLst/>
              <a:uLnTx/>
              <a:uFillTx/>
              <a:latin typeface="Buckeye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414444"/>
              </a:solidFill>
              <a:effectLst/>
              <a:uLnTx/>
              <a:uFillTx/>
              <a:latin typeface="Buckeye Sans"/>
              <a:ea typeface="+mn-ea"/>
              <a:cs typeface="+mn-cs"/>
            </a:endParaRPr>
          </a:p>
        </p:txBody>
      </p:sp>
      <p:sp>
        <p:nvSpPr>
          <p:cNvPr id="3" name="TextBox 2">
            <a:extLst>
              <a:ext uri="{FF2B5EF4-FFF2-40B4-BE49-F238E27FC236}">
                <a16:creationId xmlns:a16="http://schemas.microsoft.com/office/drawing/2014/main" id="{F1862396-995B-6D0F-1BC0-0BD6214EC124}"/>
              </a:ext>
            </a:extLst>
          </p:cNvPr>
          <p:cNvSpPr txBox="1"/>
          <p:nvPr/>
        </p:nvSpPr>
        <p:spPr>
          <a:xfrm>
            <a:off x="9760243" y="1892366"/>
            <a:ext cx="1187157" cy="2754600"/>
          </a:xfrm>
          <a:prstGeom prst="rect">
            <a:avLst/>
          </a:prstGeom>
          <a:solidFill>
            <a:schemeClr val="bg1"/>
          </a:solid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414444"/>
              </a:solidFill>
              <a:effectLst/>
              <a:uLnTx/>
              <a:uFillTx/>
              <a:latin typeface="Buckeye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414444"/>
              </a:solidFill>
              <a:effectLst/>
              <a:uLnTx/>
              <a:uFillTx/>
              <a:latin typeface="Buckeye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14444"/>
                </a:solidFill>
                <a:effectLst/>
                <a:uLnTx/>
                <a:uFillTx/>
                <a:latin typeface="Buckeye Sans"/>
                <a:ea typeface="+mn-ea"/>
                <a:cs typeface="+mn-cs"/>
              </a:rPr>
              <a:t>86.5%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414444"/>
              </a:solidFill>
              <a:effectLst/>
              <a:uLnTx/>
              <a:uFillTx/>
              <a:latin typeface="Buckeye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414444"/>
              </a:solidFill>
              <a:effectLst/>
              <a:uLnTx/>
              <a:uFillTx/>
              <a:latin typeface="Buckeye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14444"/>
              </a:solidFill>
              <a:effectLst/>
              <a:uLnTx/>
              <a:uFillTx/>
              <a:latin typeface="Buckeye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14444"/>
              </a:solidFill>
              <a:effectLst/>
              <a:uLnTx/>
              <a:uFillTx/>
              <a:latin typeface="Buckeye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414444"/>
              </a:solidFill>
              <a:effectLst/>
              <a:uLnTx/>
              <a:uFillTx/>
              <a:latin typeface="Buckeye Sans"/>
              <a:ea typeface="+mn-ea"/>
              <a:cs typeface="+mn-cs"/>
            </a:endParaRPr>
          </a:p>
        </p:txBody>
      </p:sp>
    </p:spTree>
    <p:extLst>
      <p:ext uri="{BB962C8B-B14F-4D97-AF65-F5344CB8AC3E}">
        <p14:creationId xmlns:p14="http://schemas.microsoft.com/office/powerpoint/2010/main" val="2510304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FC561-5C1A-34DC-9C3A-8383CF9383F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0A5DC85-4171-7873-DF00-C684DFCE5E42}"/>
              </a:ext>
            </a:extLst>
          </p:cNvPr>
          <p:cNvSpPr>
            <a:spLocks noGrp="1"/>
          </p:cNvSpPr>
          <p:nvPr>
            <p:ph type="title"/>
          </p:nvPr>
        </p:nvSpPr>
        <p:spPr>
          <a:xfrm>
            <a:off x="474132" y="1060569"/>
            <a:ext cx="11463867" cy="626548"/>
          </a:xfrm>
        </p:spPr>
        <p:txBody>
          <a:bodyPr>
            <a:noAutofit/>
          </a:bodyPr>
          <a:lstStyle/>
          <a:p>
            <a:r>
              <a:rPr lang="en-US" sz="3600" dirty="0"/>
              <a:t>Market Value of Ag Products + Government Payments</a:t>
            </a:r>
          </a:p>
        </p:txBody>
      </p:sp>
      <p:sp>
        <p:nvSpPr>
          <p:cNvPr id="21" name="Text Placeholder 20">
            <a:extLst>
              <a:ext uri="{FF2B5EF4-FFF2-40B4-BE49-F238E27FC236}">
                <a16:creationId xmlns:a16="http://schemas.microsoft.com/office/drawing/2014/main" id="{4E5A61A8-89C2-71DB-4C6C-DB2E5AE2B215}"/>
              </a:ext>
            </a:extLst>
          </p:cNvPr>
          <p:cNvSpPr>
            <a:spLocks noGrp="1"/>
          </p:cNvSpPr>
          <p:nvPr>
            <p:ph type="body" sz="quarter" idx="4294967295"/>
          </p:nvPr>
        </p:nvSpPr>
        <p:spPr>
          <a:xfrm>
            <a:off x="830264" y="1828800"/>
            <a:ext cx="3623204" cy="873125"/>
          </a:xfrm>
        </p:spPr>
        <p:txBody>
          <a:bodyPr/>
          <a:lstStyle/>
          <a:p>
            <a:r>
              <a:rPr lang="en-US" b="0" dirty="0">
                <a:latin typeface="Buckeye Sans"/>
                <a:ea typeface="Roboto" panose="02000000000000000000" pitchFamily="2" charset="0"/>
              </a:rPr>
              <a:t>21.6% of Ohio operations receive government payments.</a:t>
            </a:r>
          </a:p>
          <a:p>
            <a:r>
              <a:rPr lang="en-US" b="0" dirty="0">
                <a:latin typeface="Buckeye Sans"/>
                <a:ea typeface="Roboto" panose="02000000000000000000" pitchFamily="2" charset="0"/>
              </a:rPr>
              <a:t>14.1% of producers with 1-99 acres receive government payments.</a:t>
            </a:r>
          </a:p>
          <a:p>
            <a:r>
              <a:rPr lang="en-US" b="0" dirty="0">
                <a:latin typeface="Buckeye Sans"/>
                <a:ea typeface="Roboto" panose="02000000000000000000" pitchFamily="2" charset="0"/>
              </a:rPr>
              <a:t>66.8% of farms with &gt;1,000 acres receive government payments.</a:t>
            </a:r>
          </a:p>
          <a:p>
            <a:endParaRPr lang="en-US" sz="2800" b="0" dirty="0">
              <a:latin typeface="Roboto" panose="02000000000000000000" pitchFamily="2" charset="0"/>
              <a:ea typeface="Roboto" panose="02000000000000000000" pitchFamily="2" charset="0"/>
            </a:endParaRPr>
          </a:p>
          <a:p>
            <a:pPr marL="0" indent="0">
              <a:buNone/>
            </a:pPr>
            <a:endParaRPr lang="en-US" b="0" dirty="0">
              <a:latin typeface="Roboto" panose="02000000000000000000" pitchFamily="2" charset="0"/>
              <a:ea typeface="Roboto" panose="02000000000000000000" pitchFamily="2" charset="0"/>
            </a:endParaRPr>
          </a:p>
          <a:p>
            <a:endParaRPr lang="en-US" b="0" dirty="0">
              <a:latin typeface="Roboto" panose="02000000000000000000" pitchFamily="2" charset="0"/>
              <a:ea typeface="Roboto" panose="02000000000000000000" pitchFamily="2" charset="0"/>
            </a:endParaRPr>
          </a:p>
          <a:p>
            <a:endParaRPr lang="en-US" dirty="0"/>
          </a:p>
        </p:txBody>
      </p:sp>
      <p:sp>
        <p:nvSpPr>
          <p:cNvPr id="3" name="TextBox 2">
            <a:extLst>
              <a:ext uri="{FF2B5EF4-FFF2-40B4-BE49-F238E27FC236}">
                <a16:creationId xmlns:a16="http://schemas.microsoft.com/office/drawing/2014/main" id="{A3666F94-6F43-9393-6F89-F6340C92448D}"/>
              </a:ext>
            </a:extLst>
          </p:cNvPr>
          <p:cNvSpPr txBox="1"/>
          <p:nvPr/>
        </p:nvSpPr>
        <p:spPr>
          <a:xfrm>
            <a:off x="1053751" y="6002585"/>
            <a:ext cx="48718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444"/>
                </a:solidFill>
                <a:effectLst/>
                <a:uLnTx/>
                <a:uFillTx/>
                <a:latin typeface="Buckeye Sans"/>
                <a:ea typeface="+mn-ea"/>
                <a:cs typeface="+mn-cs"/>
              </a:rPr>
              <a:t>Source: 2022 Census of Agriculture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444"/>
              </a:solidFill>
              <a:effectLst/>
              <a:uLnTx/>
              <a:uFillTx/>
              <a:latin typeface="Buckeye Sans"/>
              <a:ea typeface="+mn-ea"/>
              <a:cs typeface="+mn-cs"/>
            </a:endParaRPr>
          </a:p>
        </p:txBody>
      </p:sp>
      <p:pic>
        <p:nvPicPr>
          <p:cNvPr id="9" name="Picture 8">
            <a:extLst>
              <a:ext uri="{FF2B5EF4-FFF2-40B4-BE49-F238E27FC236}">
                <a16:creationId xmlns:a16="http://schemas.microsoft.com/office/drawing/2014/main" id="{2F2F9C51-96E2-866B-1058-38C42D8830BF}"/>
              </a:ext>
            </a:extLst>
          </p:cNvPr>
          <p:cNvPicPr>
            <a:picLocks noChangeAspect="1"/>
          </p:cNvPicPr>
          <p:nvPr/>
        </p:nvPicPr>
        <p:blipFill>
          <a:blip r:embed="rId3"/>
          <a:stretch>
            <a:fillRect/>
          </a:stretch>
        </p:blipFill>
        <p:spPr>
          <a:xfrm>
            <a:off x="4796477" y="1769548"/>
            <a:ext cx="6701256" cy="4027883"/>
          </a:xfrm>
          <a:prstGeom prst="rect">
            <a:avLst/>
          </a:prstGeom>
        </p:spPr>
      </p:pic>
    </p:spTree>
    <p:extLst>
      <p:ext uri="{BB962C8B-B14F-4D97-AF65-F5344CB8AC3E}">
        <p14:creationId xmlns:p14="http://schemas.microsoft.com/office/powerpoint/2010/main" val="2373730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8A001BD-D61B-6C40-8143-3C78F42BA3D9}"/>
              </a:ext>
            </a:extLst>
          </p:cNvPr>
          <p:cNvSpPr>
            <a:spLocks noGrp="1"/>
          </p:cNvSpPr>
          <p:nvPr>
            <p:ph type="title"/>
          </p:nvPr>
        </p:nvSpPr>
        <p:spPr/>
        <p:txBody>
          <a:bodyPr>
            <a:normAutofit/>
          </a:bodyPr>
          <a:lstStyle/>
          <a:p>
            <a:r>
              <a:rPr lang="en-US" dirty="0"/>
              <a:t>Age of Producers</a:t>
            </a:r>
          </a:p>
        </p:txBody>
      </p:sp>
      <p:sp>
        <p:nvSpPr>
          <p:cNvPr id="21" name="Text Placeholder 20">
            <a:extLst>
              <a:ext uri="{FF2B5EF4-FFF2-40B4-BE49-F238E27FC236}">
                <a16:creationId xmlns:a16="http://schemas.microsoft.com/office/drawing/2014/main" id="{C9497A86-2680-9C40-9281-6287DA51AD7A}"/>
              </a:ext>
            </a:extLst>
          </p:cNvPr>
          <p:cNvSpPr>
            <a:spLocks noGrp="1"/>
          </p:cNvSpPr>
          <p:nvPr>
            <p:ph type="body" sz="quarter" idx="4294967295"/>
          </p:nvPr>
        </p:nvSpPr>
        <p:spPr>
          <a:xfrm>
            <a:off x="830264" y="2031996"/>
            <a:ext cx="3567565" cy="3683004"/>
          </a:xfrm>
        </p:spPr>
        <p:txBody>
          <a:bodyPr/>
          <a:lstStyle/>
          <a:p>
            <a:r>
              <a:rPr lang="en-US" b="0" dirty="0">
                <a:ea typeface="Roboto" panose="02000000000000000000" pitchFamily="2" charset="0"/>
                <a:cs typeface="Arial" panose="020B0604020202020204" pitchFamily="34" charset="0"/>
              </a:rPr>
              <a:t>132,912 total producers</a:t>
            </a:r>
          </a:p>
          <a:p>
            <a:r>
              <a:rPr lang="en-US" b="0" dirty="0">
                <a:ea typeface="Roboto" panose="02000000000000000000" pitchFamily="2" charset="0"/>
                <a:cs typeface="Arial" panose="020B0604020202020204" pitchFamily="34" charset="0"/>
              </a:rPr>
              <a:t>Average age of all producers is 56.3</a:t>
            </a:r>
          </a:p>
          <a:p>
            <a:r>
              <a:rPr lang="en-US" b="0" dirty="0">
                <a:ea typeface="Roboto" panose="02000000000000000000" pitchFamily="2" charset="0"/>
                <a:cs typeface="Arial" panose="020B0604020202020204" pitchFamily="34" charset="0"/>
              </a:rPr>
              <a:t>58.4% of producers over the age of 55</a:t>
            </a:r>
          </a:p>
          <a:p>
            <a:r>
              <a:rPr lang="en-US" b="0" dirty="0">
                <a:ea typeface="Roboto" panose="02000000000000000000" pitchFamily="2" charset="0"/>
                <a:cs typeface="Arial" panose="020B0604020202020204" pitchFamily="34" charset="0"/>
              </a:rPr>
              <a:t>34.4% of producers over the age of 65</a:t>
            </a:r>
            <a:endParaRPr lang="en-US" dirty="0">
              <a:cs typeface="Arial" panose="020B0604020202020204" pitchFamily="34" charset="0"/>
            </a:endParaRPr>
          </a:p>
        </p:txBody>
      </p:sp>
      <p:graphicFrame>
        <p:nvGraphicFramePr>
          <p:cNvPr id="17" name="Chart 16" descr="Make sure you add alt text to any charts or graphs you use in this presentation.">
            <a:extLst>
              <a:ext uri="{FF2B5EF4-FFF2-40B4-BE49-F238E27FC236}">
                <a16:creationId xmlns:a16="http://schemas.microsoft.com/office/drawing/2014/main" id="{258EF6A2-0972-3D46-B1F5-E5AE898F9526}"/>
              </a:ext>
            </a:extLst>
          </p:cNvPr>
          <p:cNvGraphicFramePr/>
          <p:nvPr/>
        </p:nvGraphicFramePr>
        <p:xfrm>
          <a:off x="4550736" y="1456274"/>
          <a:ext cx="7098209" cy="438032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428AFAA-1415-B358-33C1-C9D88D1548B7}"/>
              </a:ext>
            </a:extLst>
          </p:cNvPr>
          <p:cNvSpPr txBox="1"/>
          <p:nvPr/>
        </p:nvSpPr>
        <p:spPr>
          <a:xfrm>
            <a:off x="946479" y="5759280"/>
            <a:ext cx="487180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444"/>
                </a:solidFill>
                <a:effectLst/>
                <a:uLnTx/>
                <a:uFillTx/>
                <a:latin typeface="Buckeye Sans"/>
                <a:ea typeface="Roboto" panose="02000000000000000000" pitchFamily="2" charset="0"/>
                <a:cs typeface="Arial" panose="020B0604020202020204" pitchFamily="34" charset="0"/>
              </a:rPr>
              <a:t>Source: 2022 Census of Agriculture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444"/>
              </a:solidFill>
              <a:effectLst/>
              <a:uLnTx/>
              <a:uFillTx/>
              <a:latin typeface="Buckeye Sans"/>
              <a:ea typeface="+mn-ea"/>
              <a:cs typeface="+mn-cs"/>
            </a:endParaRPr>
          </a:p>
        </p:txBody>
      </p:sp>
      <p:graphicFrame>
        <p:nvGraphicFramePr>
          <p:cNvPr id="7" name="Chart 6">
            <a:extLst>
              <a:ext uri="{FF2B5EF4-FFF2-40B4-BE49-F238E27FC236}">
                <a16:creationId xmlns:a16="http://schemas.microsoft.com/office/drawing/2014/main" id="{1314D112-1E2D-822F-3595-9183C8BCAA9C}"/>
              </a:ext>
            </a:extLst>
          </p:cNvPr>
          <p:cNvGraphicFramePr>
            <a:graphicFrameLocks/>
          </p:cNvGraphicFramePr>
          <p:nvPr/>
        </p:nvGraphicFramePr>
        <p:xfrm>
          <a:off x="4841815" y="1789104"/>
          <a:ext cx="6403706" cy="409177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00651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6C425-1168-BF7C-0BB4-F95A26E01B8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0FE2395-3BA4-E470-9F2D-AFA50E2FAD59}"/>
              </a:ext>
            </a:extLst>
          </p:cNvPr>
          <p:cNvSpPr>
            <a:spLocks noGrp="1"/>
          </p:cNvSpPr>
          <p:nvPr>
            <p:ph type="title"/>
          </p:nvPr>
        </p:nvSpPr>
        <p:spPr>
          <a:xfrm>
            <a:off x="723900" y="-1129145"/>
            <a:ext cx="10515600" cy="626548"/>
          </a:xfrm>
        </p:spPr>
        <p:txBody>
          <a:bodyPr>
            <a:normAutofit/>
          </a:bodyPr>
          <a:lstStyle/>
          <a:p>
            <a:endParaRPr lang="en-US" dirty="0"/>
          </a:p>
        </p:txBody>
      </p:sp>
      <p:graphicFrame>
        <p:nvGraphicFramePr>
          <p:cNvPr id="9" name="Table 8">
            <a:extLst>
              <a:ext uri="{FF2B5EF4-FFF2-40B4-BE49-F238E27FC236}">
                <a16:creationId xmlns:a16="http://schemas.microsoft.com/office/drawing/2014/main" id="{3964A2F3-5CDA-F2DA-99B1-F493DEF4B6C3}"/>
              </a:ext>
            </a:extLst>
          </p:cNvPr>
          <p:cNvGraphicFramePr>
            <a:graphicFrameLocks noGrp="1"/>
          </p:cNvGraphicFramePr>
          <p:nvPr/>
        </p:nvGraphicFramePr>
        <p:xfrm>
          <a:off x="1084521" y="1003632"/>
          <a:ext cx="10430540" cy="5218570"/>
        </p:xfrm>
        <a:graphic>
          <a:graphicData uri="http://schemas.openxmlformats.org/drawingml/2006/table">
            <a:tbl>
              <a:tblPr>
                <a:tableStyleId>{5C22544A-7EE6-4342-B048-85BDC9FD1C3A}</a:tableStyleId>
              </a:tblPr>
              <a:tblGrid>
                <a:gridCol w="2071578">
                  <a:extLst>
                    <a:ext uri="{9D8B030D-6E8A-4147-A177-3AD203B41FA5}">
                      <a16:colId xmlns:a16="http://schemas.microsoft.com/office/drawing/2014/main" val="2323361261"/>
                    </a:ext>
                  </a:extLst>
                </a:gridCol>
                <a:gridCol w="1806692">
                  <a:extLst>
                    <a:ext uri="{9D8B030D-6E8A-4147-A177-3AD203B41FA5}">
                      <a16:colId xmlns:a16="http://schemas.microsoft.com/office/drawing/2014/main" val="4048407055"/>
                    </a:ext>
                  </a:extLst>
                </a:gridCol>
                <a:gridCol w="2047584">
                  <a:extLst>
                    <a:ext uri="{9D8B030D-6E8A-4147-A177-3AD203B41FA5}">
                      <a16:colId xmlns:a16="http://schemas.microsoft.com/office/drawing/2014/main" val="1426715482"/>
                    </a:ext>
                  </a:extLst>
                </a:gridCol>
                <a:gridCol w="2047584">
                  <a:extLst>
                    <a:ext uri="{9D8B030D-6E8A-4147-A177-3AD203B41FA5}">
                      <a16:colId xmlns:a16="http://schemas.microsoft.com/office/drawing/2014/main" val="4061583498"/>
                    </a:ext>
                  </a:extLst>
                </a:gridCol>
                <a:gridCol w="1228551">
                  <a:extLst>
                    <a:ext uri="{9D8B030D-6E8A-4147-A177-3AD203B41FA5}">
                      <a16:colId xmlns:a16="http://schemas.microsoft.com/office/drawing/2014/main" val="3723065458"/>
                    </a:ext>
                  </a:extLst>
                </a:gridCol>
                <a:gridCol w="1228551">
                  <a:extLst>
                    <a:ext uri="{9D8B030D-6E8A-4147-A177-3AD203B41FA5}">
                      <a16:colId xmlns:a16="http://schemas.microsoft.com/office/drawing/2014/main" val="3627327583"/>
                    </a:ext>
                  </a:extLst>
                </a:gridCol>
              </a:tblGrid>
              <a:tr h="405034">
                <a:tc>
                  <a:txBody>
                    <a:bodyPr/>
                    <a:lstStyle/>
                    <a:p>
                      <a:pPr algn="ctr" fontAlgn="b"/>
                      <a:r>
                        <a:rPr lang="en-US" sz="2400" b="1"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rPr>
                        <a:t>Acres</a:t>
                      </a:r>
                      <a:endParaRPr lang="en-US" sz="2400" b="1" i="0"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tx2"/>
                    </a:solidFill>
                  </a:tcPr>
                </a:tc>
                <a:tc>
                  <a:txBody>
                    <a:bodyPr/>
                    <a:lstStyle/>
                    <a:p>
                      <a:pPr algn="ctr" fontAlgn="b"/>
                      <a:r>
                        <a:rPr lang="en-US" sz="2400" b="1"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rPr>
                        <a:t>Operations</a:t>
                      </a:r>
                      <a:endParaRPr lang="en-US" sz="2400" b="1" i="0"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tx2"/>
                    </a:solidFill>
                  </a:tcPr>
                </a:tc>
                <a:tc>
                  <a:txBody>
                    <a:bodyPr/>
                    <a:lstStyle/>
                    <a:p>
                      <a:pPr algn="ctr" fontAlgn="b"/>
                      <a:r>
                        <a:rPr lang="en-US" sz="2400" b="1"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rPr>
                        <a:t>Producers</a:t>
                      </a:r>
                      <a:endParaRPr lang="en-US" sz="2400" b="1" i="0"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tx2"/>
                    </a:solidFill>
                  </a:tcPr>
                </a:tc>
                <a:tc>
                  <a:txBody>
                    <a:bodyPr/>
                    <a:lstStyle/>
                    <a:p>
                      <a:pPr algn="ctr" fontAlgn="b"/>
                      <a:r>
                        <a:rPr lang="en-US" sz="2400" b="1"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rPr>
                        <a:t>Average Age</a:t>
                      </a:r>
                      <a:endParaRPr lang="en-US" sz="2400" b="1" i="0"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tx2"/>
                    </a:solidFill>
                  </a:tcPr>
                </a:tc>
                <a:tc>
                  <a:txBody>
                    <a:bodyPr/>
                    <a:lstStyle/>
                    <a:p>
                      <a:pPr algn="ctr" fontAlgn="b"/>
                      <a:r>
                        <a:rPr lang="en-US" sz="2400" b="1"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rPr>
                        <a:t>Over 55</a:t>
                      </a:r>
                      <a:endParaRPr lang="en-US" sz="2400" b="1" i="0"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tx2"/>
                    </a:solidFill>
                  </a:tcPr>
                </a:tc>
                <a:tc>
                  <a:txBody>
                    <a:bodyPr/>
                    <a:lstStyle/>
                    <a:p>
                      <a:pPr algn="ctr" fontAlgn="b"/>
                      <a:r>
                        <a:rPr lang="en-US" sz="2400" b="1"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rPr>
                        <a:t>Over 65</a:t>
                      </a:r>
                      <a:endParaRPr lang="en-US" sz="2400" b="1" i="0"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tx2"/>
                    </a:solidFill>
                  </a:tcPr>
                </a:tc>
                <a:extLst>
                  <a:ext uri="{0D108BD9-81ED-4DB2-BD59-A6C34878D82A}">
                    <a16:rowId xmlns:a16="http://schemas.microsoft.com/office/drawing/2014/main" val="1253122017"/>
                  </a:ext>
                </a:extLst>
              </a:tr>
              <a:tr h="254938">
                <a:tc>
                  <a:txBody>
                    <a:bodyPr/>
                    <a:lstStyle/>
                    <a:p>
                      <a:pPr algn="l"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1-9</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9,331</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16,548</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51.1</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43.7%</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21.8%</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extLst>
                  <a:ext uri="{0D108BD9-81ED-4DB2-BD59-A6C34878D82A}">
                    <a16:rowId xmlns:a16="http://schemas.microsoft.com/office/drawing/2014/main" val="3847529720"/>
                  </a:ext>
                </a:extLst>
              </a:tr>
              <a:tr h="254938">
                <a:tc>
                  <a:txBody>
                    <a:bodyPr/>
                    <a:lstStyle/>
                    <a:p>
                      <a:pPr algn="l"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10-49</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27,225</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46,425</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55.9</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57.3%</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32.9%</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extLst>
                  <a:ext uri="{0D108BD9-81ED-4DB2-BD59-A6C34878D82A}">
                    <a16:rowId xmlns:a16="http://schemas.microsoft.com/office/drawing/2014/main" val="1205298422"/>
                  </a:ext>
                </a:extLst>
              </a:tr>
              <a:tr h="254938">
                <a:tc>
                  <a:txBody>
                    <a:bodyPr/>
                    <a:lstStyle/>
                    <a:p>
                      <a:pPr algn="l"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50-69</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6,217</a:t>
                      </a: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10,760</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57.4</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61.3%</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36.8%</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extLst>
                  <a:ext uri="{0D108BD9-81ED-4DB2-BD59-A6C34878D82A}">
                    <a16:rowId xmlns:a16="http://schemas.microsoft.com/office/drawing/2014/main" val="1035209372"/>
                  </a:ext>
                </a:extLst>
              </a:tr>
              <a:tr h="254938">
                <a:tc>
                  <a:txBody>
                    <a:bodyPr/>
                    <a:lstStyle/>
                    <a:p>
                      <a:pPr algn="l"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70-99</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7,416</a:t>
                      </a: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13,033</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58.0</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62.6%</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39.9%</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extLst>
                  <a:ext uri="{0D108BD9-81ED-4DB2-BD59-A6C34878D82A}">
                    <a16:rowId xmlns:a16="http://schemas.microsoft.com/office/drawing/2014/main" val="812238093"/>
                  </a:ext>
                </a:extLst>
              </a:tr>
              <a:tr h="254938">
                <a:tc>
                  <a:txBody>
                    <a:bodyPr/>
                    <a:lstStyle/>
                    <a:p>
                      <a:pPr algn="l"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100-139</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6,216</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10,665</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57.6</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61.7%</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38.1%</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extLst>
                  <a:ext uri="{0D108BD9-81ED-4DB2-BD59-A6C34878D82A}">
                    <a16:rowId xmlns:a16="http://schemas.microsoft.com/office/drawing/2014/main" val="2066451961"/>
                  </a:ext>
                </a:extLst>
              </a:tr>
              <a:tr h="254938">
                <a:tc>
                  <a:txBody>
                    <a:bodyPr/>
                    <a:lstStyle/>
                    <a:p>
                      <a:pPr algn="l"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140-179</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3,856</a:t>
                      </a: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6,739</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58.9</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65.0%</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42.1%</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extLst>
                  <a:ext uri="{0D108BD9-81ED-4DB2-BD59-A6C34878D82A}">
                    <a16:rowId xmlns:a16="http://schemas.microsoft.com/office/drawing/2014/main" val="753488845"/>
                  </a:ext>
                </a:extLst>
              </a:tr>
              <a:tr h="254938">
                <a:tc>
                  <a:txBody>
                    <a:bodyPr/>
                    <a:lstStyle/>
                    <a:p>
                      <a:pPr algn="l"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180-219</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2,458</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4,207</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58.8</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65.0%</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42.0%</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extLst>
                  <a:ext uri="{0D108BD9-81ED-4DB2-BD59-A6C34878D82A}">
                    <a16:rowId xmlns:a16="http://schemas.microsoft.com/office/drawing/2014/main" val="1131237833"/>
                  </a:ext>
                </a:extLst>
              </a:tr>
              <a:tr h="254938">
                <a:tc>
                  <a:txBody>
                    <a:bodyPr/>
                    <a:lstStyle/>
                    <a:p>
                      <a:pPr algn="l"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220-259</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1,940</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3,449</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58.7</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63.6%</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39.9%</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extLst>
                  <a:ext uri="{0D108BD9-81ED-4DB2-BD59-A6C34878D82A}">
                    <a16:rowId xmlns:a16="http://schemas.microsoft.com/office/drawing/2014/main" val="965299338"/>
                  </a:ext>
                </a:extLst>
              </a:tr>
              <a:tr h="254938">
                <a:tc>
                  <a:txBody>
                    <a:bodyPr/>
                    <a:lstStyle/>
                    <a:p>
                      <a:pPr algn="l" fontAlgn="b"/>
                      <a:r>
                        <a:rPr lang="en-US" sz="2400" u="none" strike="noStrike">
                          <a:effectLst/>
                          <a:latin typeface="Arial" panose="020B0604020202020204" pitchFamily="34" charset="0"/>
                          <a:ea typeface="Roboto" panose="02000000000000000000" pitchFamily="2" charset="0"/>
                          <a:cs typeface="Arial" panose="020B0604020202020204" pitchFamily="34" charset="0"/>
                        </a:rPr>
                        <a:t>260-499</a:t>
                      </a:r>
                      <a:endParaRPr lang="en-US" sz="2400" b="0" i="0" u="none" strike="noStrike">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5,263</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9,416</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58.0</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64.1%</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37.5%</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extLst>
                  <a:ext uri="{0D108BD9-81ED-4DB2-BD59-A6C34878D82A}">
                    <a16:rowId xmlns:a16="http://schemas.microsoft.com/office/drawing/2014/main" val="562592346"/>
                  </a:ext>
                </a:extLst>
              </a:tr>
              <a:tr h="254938">
                <a:tc>
                  <a:txBody>
                    <a:bodyPr/>
                    <a:lstStyle/>
                    <a:p>
                      <a:pPr algn="l"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500-999</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3,370</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6,196</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57.5</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62.5%</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36.8%</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extLst>
                  <a:ext uri="{0D108BD9-81ED-4DB2-BD59-A6C34878D82A}">
                    <a16:rowId xmlns:a16="http://schemas.microsoft.com/office/drawing/2014/main" val="701734110"/>
                  </a:ext>
                </a:extLst>
              </a:tr>
              <a:tr h="254938">
                <a:tc>
                  <a:txBody>
                    <a:bodyPr/>
                    <a:lstStyle/>
                    <a:p>
                      <a:pPr algn="l" fontAlgn="b"/>
                      <a:r>
                        <a:rPr lang="en-US" sz="2400" u="none" strike="noStrike">
                          <a:effectLst/>
                          <a:latin typeface="Arial" panose="020B0604020202020204" pitchFamily="34" charset="0"/>
                          <a:ea typeface="Roboto" panose="02000000000000000000" pitchFamily="2" charset="0"/>
                          <a:cs typeface="Arial" panose="020B0604020202020204" pitchFamily="34" charset="0"/>
                        </a:rPr>
                        <a:t>1,000-1,999</a:t>
                      </a:r>
                      <a:endParaRPr lang="en-US" sz="2400" b="0" i="0" u="none" strike="noStrike">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1,789</a:t>
                      </a: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3,460</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56.6</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61.0%</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32.5%</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noFill/>
                  </a:tcPr>
                </a:tc>
                <a:extLst>
                  <a:ext uri="{0D108BD9-81ED-4DB2-BD59-A6C34878D82A}">
                    <a16:rowId xmlns:a16="http://schemas.microsoft.com/office/drawing/2014/main" val="1607923883"/>
                  </a:ext>
                </a:extLst>
              </a:tr>
              <a:tr h="254938">
                <a:tc>
                  <a:txBody>
                    <a:bodyPr/>
                    <a:lstStyle/>
                    <a:p>
                      <a:pPr algn="l"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2,000+</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928</a:t>
                      </a:r>
                    </a:p>
                  </a:txBody>
                  <a:tcPr marL="4512" marR="4512" marT="4512" marB="0" anchor="b">
                    <a:solidFill>
                      <a:schemeClr val="bg1">
                        <a:lumMod val="85000"/>
                      </a:schemeClr>
                    </a:solidFill>
                  </a:tcPr>
                </a:tc>
                <a:tc>
                  <a:txBody>
                    <a:bodyPr/>
                    <a:lstStyle/>
                    <a:p>
                      <a:pPr algn="ctr" fontAlgn="b"/>
                      <a:r>
                        <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2,014</a:t>
                      </a: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55.9</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56.0%</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Arial" panose="020B0604020202020204" pitchFamily="34" charset="0"/>
                          <a:ea typeface="Roboto" panose="02000000000000000000" pitchFamily="2" charset="0"/>
                          <a:cs typeface="Arial" panose="020B0604020202020204" pitchFamily="34" charset="0"/>
                        </a:rPr>
                        <a:t>32.1%</a:t>
                      </a:r>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extLst>
                  <a:ext uri="{0D108BD9-81ED-4DB2-BD59-A6C34878D82A}">
                    <a16:rowId xmlns:a16="http://schemas.microsoft.com/office/drawing/2014/main" val="1098978427"/>
                  </a:ext>
                </a:extLst>
              </a:tr>
              <a:tr h="254938">
                <a:tc>
                  <a:txBody>
                    <a:bodyPr/>
                    <a:lstStyle/>
                    <a:p>
                      <a:pPr algn="l" fontAlgn="b"/>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b="1"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76,009</a:t>
                      </a:r>
                    </a:p>
                  </a:txBody>
                  <a:tcPr marL="4512" marR="4512" marT="4512" marB="0" anchor="b">
                    <a:solidFill>
                      <a:schemeClr val="bg1">
                        <a:lumMod val="85000"/>
                      </a:schemeClr>
                    </a:solidFill>
                  </a:tcPr>
                </a:tc>
                <a:tc>
                  <a:txBody>
                    <a:bodyPr/>
                    <a:lstStyle/>
                    <a:p>
                      <a:pPr algn="ctr" fontAlgn="b"/>
                      <a:r>
                        <a:rPr lang="en-US" sz="2400" b="1"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132,912</a:t>
                      </a:r>
                    </a:p>
                  </a:txBody>
                  <a:tcPr marL="4512" marR="4512" marT="4512" marB="0" anchor="b">
                    <a:solidFill>
                      <a:schemeClr val="bg1">
                        <a:lumMod val="85000"/>
                      </a:schemeClr>
                    </a:solidFill>
                  </a:tcPr>
                </a:tc>
                <a:tc>
                  <a:txBody>
                    <a:bodyPr/>
                    <a:lstStyle/>
                    <a:p>
                      <a:pPr algn="ctr" fontAlgn="b"/>
                      <a:r>
                        <a:rPr lang="en-US" sz="2400" b="1"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56.3</a:t>
                      </a:r>
                    </a:p>
                  </a:txBody>
                  <a:tcPr marL="4512" marR="4512" marT="4512" marB="0" anchor="b">
                    <a:solidFill>
                      <a:schemeClr val="bg1">
                        <a:lumMod val="85000"/>
                      </a:schemeClr>
                    </a:solidFill>
                  </a:tcPr>
                </a:tc>
                <a:tc>
                  <a:txBody>
                    <a:bodyPr/>
                    <a:lstStyle/>
                    <a:p>
                      <a:pPr algn="ctr" fontAlgn="b"/>
                      <a:r>
                        <a:rPr lang="en-US" sz="2400" b="1"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58.4%</a:t>
                      </a:r>
                    </a:p>
                  </a:txBody>
                  <a:tcPr marL="4512" marR="4512" marT="4512" marB="0" anchor="b">
                    <a:solidFill>
                      <a:schemeClr val="bg1">
                        <a:lumMod val="85000"/>
                      </a:schemeClr>
                    </a:solidFill>
                  </a:tcPr>
                </a:tc>
                <a:tc>
                  <a:txBody>
                    <a:bodyPr/>
                    <a:lstStyle/>
                    <a:p>
                      <a:pPr algn="ctr" fontAlgn="b"/>
                      <a:r>
                        <a:rPr lang="en-US" sz="2400" b="1"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34.4%</a:t>
                      </a:r>
                    </a:p>
                  </a:txBody>
                  <a:tcPr marL="4512" marR="4512" marT="4512" marB="0" anchor="b">
                    <a:solidFill>
                      <a:schemeClr val="bg1">
                        <a:lumMod val="85000"/>
                      </a:schemeClr>
                    </a:solidFill>
                  </a:tcPr>
                </a:tc>
                <a:extLst>
                  <a:ext uri="{0D108BD9-81ED-4DB2-BD59-A6C34878D82A}">
                    <a16:rowId xmlns:a16="http://schemas.microsoft.com/office/drawing/2014/main" val="1459053378"/>
                  </a:ext>
                </a:extLst>
              </a:tr>
            </a:tbl>
          </a:graphicData>
        </a:graphic>
      </p:graphicFrame>
      <p:sp>
        <p:nvSpPr>
          <p:cNvPr id="10" name="Rectangle 9">
            <a:extLst>
              <a:ext uri="{FF2B5EF4-FFF2-40B4-BE49-F238E27FC236}">
                <a16:creationId xmlns:a16="http://schemas.microsoft.com/office/drawing/2014/main" id="{66C851B4-83D6-6D03-C1EE-D1176F62D637}"/>
              </a:ext>
            </a:extLst>
          </p:cNvPr>
          <p:cNvSpPr/>
          <p:nvPr/>
        </p:nvSpPr>
        <p:spPr>
          <a:xfrm>
            <a:off x="7262038" y="2129927"/>
            <a:ext cx="4253023" cy="2971462"/>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uckeye Sans"/>
              <a:ea typeface="+mn-ea"/>
              <a:cs typeface="+mn-cs"/>
            </a:endParaRPr>
          </a:p>
        </p:txBody>
      </p:sp>
      <p:sp>
        <p:nvSpPr>
          <p:cNvPr id="2" name="Rectangle 1">
            <a:extLst>
              <a:ext uri="{FF2B5EF4-FFF2-40B4-BE49-F238E27FC236}">
                <a16:creationId xmlns:a16="http://schemas.microsoft.com/office/drawing/2014/main" id="{B00F0A10-3044-D557-8453-8BC2B1AE2BB4}"/>
              </a:ext>
            </a:extLst>
          </p:cNvPr>
          <p:cNvSpPr/>
          <p:nvPr/>
        </p:nvSpPr>
        <p:spPr>
          <a:xfrm>
            <a:off x="7262038" y="5091872"/>
            <a:ext cx="3014076" cy="378486"/>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uckeye Sans"/>
              <a:ea typeface="+mn-ea"/>
              <a:cs typeface="+mn-cs"/>
            </a:endParaRPr>
          </a:p>
        </p:txBody>
      </p:sp>
    </p:spTree>
    <p:extLst>
      <p:ext uri="{BB962C8B-B14F-4D97-AF65-F5344CB8AC3E}">
        <p14:creationId xmlns:p14="http://schemas.microsoft.com/office/powerpoint/2010/main" val="179806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1CBE0-AF72-F67C-1B8C-C630F0143FD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2D73A6D-211C-7DC3-DC44-58E8B6B69A61}"/>
              </a:ext>
            </a:extLst>
          </p:cNvPr>
          <p:cNvSpPr>
            <a:spLocks noGrp="1"/>
          </p:cNvSpPr>
          <p:nvPr>
            <p:ph type="title"/>
          </p:nvPr>
        </p:nvSpPr>
        <p:spPr>
          <a:xfrm>
            <a:off x="723900" y="-1129145"/>
            <a:ext cx="10515600" cy="626548"/>
          </a:xfrm>
        </p:spPr>
        <p:txBody>
          <a:bodyPr>
            <a:normAutofit/>
          </a:bodyPr>
          <a:lstStyle/>
          <a:p>
            <a:endParaRPr lang="en-US" dirty="0"/>
          </a:p>
        </p:txBody>
      </p:sp>
      <p:graphicFrame>
        <p:nvGraphicFramePr>
          <p:cNvPr id="9" name="Table 8">
            <a:extLst>
              <a:ext uri="{FF2B5EF4-FFF2-40B4-BE49-F238E27FC236}">
                <a16:creationId xmlns:a16="http://schemas.microsoft.com/office/drawing/2014/main" id="{695D6525-FCE2-2D93-7EF8-6BD0EBAD14D9}"/>
              </a:ext>
            </a:extLst>
          </p:cNvPr>
          <p:cNvGraphicFramePr>
            <a:graphicFrameLocks noGrp="1"/>
          </p:cNvGraphicFramePr>
          <p:nvPr/>
        </p:nvGraphicFramePr>
        <p:xfrm>
          <a:off x="1075745" y="973075"/>
          <a:ext cx="10430540" cy="5434236"/>
        </p:xfrm>
        <a:graphic>
          <a:graphicData uri="http://schemas.openxmlformats.org/drawingml/2006/table">
            <a:tbl>
              <a:tblPr>
                <a:tableStyleId>{5C22544A-7EE6-4342-B048-85BDC9FD1C3A}</a:tableStyleId>
              </a:tblPr>
              <a:tblGrid>
                <a:gridCol w="2587593">
                  <a:extLst>
                    <a:ext uri="{9D8B030D-6E8A-4147-A177-3AD203B41FA5}">
                      <a16:colId xmlns:a16="http://schemas.microsoft.com/office/drawing/2014/main" val="2323361261"/>
                    </a:ext>
                  </a:extLst>
                </a:gridCol>
                <a:gridCol w="1727200">
                  <a:extLst>
                    <a:ext uri="{9D8B030D-6E8A-4147-A177-3AD203B41FA5}">
                      <a16:colId xmlns:a16="http://schemas.microsoft.com/office/drawing/2014/main" val="4048407055"/>
                    </a:ext>
                  </a:extLst>
                </a:gridCol>
                <a:gridCol w="1611061">
                  <a:extLst>
                    <a:ext uri="{9D8B030D-6E8A-4147-A177-3AD203B41FA5}">
                      <a16:colId xmlns:a16="http://schemas.microsoft.com/office/drawing/2014/main" val="1426715482"/>
                    </a:ext>
                  </a:extLst>
                </a:gridCol>
                <a:gridCol w="2047584">
                  <a:extLst>
                    <a:ext uri="{9D8B030D-6E8A-4147-A177-3AD203B41FA5}">
                      <a16:colId xmlns:a16="http://schemas.microsoft.com/office/drawing/2014/main" val="4061583498"/>
                    </a:ext>
                  </a:extLst>
                </a:gridCol>
                <a:gridCol w="1228551">
                  <a:extLst>
                    <a:ext uri="{9D8B030D-6E8A-4147-A177-3AD203B41FA5}">
                      <a16:colId xmlns:a16="http://schemas.microsoft.com/office/drawing/2014/main" val="3723065458"/>
                    </a:ext>
                  </a:extLst>
                </a:gridCol>
                <a:gridCol w="1228551">
                  <a:extLst>
                    <a:ext uri="{9D8B030D-6E8A-4147-A177-3AD203B41FA5}">
                      <a16:colId xmlns:a16="http://schemas.microsoft.com/office/drawing/2014/main" val="3627327583"/>
                    </a:ext>
                  </a:extLst>
                </a:gridCol>
              </a:tblGrid>
              <a:tr h="802118">
                <a:tc>
                  <a:txBody>
                    <a:bodyPr/>
                    <a:lstStyle/>
                    <a:p>
                      <a:pPr algn="l" fontAlgn="b"/>
                      <a:r>
                        <a:rPr lang="en-US" sz="2400" b="1"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rPr>
                        <a:t>Market Value of Ag Products Sold</a:t>
                      </a:r>
                      <a:endParaRPr lang="en-US" sz="2400" b="1" i="0"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tx2"/>
                    </a:solidFill>
                  </a:tcPr>
                </a:tc>
                <a:tc>
                  <a:txBody>
                    <a:bodyPr/>
                    <a:lstStyle/>
                    <a:p>
                      <a:pPr algn="ctr" fontAlgn="b"/>
                      <a:r>
                        <a:rPr lang="en-US" sz="2400" b="1"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rPr>
                        <a:t>Operations</a:t>
                      </a:r>
                      <a:endParaRPr lang="en-US" sz="2400" b="1" i="0"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tx2"/>
                    </a:solidFill>
                  </a:tcPr>
                </a:tc>
                <a:tc>
                  <a:txBody>
                    <a:bodyPr/>
                    <a:lstStyle/>
                    <a:p>
                      <a:pPr algn="ctr" fontAlgn="b"/>
                      <a:r>
                        <a:rPr lang="en-US" sz="2400" b="1"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rPr>
                        <a:t>Producers</a:t>
                      </a:r>
                      <a:endParaRPr lang="en-US" sz="2400" b="1" i="0"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tx2"/>
                    </a:solidFill>
                  </a:tcPr>
                </a:tc>
                <a:tc>
                  <a:txBody>
                    <a:bodyPr/>
                    <a:lstStyle/>
                    <a:p>
                      <a:pPr algn="ctr" fontAlgn="b"/>
                      <a:r>
                        <a:rPr lang="en-US" sz="2400" b="1"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rPr>
                        <a:t>Average Age</a:t>
                      </a:r>
                      <a:endParaRPr lang="en-US" sz="2400" b="1" i="0"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tx2"/>
                    </a:solidFill>
                  </a:tcPr>
                </a:tc>
                <a:tc>
                  <a:txBody>
                    <a:bodyPr/>
                    <a:lstStyle/>
                    <a:p>
                      <a:pPr algn="ctr" fontAlgn="b"/>
                      <a:r>
                        <a:rPr lang="en-US" sz="2400" b="1"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rPr>
                        <a:t>Over 55</a:t>
                      </a:r>
                      <a:endParaRPr lang="en-US" sz="2400" b="1" i="0"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tx2"/>
                    </a:solidFill>
                  </a:tcPr>
                </a:tc>
                <a:tc>
                  <a:txBody>
                    <a:bodyPr/>
                    <a:lstStyle/>
                    <a:p>
                      <a:pPr algn="ctr" fontAlgn="b"/>
                      <a:r>
                        <a:rPr lang="en-US" sz="2400" b="1"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rPr>
                        <a:t>Over 65</a:t>
                      </a:r>
                      <a:endParaRPr lang="en-US" sz="2400" b="1" i="0" u="none" strike="noStrike"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tx2"/>
                    </a:solidFill>
                  </a:tcPr>
                </a:tc>
                <a:extLst>
                  <a:ext uri="{0D108BD9-81ED-4DB2-BD59-A6C34878D82A}">
                    <a16:rowId xmlns:a16="http://schemas.microsoft.com/office/drawing/2014/main" val="1253122017"/>
                  </a:ext>
                </a:extLst>
              </a:tr>
              <a:tr h="339087">
                <a:tc>
                  <a:txBody>
                    <a:bodyPr/>
                    <a:lstStyle/>
                    <a:p>
                      <a:pPr algn="l"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Less than $1,000</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11,465</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26,802</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59.2</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66.7%</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40.3%</a:t>
                      </a:r>
                    </a:p>
                  </a:txBody>
                  <a:tcPr marL="6350" marR="6350" marT="6350" marB="0" anchor="b">
                    <a:noFill/>
                  </a:tcPr>
                </a:tc>
                <a:extLst>
                  <a:ext uri="{0D108BD9-81ED-4DB2-BD59-A6C34878D82A}">
                    <a16:rowId xmlns:a16="http://schemas.microsoft.com/office/drawing/2014/main" val="3847529720"/>
                  </a:ext>
                </a:extLst>
              </a:tr>
              <a:tr h="339087">
                <a:tc>
                  <a:txBody>
                    <a:bodyPr/>
                    <a:lstStyle/>
                    <a:p>
                      <a:pPr algn="l"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$1,000 - $2,499</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8,508</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12,088</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54.0</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50.9%</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28.2%</a:t>
                      </a:r>
                    </a:p>
                  </a:txBody>
                  <a:tcPr marL="6350" marR="6350" marT="6350" marB="0" anchor="b">
                    <a:solidFill>
                      <a:schemeClr val="bg1">
                        <a:lumMod val="85000"/>
                      </a:schemeClr>
                    </a:solidFill>
                  </a:tcPr>
                </a:tc>
                <a:extLst>
                  <a:ext uri="{0D108BD9-81ED-4DB2-BD59-A6C34878D82A}">
                    <a16:rowId xmlns:a16="http://schemas.microsoft.com/office/drawing/2014/main" val="1205298422"/>
                  </a:ext>
                </a:extLst>
              </a:tr>
              <a:tr h="434212">
                <a:tc>
                  <a:txBody>
                    <a:bodyPr/>
                    <a:lstStyle/>
                    <a:p>
                      <a:pPr algn="l"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$2,500 - $4,999</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8,611</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12,833</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54.9</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54.0%</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30.6%</a:t>
                      </a:r>
                    </a:p>
                  </a:txBody>
                  <a:tcPr marL="6350" marR="6350" marT="6350" marB="0" anchor="b">
                    <a:noFill/>
                  </a:tcPr>
                </a:tc>
                <a:extLst>
                  <a:ext uri="{0D108BD9-81ED-4DB2-BD59-A6C34878D82A}">
                    <a16:rowId xmlns:a16="http://schemas.microsoft.com/office/drawing/2014/main" val="1035209372"/>
                  </a:ext>
                </a:extLst>
              </a:tr>
              <a:tr h="339087">
                <a:tc>
                  <a:txBody>
                    <a:bodyPr/>
                    <a:lstStyle/>
                    <a:p>
                      <a:pPr algn="l"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$5,000 - $9,999</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9,055</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14,088</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55.4</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55.5%</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32.7%</a:t>
                      </a:r>
                    </a:p>
                  </a:txBody>
                  <a:tcPr marL="6350" marR="6350" marT="6350" marB="0" anchor="b">
                    <a:solidFill>
                      <a:schemeClr val="bg1">
                        <a:lumMod val="85000"/>
                      </a:schemeClr>
                    </a:solidFill>
                  </a:tcPr>
                </a:tc>
                <a:extLst>
                  <a:ext uri="{0D108BD9-81ED-4DB2-BD59-A6C34878D82A}">
                    <a16:rowId xmlns:a16="http://schemas.microsoft.com/office/drawing/2014/main" val="812238093"/>
                  </a:ext>
                </a:extLst>
              </a:tr>
              <a:tr h="339087">
                <a:tc>
                  <a:txBody>
                    <a:bodyPr/>
                    <a:lstStyle/>
                    <a:p>
                      <a:pPr algn="l"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$10,000 - $24,999</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10,107</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16,715</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56.2</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58.4%</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34.1%</a:t>
                      </a:r>
                    </a:p>
                  </a:txBody>
                  <a:tcPr marL="6350" marR="6350" marT="6350" marB="0" anchor="b">
                    <a:noFill/>
                  </a:tcPr>
                </a:tc>
                <a:extLst>
                  <a:ext uri="{0D108BD9-81ED-4DB2-BD59-A6C34878D82A}">
                    <a16:rowId xmlns:a16="http://schemas.microsoft.com/office/drawing/2014/main" val="2066451961"/>
                  </a:ext>
                </a:extLst>
              </a:tr>
              <a:tr h="339087">
                <a:tc>
                  <a:txBody>
                    <a:bodyPr/>
                    <a:lstStyle/>
                    <a:p>
                      <a:pPr algn="l"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$25,000 - $49,999</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6,784</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11,507</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56.3</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57.8%</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35.9%</a:t>
                      </a:r>
                    </a:p>
                  </a:txBody>
                  <a:tcPr marL="6350" marR="6350" marT="6350" marB="0" anchor="b">
                    <a:solidFill>
                      <a:schemeClr val="bg1">
                        <a:lumMod val="85000"/>
                      </a:schemeClr>
                    </a:solidFill>
                  </a:tcPr>
                </a:tc>
                <a:extLst>
                  <a:ext uri="{0D108BD9-81ED-4DB2-BD59-A6C34878D82A}">
                    <a16:rowId xmlns:a16="http://schemas.microsoft.com/office/drawing/2014/main" val="753488845"/>
                  </a:ext>
                </a:extLst>
              </a:tr>
              <a:tr h="339087">
                <a:tc>
                  <a:txBody>
                    <a:bodyPr/>
                    <a:lstStyle/>
                    <a:p>
                      <a:pPr algn="l"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$50,000 - $99,999</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6,149</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10,755</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56.6</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58.6%</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37.1%</a:t>
                      </a:r>
                    </a:p>
                  </a:txBody>
                  <a:tcPr marL="6350" marR="6350" marT="6350" marB="0" anchor="b">
                    <a:noFill/>
                  </a:tcPr>
                </a:tc>
                <a:extLst>
                  <a:ext uri="{0D108BD9-81ED-4DB2-BD59-A6C34878D82A}">
                    <a16:rowId xmlns:a16="http://schemas.microsoft.com/office/drawing/2014/main" val="1131237833"/>
                  </a:ext>
                </a:extLst>
              </a:tr>
              <a:tr h="339087">
                <a:tc>
                  <a:txBody>
                    <a:bodyPr/>
                    <a:lstStyle/>
                    <a:p>
                      <a:pPr algn="l"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$100,000 - $249,999</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5,905</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9,961</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56.7</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59.7%</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35.8%</a:t>
                      </a:r>
                    </a:p>
                  </a:txBody>
                  <a:tcPr marL="6350" marR="6350" marT="6350" marB="0" anchor="b">
                    <a:solidFill>
                      <a:schemeClr val="bg1">
                        <a:lumMod val="85000"/>
                      </a:schemeClr>
                    </a:solidFill>
                  </a:tcPr>
                </a:tc>
                <a:extLst>
                  <a:ext uri="{0D108BD9-81ED-4DB2-BD59-A6C34878D82A}">
                    <a16:rowId xmlns:a16="http://schemas.microsoft.com/office/drawing/2014/main" val="965299338"/>
                  </a:ext>
                </a:extLst>
              </a:tr>
              <a:tr h="339087">
                <a:tc>
                  <a:txBody>
                    <a:bodyPr/>
                    <a:lstStyle/>
                    <a:p>
                      <a:pPr algn="l"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$250,000 - $499,999</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3,589</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6,480</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55.8</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58.6%</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33.7%</a:t>
                      </a:r>
                    </a:p>
                  </a:txBody>
                  <a:tcPr marL="6350" marR="6350" marT="6350" marB="0" anchor="b">
                    <a:noFill/>
                  </a:tcPr>
                </a:tc>
                <a:extLst>
                  <a:ext uri="{0D108BD9-81ED-4DB2-BD59-A6C34878D82A}">
                    <a16:rowId xmlns:a16="http://schemas.microsoft.com/office/drawing/2014/main" val="562592346"/>
                  </a:ext>
                </a:extLst>
              </a:tr>
              <a:tr h="339087">
                <a:tc>
                  <a:txBody>
                    <a:bodyPr/>
                    <a:lstStyle/>
                    <a:p>
                      <a:pPr algn="l"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$500,000 - $999,999</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2,557</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4,785</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55.3</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57.8%</a:t>
                      </a:r>
                    </a:p>
                  </a:txBody>
                  <a:tcPr marL="6350" marR="6350" marT="6350" marB="0" anchor="b">
                    <a:solidFill>
                      <a:schemeClr val="bg1">
                        <a:lumMod val="85000"/>
                      </a:schemeClr>
                    </a:solid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31.9%</a:t>
                      </a:r>
                    </a:p>
                  </a:txBody>
                  <a:tcPr marL="6350" marR="6350" marT="6350" marB="0" anchor="b">
                    <a:solidFill>
                      <a:schemeClr val="bg1">
                        <a:lumMod val="85000"/>
                      </a:schemeClr>
                    </a:solidFill>
                  </a:tcPr>
                </a:tc>
                <a:extLst>
                  <a:ext uri="{0D108BD9-81ED-4DB2-BD59-A6C34878D82A}">
                    <a16:rowId xmlns:a16="http://schemas.microsoft.com/office/drawing/2014/main" val="701734110"/>
                  </a:ext>
                </a:extLst>
              </a:tr>
              <a:tr h="339087">
                <a:tc>
                  <a:txBody>
                    <a:bodyPr/>
                    <a:lstStyle/>
                    <a:p>
                      <a:pPr algn="l"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$1,000,000 or more</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3,369</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6,898</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53.9</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52.6%</a:t>
                      </a:r>
                    </a:p>
                  </a:txBody>
                  <a:tcPr marL="6350" marR="6350" marT="6350" marB="0" anchor="b">
                    <a:no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26.7%</a:t>
                      </a:r>
                    </a:p>
                  </a:txBody>
                  <a:tcPr marL="6350" marR="6350" marT="6350" marB="0" anchor="b">
                    <a:noFill/>
                  </a:tcPr>
                </a:tc>
                <a:extLst>
                  <a:ext uri="{0D108BD9-81ED-4DB2-BD59-A6C34878D82A}">
                    <a16:rowId xmlns:a16="http://schemas.microsoft.com/office/drawing/2014/main" val="1607923883"/>
                  </a:ext>
                </a:extLst>
              </a:tr>
              <a:tr h="403518">
                <a:tc>
                  <a:txBody>
                    <a:bodyPr/>
                    <a:lstStyle/>
                    <a:p>
                      <a:pPr algn="l" fontAlgn="b"/>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b="1"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76,009</a:t>
                      </a:r>
                    </a:p>
                  </a:txBody>
                  <a:tcPr marL="4512" marR="4512" marT="4512" marB="0" anchor="b">
                    <a:solidFill>
                      <a:schemeClr val="bg1">
                        <a:lumMod val="85000"/>
                      </a:schemeClr>
                    </a:solidFill>
                  </a:tcPr>
                </a:tc>
                <a:tc>
                  <a:txBody>
                    <a:bodyPr/>
                    <a:lstStyle/>
                    <a:p>
                      <a:pPr algn="ctr" fontAlgn="b"/>
                      <a:r>
                        <a:rPr lang="en-US" sz="2400" b="1"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132,912</a:t>
                      </a:r>
                    </a:p>
                  </a:txBody>
                  <a:tcPr marL="4512" marR="4512" marT="4512" marB="0" anchor="b">
                    <a:solidFill>
                      <a:schemeClr val="bg1">
                        <a:lumMod val="85000"/>
                      </a:schemeClr>
                    </a:solidFill>
                  </a:tcPr>
                </a:tc>
                <a:tc>
                  <a:txBody>
                    <a:bodyPr/>
                    <a:lstStyle/>
                    <a:p>
                      <a:pPr algn="ctr" fontAlgn="b"/>
                      <a:r>
                        <a:rPr lang="en-US" sz="2400" b="1"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56.3</a:t>
                      </a:r>
                    </a:p>
                  </a:txBody>
                  <a:tcPr marL="4512" marR="4512" marT="4512" marB="0" anchor="b">
                    <a:solidFill>
                      <a:schemeClr val="bg1">
                        <a:lumMod val="85000"/>
                      </a:schemeClr>
                    </a:solidFill>
                  </a:tcPr>
                </a:tc>
                <a:tc>
                  <a:txBody>
                    <a:bodyPr/>
                    <a:lstStyle/>
                    <a:p>
                      <a:pPr algn="ctr" fontAlgn="b"/>
                      <a:r>
                        <a:rPr lang="en-US" sz="2400" b="1"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58.4%</a:t>
                      </a:r>
                    </a:p>
                  </a:txBody>
                  <a:tcPr marL="4512" marR="4512" marT="4512" marB="0" anchor="b">
                    <a:solidFill>
                      <a:schemeClr val="bg1">
                        <a:lumMod val="85000"/>
                      </a:schemeClr>
                    </a:solidFill>
                  </a:tcPr>
                </a:tc>
                <a:tc>
                  <a:txBody>
                    <a:bodyPr/>
                    <a:lstStyle/>
                    <a:p>
                      <a:pPr algn="ctr" fontAlgn="b"/>
                      <a:r>
                        <a:rPr lang="en-US" sz="2400" b="1"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34.4%</a:t>
                      </a:r>
                    </a:p>
                  </a:txBody>
                  <a:tcPr marL="4512" marR="4512" marT="4512" marB="0" anchor="b">
                    <a:solidFill>
                      <a:schemeClr val="bg1">
                        <a:lumMod val="85000"/>
                      </a:schemeClr>
                    </a:solidFill>
                  </a:tcPr>
                </a:tc>
                <a:extLst>
                  <a:ext uri="{0D108BD9-81ED-4DB2-BD59-A6C34878D82A}">
                    <a16:rowId xmlns:a16="http://schemas.microsoft.com/office/drawing/2014/main" val="1098978427"/>
                  </a:ext>
                </a:extLst>
              </a:tr>
              <a:tr h="403518">
                <a:tc>
                  <a:txBody>
                    <a:bodyPr/>
                    <a:lstStyle/>
                    <a:p>
                      <a:pPr algn="l" fontAlgn="b"/>
                      <a:endParaRPr lang="en-US" sz="2400" b="0"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endParaRPr lang="en-US" sz="2400" b="1"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endParaRPr lang="en-US" sz="2400" b="1"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endParaRPr lang="en-US" sz="2400" b="1"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endParaRPr lang="en-US" sz="2400" b="1"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endParaRPr lang="en-US" sz="2400" b="1" i="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extLst>
                  <a:ext uri="{0D108BD9-81ED-4DB2-BD59-A6C34878D82A}">
                    <a16:rowId xmlns:a16="http://schemas.microsoft.com/office/drawing/2014/main" val="1459053378"/>
                  </a:ext>
                </a:extLst>
              </a:tr>
            </a:tbl>
          </a:graphicData>
        </a:graphic>
      </p:graphicFrame>
      <p:sp>
        <p:nvSpPr>
          <p:cNvPr id="2" name="Rectangle 1">
            <a:extLst>
              <a:ext uri="{FF2B5EF4-FFF2-40B4-BE49-F238E27FC236}">
                <a16:creationId xmlns:a16="http://schemas.microsoft.com/office/drawing/2014/main" id="{8206A18E-0B58-E4BA-04B9-247E304B3E82}"/>
              </a:ext>
            </a:extLst>
          </p:cNvPr>
          <p:cNvSpPr/>
          <p:nvPr/>
        </p:nvSpPr>
        <p:spPr>
          <a:xfrm>
            <a:off x="7253262" y="1752087"/>
            <a:ext cx="4253023" cy="346128"/>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uckeye Sans"/>
              <a:ea typeface="+mn-ea"/>
              <a:cs typeface="+mn-cs"/>
            </a:endParaRPr>
          </a:p>
        </p:txBody>
      </p:sp>
      <p:sp>
        <p:nvSpPr>
          <p:cNvPr id="3" name="Rectangle 2">
            <a:extLst>
              <a:ext uri="{FF2B5EF4-FFF2-40B4-BE49-F238E27FC236}">
                <a16:creationId xmlns:a16="http://schemas.microsoft.com/office/drawing/2014/main" id="{D14FCFB4-9FBA-F06A-FC04-ED3AF69205DA}"/>
              </a:ext>
            </a:extLst>
          </p:cNvPr>
          <p:cNvSpPr/>
          <p:nvPr/>
        </p:nvSpPr>
        <p:spPr>
          <a:xfrm>
            <a:off x="7459719" y="3573887"/>
            <a:ext cx="1074681" cy="1046239"/>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uckeye Sans"/>
              <a:ea typeface="+mn-ea"/>
              <a:cs typeface="+mn-cs"/>
            </a:endParaRPr>
          </a:p>
        </p:txBody>
      </p:sp>
      <p:sp>
        <p:nvSpPr>
          <p:cNvPr id="4" name="Rectangle 3">
            <a:extLst>
              <a:ext uri="{FF2B5EF4-FFF2-40B4-BE49-F238E27FC236}">
                <a16:creationId xmlns:a16="http://schemas.microsoft.com/office/drawing/2014/main" id="{385CB044-5CA4-A316-3C09-E3FF578F8391}"/>
              </a:ext>
            </a:extLst>
          </p:cNvPr>
          <p:cNvSpPr/>
          <p:nvPr/>
        </p:nvSpPr>
        <p:spPr>
          <a:xfrm>
            <a:off x="9071951" y="3206523"/>
            <a:ext cx="1074681" cy="1734445"/>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uckeye Sans"/>
              <a:ea typeface="+mn-ea"/>
              <a:cs typeface="+mn-cs"/>
            </a:endParaRPr>
          </a:p>
        </p:txBody>
      </p:sp>
      <p:sp>
        <p:nvSpPr>
          <p:cNvPr id="5" name="Rectangle 4">
            <a:extLst>
              <a:ext uri="{FF2B5EF4-FFF2-40B4-BE49-F238E27FC236}">
                <a16:creationId xmlns:a16="http://schemas.microsoft.com/office/drawing/2014/main" id="{B1612501-2F22-FE86-A819-EA409D25A6C5}"/>
              </a:ext>
            </a:extLst>
          </p:cNvPr>
          <p:cNvSpPr/>
          <p:nvPr/>
        </p:nvSpPr>
        <p:spPr>
          <a:xfrm>
            <a:off x="10399520" y="3573887"/>
            <a:ext cx="1074681" cy="1046239"/>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uckeye Sans"/>
              <a:ea typeface="+mn-ea"/>
              <a:cs typeface="+mn-cs"/>
            </a:endParaRPr>
          </a:p>
        </p:txBody>
      </p:sp>
    </p:spTree>
    <p:extLst>
      <p:ext uri="{BB962C8B-B14F-4D97-AF65-F5344CB8AC3E}">
        <p14:creationId xmlns:p14="http://schemas.microsoft.com/office/powerpoint/2010/main" val="249119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0578C-37E6-92BA-8A02-FA127B7D0A7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DF65D9F-0603-583E-91C2-E7FAF90CB240}"/>
              </a:ext>
            </a:extLst>
          </p:cNvPr>
          <p:cNvSpPr>
            <a:spLocks noGrp="1"/>
          </p:cNvSpPr>
          <p:nvPr>
            <p:ph type="title"/>
          </p:nvPr>
        </p:nvSpPr>
        <p:spPr>
          <a:xfrm>
            <a:off x="838200" y="635506"/>
            <a:ext cx="10515600" cy="626548"/>
          </a:xfrm>
        </p:spPr>
        <p:txBody>
          <a:bodyPr/>
          <a:lstStyle/>
          <a:p>
            <a:pPr algn="ctr"/>
            <a:r>
              <a:rPr lang="en-US" sz="5400" dirty="0"/>
              <a:t> </a:t>
            </a:r>
            <a:br>
              <a:rPr lang="en-US" sz="5400" dirty="0"/>
            </a:br>
            <a:r>
              <a:rPr lang="en-US" sz="5400" dirty="0"/>
              <a:t>IMPLAN </a:t>
            </a:r>
            <a:br>
              <a:rPr lang="en-US" sz="5400" dirty="0"/>
            </a:br>
            <a:r>
              <a:rPr lang="en-US" sz="5400" dirty="0"/>
              <a:t>Economic Impact Analysis</a:t>
            </a:r>
            <a:br>
              <a:rPr lang="en-US" sz="5400" dirty="0"/>
            </a:br>
            <a:br>
              <a:rPr lang="en-US" sz="5400" dirty="0"/>
            </a:br>
            <a:r>
              <a:rPr lang="en-US" sz="4000" dirty="0"/>
              <a:t>Nancy Bowen-Ellzey and Evelyn Morrison, OSU Extension</a:t>
            </a:r>
          </a:p>
        </p:txBody>
      </p:sp>
    </p:spTree>
    <p:extLst>
      <p:ext uri="{BB962C8B-B14F-4D97-AF65-F5344CB8AC3E}">
        <p14:creationId xmlns:p14="http://schemas.microsoft.com/office/powerpoint/2010/main" val="2263776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ADC7C4-17A8-3A23-5A1F-C514AA594E49}"/>
              </a:ext>
            </a:extLst>
          </p:cNvPr>
          <p:cNvSpPr>
            <a:spLocks noGrp="1"/>
          </p:cNvSpPr>
          <p:nvPr>
            <p:ph type="body" sz="quarter" idx="13"/>
          </p:nvPr>
        </p:nvSpPr>
        <p:spPr/>
        <p:txBody>
          <a:bodyPr/>
          <a:lstStyle/>
          <a:p>
            <a:endParaRPr lang="en-US" dirty="0"/>
          </a:p>
        </p:txBody>
      </p:sp>
      <p:sp>
        <p:nvSpPr>
          <p:cNvPr id="3" name="Text Placeholder 2">
            <a:extLst>
              <a:ext uri="{FF2B5EF4-FFF2-40B4-BE49-F238E27FC236}">
                <a16:creationId xmlns:a16="http://schemas.microsoft.com/office/drawing/2014/main" id="{CBEEDD97-769A-7249-97EE-AEDD5EA1FACB}"/>
              </a:ext>
            </a:extLst>
          </p:cNvPr>
          <p:cNvSpPr>
            <a:spLocks noGrp="1"/>
          </p:cNvSpPr>
          <p:nvPr>
            <p:ph type="body" sz="quarter" idx="14"/>
          </p:nvPr>
        </p:nvSpPr>
        <p:spPr/>
        <p:txBody>
          <a:bodyPr/>
          <a:lstStyle/>
          <a:p>
            <a:endParaRPr lang="en-US"/>
          </a:p>
        </p:txBody>
      </p:sp>
      <p:sp>
        <p:nvSpPr>
          <p:cNvPr id="4" name="Title 3">
            <a:extLst>
              <a:ext uri="{FF2B5EF4-FFF2-40B4-BE49-F238E27FC236}">
                <a16:creationId xmlns:a16="http://schemas.microsoft.com/office/drawing/2014/main" id="{4D38A770-71ED-9137-4D2C-6777F8DE4F67}"/>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19021417-23C1-D9CC-71A2-DE5307E8C83B}"/>
              </a:ext>
            </a:extLst>
          </p:cNvPr>
          <p:cNvPicPr>
            <a:picLocks noChangeAspect="1"/>
          </p:cNvPicPr>
          <p:nvPr/>
        </p:nvPicPr>
        <p:blipFill>
          <a:blip r:embed="rId2"/>
          <a:srcRect l="41579" t="10293" r="29392" b="5810"/>
          <a:stretch>
            <a:fillRect/>
          </a:stretch>
        </p:blipFill>
        <p:spPr>
          <a:xfrm>
            <a:off x="0" y="0"/>
            <a:ext cx="12049033" cy="7552267"/>
          </a:xfrm>
          <a:prstGeom prst="rect">
            <a:avLst/>
          </a:prstGeom>
        </p:spPr>
      </p:pic>
      <p:sp>
        <p:nvSpPr>
          <p:cNvPr id="7" name="TextBox 6">
            <a:extLst>
              <a:ext uri="{FF2B5EF4-FFF2-40B4-BE49-F238E27FC236}">
                <a16:creationId xmlns:a16="http://schemas.microsoft.com/office/drawing/2014/main" id="{112E9459-532B-8DC5-0DB3-9A5C22E26864}"/>
              </a:ext>
            </a:extLst>
          </p:cNvPr>
          <p:cNvSpPr txBox="1"/>
          <p:nvPr/>
        </p:nvSpPr>
        <p:spPr>
          <a:xfrm>
            <a:off x="2937934" y="1499548"/>
            <a:ext cx="5283199" cy="646331"/>
          </a:xfrm>
          <a:prstGeom prst="rect">
            <a:avLst/>
          </a:prstGeom>
          <a:solidFill>
            <a:schemeClr val="bg1">
              <a:lumMod val="85000"/>
            </a:schemeClr>
          </a:solidFill>
        </p:spPr>
        <p:txBody>
          <a:bodyPr wrap="square" rtlCol="0">
            <a:spAutoFit/>
          </a:bodyPr>
          <a:lstStyle/>
          <a:p>
            <a:r>
              <a:rPr lang="en-US" sz="3600" b="1" dirty="0"/>
              <a:t>https://comdev.osu.edu/</a:t>
            </a:r>
          </a:p>
        </p:txBody>
      </p:sp>
    </p:spTree>
    <p:extLst>
      <p:ext uri="{BB962C8B-B14F-4D97-AF65-F5344CB8AC3E}">
        <p14:creationId xmlns:p14="http://schemas.microsoft.com/office/powerpoint/2010/main" val="314898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D3369-B141-3004-D89D-2F9E8CC6B7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16FF9D-D794-92D3-8778-59A82F5CBAF1}"/>
              </a:ext>
            </a:extLst>
          </p:cNvPr>
          <p:cNvSpPr>
            <a:spLocks noGrp="1"/>
          </p:cNvSpPr>
          <p:nvPr>
            <p:ph type="title"/>
          </p:nvPr>
        </p:nvSpPr>
        <p:spPr>
          <a:xfrm>
            <a:off x="747183" y="1041400"/>
            <a:ext cx="10515600" cy="626548"/>
          </a:xfrm>
        </p:spPr>
        <p:txBody>
          <a:bodyPr/>
          <a:lstStyle/>
          <a:p>
            <a:r>
              <a:rPr lang="en-US" sz="4800" dirty="0">
                <a:latin typeface="Buckeye Serif 2 Black" pitchFamily="2" charset="0"/>
                <a:ea typeface="Buckeye Serif 2 Black" pitchFamily="2" charset="0"/>
              </a:rPr>
              <a:t>Contact Information</a:t>
            </a:r>
          </a:p>
        </p:txBody>
      </p:sp>
      <p:sp>
        <p:nvSpPr>
          <p:cNvPr id="4" name="Text Placeholder 3">
            <a:extLst>
              <a:ext uri="{FF2B5EF4-FFF2-40B4-BE49-F238E27FC236}">
                <a16:creationId xmlns:a16="http://schemas.microsoft.com/office/drawing/2014/main" id="{AC64A882-D375-06CB-D37B-3F5B662DDD24}"/>
              </a:ext>
            </a:extLst>
          </p:cNvPr>
          <p:cNvSpPr>
            <a:spLocks noGrp="1"/>
          </p:cNvSpPr>
          <p:nvPr>
            <p:ph type="body" sz="quarter" idx="13"/>
          </p:nvPr>
        </p:nvSpPr>
        <p:spPr>
          <a:xfrm>
            <a:off x="831850" y="1816343"/>
            <a:ext cx="10814718" cy="3670057"/>
          </a:xfrm>
        </p:spPr>
        <p:txBody>
          <a:bodyPr/>
          <a:lstStyle/>
          <a:p>
            <a:pPr marL="0" indent="0">
              <a:buNone/>
            </a:pPr>
            <a:r>
              <a:rPr lang="en-US" sz="2800" b="1" dirty="0"/>
              <a:t>Nancy Bowen-Ellzey</a:t>
            </a:r>
          </a:p>
          <a:p>
            <a:pPr marL="0" indent="0">
              <a:buNone/>
            </a:pPr>
            <a:r>
              <a:rPr lang="en-US" sz="2800" dirty="0"/>
              <a:t>Associate Professor, Field Specialist, Community Economics </a:t>
            </a:r>
            <a:br>
              <a:rPr lang="en-US" sz="2800" dirty="0"/>
            </a:br>
            <a:br>
              <a:rPr lang="en-US" sz="2800" dirty="0"/>
            </a:br>
            <a:r>
              <a:rPr lang="en-US" sz="2800" b="1" dirty="0"/>
              <a:t>The Ohio State University</a:t>
            </a:r>
            <a:br>
              <a:rPr lang="en-US" sz="2800" dirty="0"/>
            </a:br>
            <a:r>
              <a:rPr lang="en-US" sz="2800" dirty="0"/>
              <a:t>College of Food, Agricultural and Environmental Sciences</a:t>
            </a:r>
            <a:br>
              <a:rPr lang="en-US" sz="2800" dirty="0"/>
            </a:br>
            <a:r>
              <a:rPr lang="en-US" sz="2800" dirty="0"/>
              <a:t>OSU Extension</a:t>
            </a:r>
            <a:br>
              <a:rPr lang="en-US" sz="2800" dirty="0"/>
            </a:br>
            <a:r>
              <a:rPr lang="en-US" sz="2800" dirty="0"/>
              <a:t>4240 Campus Drive </a:t>
            </a:r>
          </a:p>
          <a:p>
            <a:pPr marL="0" indent="0">
              <a:buNone/>
            </a:pPr>
            <a:r>
              <a:rPr lang="en-US" sz="2800" dirty="0"/>
              <a:t>Lima, OH 45804</a:t>
            </a:r>
            <a:br>
              <a:rPr lang="en-US" sz="2800" dirty="0"/>
            </a:br>
            <a:r>
              <a:rPr lang="en-US" sz="2800" dirty="0"/>
              <a:t>419-203-4148 Office</a:t>
            </a:r>
            <a:br>
              <a:rPr lang="en-US" sz="2800" dirty="0"/>
            </a:br>
            <a:r>
              <a:rPr lang="en-US" sz="2800" u="sng" dirty="0">
                <a:hlinkClick r:id="rId2"/>
              </a:rPr>
              <a:t>bowen-ellzey.1@osu.edu</a:t>
            </a:r>
            <a:r>
              <a:rPr lang="en-US" sz="2800" dirty="0"/>
              <a:t> / </a:t>
            </a:r>
            <a:r>
              <a:rPr lang="en-US" sz="2800" u="sng" dirty="0">
                <a:hlinkClick r:id="rId3" tooltip="http://comdev.osu.edu"/>
              </a:rPr>
              <a:t>comdev.osu.edu</a:t>
            </a:r>
            <a:endParaRPr lang="en-US" sz="2800" dirty="0"/>
          </a:p>
          <a:p>
            <a:pPr marL="0" indent="0">
              <a:buNone/>
            </a:pPr>
            <a:endParaRPr lang="en-US" dirty="0"/>
          </a:p>
        </p:txBody>
      </p:sp>
    </p:spTree>
    <p:extLst>
      <p:ext uri="{BB962C8B-B14F-4D97-AF65-F5344CB8AC3E}">
        <p14:creationId xmlns:p14="http://schemas.microsoft.com/office/powerpoint/2010/main" val="215949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BF243B-EFB3-63D1-75BC-C3C3159E10D5}"/>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E03F8E3B-3F0C-6146-8279-C238A4C81E89}"/>
              </a:ext>
            </a:extLst>
          </p:cNvPr>
          <p:cNvSpPr>
            <a:spLocks noGrp="1"/>
          </p:cNvSpPr>
          <p:nvPr>
            <p:ph type="body" sz="quarter" idx="14"/>
          </p:nvPr>
        </p:nvSpPr>
        <p:spPr/>
        <p:txBody>
          <a:bodyPr/>
          <a:lstStyle/>
          <a:p>
            <a:endParaRPr lang="en-US" dirty="0"/>
          </a:p>
        </p:txBody>
      </p:sp>
      <p:sp>
        <p:nvSpPr>
          <p:cNvPr id="4" name="Title 3">
            <a:extLst>
              <a:ext uri="{FF2B5EF4-FFF2-40B4-BE49-F238E27FC236}">
                <a16:creationId xmlns:a16="http://schemas.microsoft.com/office/drawing/2014/main" id="{95618080-8379-C7E6-22C4-EC505F19F757}"/>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857B214D-F066-A07B-E72B-A8B03D1B242D}"/>
              </a:ext>
            </a:extLst>
          </p:cNvPr>
          <p:cNvPicPr>
            <a:picLocks noChangeAspect="1"/>
          </p:cNvPicPr>
          <p:nvPr/>
        </p:nvPicPr>
        <p:blipFill>
          <a:blip r:embed="rId2"/>
          <a:srcRect l="13714" t="29955" r="13043" b="27670"/>
          <a:stretch>
            <a:fillRect/>
          </a:stretch>
        </p:blipFill>
        <p:spPr>
          <a:xfrm>
            <a:off x="0" y="-78433"/>
            <a:ext cx="12375715" cy="7160017"/>
          </a:xfrm>
          <a:prstGeom prst="rect">
            <a:avLst/>
          </a:prstGeom>
        </p:spPr>
      </p:pic>
    </p:spTree>
    <p:extLst>
      <p:ext uri="{BB962C8B-B14F-4D97-AF65-F5344CB8AC3E}">
        <p14:creationId xmlns:p14="http://schemas.microsoft.com/office/powerpoint/2010/main" val="1177227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20126-F90C-187D-076F-F552E12660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E5CC641-626E-D2AA-A16A-73199DB3C736}"/>
              </a:ext>
            </a:extLst>
          </p:cNvPr>
          <p:cNvSpPr>
            <a:spLocks noGrp="1"/>
          </p:cNvSpPr>
          <p:nvPr>
            <p:ph type="title"/>
          </p:nvPr>
        </p:nvSpPr>
        <p:spPr/>
        <p:txBody>
          <a:bodyPr/>
          <a:lstStyle/>
          <a:p>
            <a:r>
              <a:rPr lang="en-US" sz="5400" dirty="0"/>
              <a:t>Objective</a:t>
            </a:r>
          </a:p>
        </p:txBody>
      </p:sp>
      <p:sp>
        <p:nvSpPr>
          <p:cNvPr id="4" name="Text Placeholder 3">
            <a:extLst>
              <a:ext uri="{FF2B5EF4-FFF2-40B4-BE49-F238E27FC236}">
                <a16:creationId xmlns:a16="http://schemas.microsoft.com/office/drawing/2014/main" id="{2A5B8CF2-3C8E-E4B7-FB27-29B3F7434DF5}"/>
              </a:ext>
            </a:extLst>
          </p:cNvPr>
          <p:cNvSpPr>
            <a:spLocks noGrp="1"/>
          </p:cNvSpPr>
          <p:nvPr>
            <p:ph type="body" sz="quarter" idx="13"/>
          </p:nvPr>
        </p:nvSpPr>
        <p:spPr>
          <a:xfrm>
            <a:off x="315992" y="2307753"/>
            <a:ext cx="6804473" cy="3670057"/>
          </a:xfrm>
        </p:spPr>
        <p:txBody>
          <a:bodyPr/>
          <a:lstStyle/>
          <a:p>
            <a:pPr marL="411480" lvl="0" indent="0" algn="ctr">
              <a:spcBef>
                <a:spcPct val="0"/>
              </a:spcBef>
              <a:spcAft>
                <a:spcPts val="600"/>
              </a:spcAft>
              <a:buClrTx/>
              <a:buNone/>
              <a:defRPr/>
            </a:pPr>
            <a:r>
              <a:rPr lang="en-US" sz="4400" i="1" dirty="0">
                <a:latin typeface="Buckeye Sans"/>
              </a:rPr>
              <a:t>To share insight on the economic impact of Ohio Agriculture and for the 16 counties making up EODA.</a:t>
            </a:r>
          </a:p>
        </p:txBody>
      </p:sp>
      <p:pic>
        <p:nvPicPr>
          <p:cNvPr id="1026" name="Picture 2">
            <a:extLst>
              <a:ext uri="{FF2B5EF4-FFF2-40B4-BE49-F238E27FC236}">
                <a16:creationId xmlns:a16="http://schemas.microsoft.com/office/drawing/2014/main" id="{EE5F6730-D0E4-9CFF-27F8-AE8AE00F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0844" y="2394499"/>
            <a:ext cx="4369698" cy="189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0190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226D5-6B99-E1B7-A3BC-B5FD0F072E0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5248742-DA38-0C65-A335-86CBDE74E33F}"/>
              </a:ext>
            </a:extLst>
          </p:cNvPr>
          <p:cNvSpPr>
            <a:spLocks noGrp="1"/>
          </p:cNvSpPr>
          <p:nvPr>
            <p:ph type="title"/>
          </p:nvPr>
        </p:nvSpPr>
        <p:spPr/>
        <p:txBody>
          <a:bodyPr>
            <a:normAutofit/>
          </a:bodyPr>
          <a:lstStyle/>
          <a:p>
            <a:r>
              <a:rPr lang="en-US" dirty="0">
                <a:latin typeface="Buckeye Serif 2 Black" pitchFamily="2" charset="0"/>
                <a:ea typeface="Buckeye Serif 2 Black" pitchFamily="2" charset="0"/>
              </a:rPr>
              <a:t>Ohio Overall Analysis - 2026</a:t>
            </a:r>
          </a:p>
        </p:txBody>
      </p:sp>
      <p:sp>
        <p:nvSpPr>
          <p:cNvPr id="21" name="Text Placeholder 20">
            <a:extLst>
              <a:ext uri="{FF2B5EF4-FFF2-40B4-BE49-F238E27FC236}">
                <a16:creationId xmlns:a16="http://schemas.microsoft.com/office/drawing/2014/main" id="{54C7A07E-3336-EA84-CCEF-749F15ABBD39}"/>
              </a:ext>
            </a:extLst>
          </p:cNvPr>
          <p:cNvSpPr>
            <a:spLocks noGrp="1"/>
          </p:cNvSpPr>
          <p:nvPr>
            <p:ph type="body" sz="quarter" idx="4294967295"/>
          </p:nvPr>
        </p:nvSpPr>
        <p:spPr>
          <a:xfrm>
            <a:off x="838200" y="1922912"/>
            <a:ext cx="10913004" cy="3683004"/>
          </a:xfrm>
        </p:spPr>
        <p:txBody>
          <a:bodyPr/>
          <a:lstStyle/>
          <a:p>
            <a:pPr defTabSz="1219170"/>
            <a:r>
              <a:rPr lang="en-US" sz="3400" b="0" dirty="0">
                <a:solidFill>
                  <a:srgbClr val="292929"/>
                </a:solidFill>
                <a:latin typeface="Buckeye Sans"/>
              </a:rPr>
              <a:t>Ohio agricultural economic activity supports </a:t>
            </a:r>
            <a:r>
              <a:rPr lang="en-US" sz="3400" dirty="0">
                <a:solidFill>
                  <a:srgbClr val="292929"/>
                </a:solidFill>
                <a:latin typeface="Buckeye Sans"/>
              </a:rPr>
              <a:t>139,010 jobs </a:t>
            </a:r>
            <a:r>
              <a:rPr lang="en-US" sz="3400" b="0" dirty="0">
                <a:solidFill>
                  <a:srgbClr val="292929"/>
                </a:solidFill>
                <a:latin typeface="Buckeye Sans"/>
              </a:rPr>
              <a:t>earning </a:t>
            </a:r>
            <a:r>
              <a:rPr lang="en-US" sz="3400" dirty="0">
                <a:solidFill>
                  <a:srgbClr val="292929"/>
                </a:solidFill>
                <a:latin typeface="Buckeye Sans"/>
              </a:rPr>
              <a:t>$7.6 billion </a:t>
            </a:r>
            <a:r>
              <a:rPr lang="en-US" sz="3400" b="0" dirty="0">
                <a:solidFill>
                  <a:srgbClr val="292929"/>
                </a:solidFill>
                <a:latin typeface="Buckeye Sans"/>
              </a:rPr>
              <a:t>in labor income creating </a:t>
            </a:r>
            <a:r>
              <a:rPr lang="en-US" sz="3400" dirty="0">
                <a:solidFill>
                  <a:srgbClr val="292929"/>
                </a:solidFill>
                <a:latin typeface="Buckeye Sans"/>
              </a:rPr>
              <a:t>$13.7 billion </a:t>
            </a:r>
            <a:r>
              <a:rPr lang="en-US" sz="3400" b="0" dirty="0">
                <a:solidFill>
                  <a:srgbClr val="292929"/>
                </a:solidFill>
                <a:latin typeface="Buckeye Sans"/>
              </a:rPr>
              <a:t>of economic activity (GDP) and ripples to total output of </a:t>
            </a:r>
            <a:r>
              <a:rPr lang="en-US" sz="3400" dirty="0">
                <a:solidFill>
                  <a:srgbClr val="292929"/>
                </a:solidFill>
                <a:latin typeface="Buckeye Sans"/>
              </a:rPr>
              <a:t>$26.5 billon</a:t>
            </a:r>
            <a:r>
              <a:rPr lang="en-US" sz="3400" b="0" dirty="0">
                <a:solidFill>
                  <a:srgbClr val="292929"/>
                </a:solidFill>
                <a:latin typeface="Buckeye Sans"/>
              </a:rPr>
              <a:t>. </a:t>
            </a:r>
          </a:p>
          <a:p>
            <a:pPr defTabSz="1219170"/>
            <a:r>
              <a:rPr lang="en-US" sz="3400" b="0" dirty="0">
                <a:solidFill>
                  <a:srgbClr val="292929"/>
                </a:solidFill>
                <a:latin typeface="Buckeye Sans"/>
              </a:rPr>
              <a:t>This activity generates a combined tax revenue of </a:t>
            </a:r>
            <a:r>
              <a:rPr lang="en-US" sz="3400" dirty="0">
                <a:solidFill>
                  <a:srgbClr val="292929"/>
                </a:solidFill>
                <a:latin typeface="Buckeye Sans"/>
              </a:rPr>
              <a:t>$2.5 billion </a:t>
            </a:r>
            <a:r>
              <a:rPr lang="en-US" sz="3400" b="0" dirty="0">
                <a:solidFill>
                  <a:srgbClr val="292929"/>
                </a:solidFill>
                <a:latin typeface="Buckeye Sans"/>
              </a:rPr>
              <a:t>at the federal, state, and county levels. </a:t>
            </a:r>
          </a:p>
          <a:p>
            <a:pPr defTabSz="1219170"/>
            <a:r>
              <a:rPr lang="en-US" sz="3400" b="0" dirty="0">
                <a:solidFill>
                  <a:srgbClr val="292929"/>
                </a:solidFill>
                <a:latin typeface="Buckeye Sans"/>
              </a:rPr>
              <a:t>These figures are reported in 2026 dollar year. </a:t>
            </a:r>
            <a:endParaRPr lang="en-US" sz="3400" b="0" dirty="0">
              <a:solidFill>
                <a:prstClr val="black"/>
              </a:solidFill>
              <a:latin typeface="Buckeye Sans"/>
            </a:endParaRPr>
          </a:p>
        </p:txBody>
      </p:sp>
      <p:sp>
        <p:nvSpPr>
          <p:cNvPr id="3" name="TextBox 2">
            <a:extLst>
              <a:ext uri="{FF2B5EF4-FFF2-40B4-BE49-F238E27FC236}">
                <a16:creationId xmlns:a16="http://schemas.microsoft.com/office/drawing/2014/main" id="{CD177770-B83D-497B-C09A-0ABD4B48C47B}"/>
              </a:ext>
            </a:extLst>
          </p:cNvPr>
          <p:cNvSpPr txBox="1"/>
          <p:nvPr/>
        </p:nvSpPr>
        <p:spPr>
          <a:xfrm>
            <a:off x="946479" y="5759280"/>
            <a:ext cx="6588854"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444"/>
                </a:solidFill>
                <a:effectLst/>
                <a:uLnTx/>
                <a:uFillTx/>
                <a:latin typeface="Buckeye Sans"/>
                <a:ea typeface="Roboto" panose="02000000000000000000" pitchFamily="2" charset="0"/>
                <a:cs typeface="Arial" panose="020B0604020202020204" pitchFamily="34" charset="0"/>
              </a:rPr>
              <a:t>Source: IMPLAN – Nancy Bowen-Ellzey and Evelyn Morrison, OSU Extension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444"/>
              </a:solidFill>
              <a:effectLst/>
              <a:uLnTx/>
              <a:uFillTx/>
              <a:latin typeface="Buckeye Sans"/>
              <a:ea typeface="+mn-ea"/>
              <a:cs typeface="+mn-cs"/>
            </a:endParaRPr>
          </a:p>
        </p:txBody>
      </p:sp>
    </p:spTree>
    <p:extLst>
      <p:ext uri="{BB962C8B-B14F-4D97-AF65-F5344CB8AC3E}">
        <p14:creationId xmlns:p14="http://schemas.microsoft.com/office/powerpoint/2010/main" val="1323727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A3416-CCB0-E11E-A4D2-9D577F66312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ECA97AA-ECF6-4290-A30E-2238D65B250A}"/>
              </a:ext>
            </a:extLst>
          </p:cNvPr>
          <p:cNvSpPr>
            <a:spLocks noGrp="1"/>
          </p:cNvSpPr>
          <p:nvPr>
            <p:ph type="title"/>
          </p:nvPr>
        </p:nvSpPr>
        <p:spPr/>
        <p:txBody>
          <a:bodyPr>
            <a:normAutofit/>
          </a:bodyPr>
          <a:lstStyle/>
          <a:p>
            <a:r>
              <a:rPr lang="en-US" dirty="0"/>
              <a:t>Economic Indicators by Impact</a:t>
            </a:r>
          </a:p>
        </p:txBody>
      </p:sp>
      <p:graphicFrame>
        <p:nvGraphicFramePr>
          <p:cNvPr id="4" name="Table 0"/>
          <p:cNvGraphicFramePr>
            <a:graphicFrameLocks noGrp="1"/>
          </p:cNvGraphicFramePr>
          <p:nvPr>
            <p:extLst>
              <p:ext uri="{D42A27DB-BD31-4B8C-83A1-F6EECF244321}">
                <p14:modId xmlns:p14="http://schemas.microsoft.com/office/powerpoint/2010/main" val="1543556173"/>
              </p:ext>
            </p:extLst>
          </p:nvPr>
        </p:nvGraphicFramePr>
        <p:xfrm>
          <a:off x="397933" y="1769548"/>
          <a:ext cx="11582400" cy="3556000"/>
        </p:xfrm>
        <a:graphic>
          <a:graphicData uri="http://schemas.openxmlformats.org/drawingml/2006/table">
            <a:tbl>
              <a:tblPr/>
              <a:tblGrid>
                <a:gridCol w="1930400">
                  <a:extLst>
                    <a:ext uri="{9D8B030D-6E8A-4147-A177-3AD203B41FA5}">
                      <a16:colId xmlns:a16="http://schemas.microsoft.com/office/drawing/2014/main" val="20000"/>
                    </a:ext>
                  </a:extLst>
                </a:gridCol>
                <a:gridCol w="1930400">
                  <a:extLst>
                    <a:ext uri="{9D8B030D-6E8A-4147-A177-3AD203B41FA5}">
                      <a16:colId xmlns:a16="http://schemas.microsoft.com/office/drawing/2014/main" val="20001"/>
                    </a:ext>
                  </a:extLst>
                </a:gridCol>
                <a:gridCol w="1930400">
                  <a:extLst>
                    <a:ext uri="{9D8B030D-6E8A-4147-A177-3AD203B41FA5}">
                      <a16:colId xmlns:a16="http://schemas.microsoft.com/office/drawing/2014/main" val="20002"/>
                    </a:ext>
                  </a:extLst>
                </a:gridCol>
                <a:gridCol w="1930400">
                  <a:extLst>
                    <a:ext uri="{9D8B030D-6E8A-4147-A177-3AD203B41FA5}">
                      <a16:colId xmlns:a16="http://schemas.microsoft.com/office/drawing/2014/main" val="20003"/>
                    </a:ext>
                  </a:extLst>
                </a:gridCol>
                <a:gridCol w="1930400">
                  <a:extLst>
                    <a:ext uri="{9D8B030D-6E8A-4147-A177-3AD203B41FA5}">
                      <a16:colId xmlns:a16="http://schemas.microsoft.com/office/drawing/2014/main" val="20004"/>
                    </a:ext>
                  </a:extLst>
                </a:gridCol>
                <a:gridCol w="1930400">
                  <a:extLst>
                    <a:ext uri="{9D8B030D-6E8A-4147-A177-3AD203B41FA5}">
                      <a16:colId xmlns:a16="http://schemas.microsoft.com/office/drawing/2014/main" val="20005"/>
                    </a:ext>
                  </a:extLst>
                </a:gridCol>
              </a:tblGrid>
              <a:tr h="711200">
                <a:tc>
                  <a:txBody>
                    <a:bodyPr/>
                    <a:lstStyle/>
                    <a:p>
                      <a:pPr marL="0" indent="0">
                        <a:buNone/>
                      </a:pPr>
                      <a:r>
                        <a:rPr lang="en-US" sz="2000" b="1" dirty="0">
                          <a:solidFill>
                            <a:srgbClr val="292929"/>
                          </a:solidFill>
                          <a:latin typeface="Buckeye Sans"/>
                          <a:ea typeface="Montserrat SemiBold" pitchFamily="34" charset="-122"/>
                          <a:cs typeface="Montserrat SemiBold" pitchFamily="34" charset="-120"/>
                        </a:rPr>
                        <a:t>Effect Type</a:t>
                      </a:r>
                      <a:endParaRPr lang="en-US" sz="2000" b="1"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2000" b="1" dirty="0">
                          <a:solidFill>
                            <a:srgbClr val="292929"/>
                          </a:solidFill>
                          <a:latin typeface="Buckeye Sans"/>
                          <a:ea typeface="Montserrat SemiBold" pitchFamily="34" charset="-122"/>
                          <a:cs typeface="Montserrat SemiBold" pitchFamily="34" charset="-120"/>
                        </a:rPr>
                        <a:t>Employment</a:t>
                      </a:r>
                      <a:endParaRPr lang="en-US" sz="2000" b="1"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2000" b="1" dirty="0">
                          <a:solidFill>
                            <a:srgbClr val="292929"/>
                          </a:solidFill>
                          <a:latin typeface="Buckeye Sans"/>
                          <a:ea typeface="Montserrat SemiBold" pitchFamily="34" charset="-122"/>
                          <a:cs typeface="Montserrat SemiBold" pitchFamily="34" charset="-120"/>
                        </a:rPr>
                        <a:t>Labor Income</a:t>
                      </a:r>
                      <a:endParaRPr lang="en-US" sz="2000" b="1"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2000" b="1" dirty="0">
                          <a:solidFill>
                            <a:srgbClr val="292929"/>
                          </a:solidFill>
                          <a:latin typeface="Buckeye Sans"/>
                          <a:ea typeface="Montserrat SemiBold" pitchFamily="34" charset="-122"/>
                          <a:cs typeface="Montserrat SemiBold" pitchFamily="34" charset="-120"/>
                        </a:rPr>
                        <a:t>Value Added</a:t>
                      </a:r>
                      <a:endParaRPr lang="en-US" sz="2000" b="1"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2000" b="1" dirty="0">
                          <a:solidFill>
                            <a:srgbClr val="292929"/>
                          </a:solidFill>
                          <a:latin typeface="Buckeye Sans"/>
                          <a:ea typeface="Montserrat SemiBold" pitchFamily="34" charset="-122"/>
                          <a:cs typeface="Montserrat SemiBold" pitchFamily="34" charset="-120"/>
                        </a:rPr>
                        <a:t>Output</a:t>
                      </a:r>
                      <a:endParaRPr lang="en-US" sz="2000" b="1"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2000" b="1" dirty="0">
                          <a:solidFill>
                            <a:srgbClr val="292929"/>
                          </a:solidFill>
                          <a:latin typeface="Buckeye Sans"/>
                          <a:ea typeface="Montserrat SemiBold" pitchFamily="34" charset="-122"/>
                          <a:cs typeface="Montserrat SemiBold" pitchFamily="34" charset="-120"/>
                        </a:rPr>
                        <a:t>Tax Revenue</a:t>
                      </a:r>
                      <a:endParaRPr lang="en-US" sz="2000" b="1"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10000"/>
                  </a:ext>
                </a:extLst>
              </a:tr>
              <a:tr h="711200">
                <a:tc>
                  <a:txBody>
                    <a:bodyPr/>
                    <a:lstStyle/>
                    <a:p>
                      <a:pPr marL="0" indent="0">
                        <a:buNone/>
                      </a:pPr>
                      <a:r>
                        <a:rPr lang="en-US" sz="1900" dirty="0">
                          <a:solidFill>
                            <a:srgbClr val="292929"/>
                          </a:solidFill>
                          <a:latin typeface="Buckeye Sans"/>
                        </a:rPr>
                        <a:t>1 - Direct</a:t>
                      </a:r>
                      <a:endParaRPr lang="en-US" sz="1900" dirty="0">
                        <a:latin typeface="Buckeye Sans"/>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Buckeye Sans"/>
                        </a:rPr>
                        <a:t>97,714.954</a:t>
                      </a:r>
                      <a:endParaRPr lang="en-US" sz="1900" dirty="0">
                        <a:latin typeface="Buckeye Sans"/>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Buckeye Sans"/>
                        </a:rPr>
                        <a:t>$4,815,309,763</a:t>
                      </a:r>
                      <a:endParaRPr lang="en-US" sz="1900" dirty="0">
                        <a:latin typeface="Buckeye Sans"/>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Buckeye Sans"/>
                        </a:rPr>
                        <a:t>$8,187,006,788</a:t>
                      </a:r>
                      <a:endParaRPr lang="en-US" sz="1900" dirty="0">
                        <a:latin typeface="Buckeye Sans"/>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Buckeye Sans"/>
                        </a:rPr>
                        <a:t>$16,026,573,601</a:t>
                      </a:r>
                      <a:endParaRPr lang="en-US" sz="1900" dirty="0">
                        <a:latin typeface="Buckeye Sans"/>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Buckeye Sans"/>
                        </a:rPr>
                        <a:t>$1,293,760,503</a:t>
                      </a:r>
                      <a:endParaRPr lang="en-US" sz="1900" dirty="0">
                        <a:latin typeface="Buckeye Sans"/>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extLst>
                  <a:ext uri="{0D108BD9-81ED-4DB2-BD59-A6C34878D82A}">
                    <a16:rowId xmlns:a16="http://schemas.microsoft.com/office/drawing/2014/main" val="10001"/>
                  </a:ext>
                </a:extLst>
              </a:tr>
              <a:tr h="711200">
                <a:tc>
                  <a:txBody>
                    <a:bodyPr/>
                    <a:lstStyle/>
                    <a:p>
                      <a:pPr marL="0" indent="0">
                        <a:buNone/>
                      </a:pPr>
                      <a:r>
                        <a:rPr lang="en-US" sz="1900" dirty="0">
                          <a:solidFill>
                            <a:srgbClr val="292929"/>
                          </a:solidFill>
                          <a:latin typeface="Buckeye Sans"/>
                        </a:rPr>
                        <a:t>2 - Indirect</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0" cap="flat" cmpd="sng" algn="ctr">
                      <a:noFill/>
                    </a:lnB>
                  </a:tcPr>
                </a:tc>
                <a:tc>
                  <a:txBody>
                    <a:bodyPr/>
                    <a:lstStyle/>
                    <a:p>
                      <a:pPr marL="0" indent="0">
                        <a:buNone/>
                      </a:pPr>
                      <a:r>
                        <a:rPr lang="en-US" sz="1900" dirty="0">
                          <a:solidFill>
                            <a:srgbClr val="292929"/>
                          </a:solidFill>
                          <a:latin typeface="Buckeye Sans"/>
                        </a:rPr>
                        <a:t>13,417.54</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0" cap="flat" cmpd="sng" algn="ctr">
                      <a:noFill/>
                    </a:lnB>
                  </a:tcPr>
                </a:tc>
                <a:tc>
                  <a:txBody>
                    <a:bodyPr/>
                    <a:lstStyle/>
                    <a:p>
                      <a:pPr marL="0" indent="0">
                        <a:buNone/>
                      </a:pPr>
                      <a:r>
                        <a:rPr lang="en-US" sz="1900" dirty="0">
                          <a:solidFill>
                            <a:srgbClr val="292929"/>
                          </a:solidFill>
                          <a:latin typeface="Buckeye Sans"/>
                        </a:rPr>
                        <a:t>$1,101,071,897</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0" cap="flat" cmpd="sng" algn="ctr">
                      <a:noFill/>
                    </a:lnB>
                  </a:tcPr>
                </a:tc>
                <a:tc>
                  <a:txBody>
                    <a:bodyPr/>
                    <a:lstStyle/>
                    <a:p>
                      <a:pPr marL="0" indent="0">
                        <a:buNone/>
                      </a:pPr>
                      <a:r>
                        <a:rPr lang="en-US" sz="1900" dirty="0">
                          <a:solidFill>
                            <a:srgbClr val="292929"/>
                          </a:solidFill>
                          <a:latin typeface="Buckeye Sans"/>
                        </a:rPr>
                        <a:t>$2,244,679,978</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0" cap="flat" cmpd="sng" algn="ctr">
                      <a:noFill/>
                    </a:lnB>
                  </a:tcPr>
                </a:tc>
                <a:tc>
                  <a:txBody>
                    <a:bodyPr/>
                    <a:lstStyle/>
                    <a:p>
                      <a:pPr marL="0" indent="0">
                        <a:buNone/>
                      </a:pPr>
                      <a:r>
                        <a:rPr lang="en-US" sz="1900" dirty="0">
                          <a:solidFill>
                            <a:srgbClr val="292929"/>
                          </a:solidFill>
                          <a:latin typeface="Buckeye Sans"/>
                        </a:rPr>
                        <a:t>$5,134,984,882</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0" cap="flat" cmpd="sng" algn="ctr">
                      <a:noFill/>
                    </a:lnB>
                  </a:tcPr>
                </a:tc>
                <a:tc>
                  <a:txBody>
                    <a:bodyPr/>
                    <a:lstStyle/>
                    <a:p>
                      <a:pPr marL="0" indent="0">
                        <a:buNone/>
                      </a:pPr>
                      <a:r>
                        <a:rPr lang="en-US" sz="1900" dirty="0">
                          <a:solidFill>
                            <a:srgbClr val="292929"/>
                          </a:solidFill>
                          <a:latin typeface="Buckeye Sans"/>
                        </a:rPr>
                        <a:t>$521,984,807</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0" cap="flat" cmpd="sng" algn="ctr">
                      <a:noFill/>
                    </a:lnB>
                  </a:tcPr>
                </a:tc>
                <a:extLst>
                  <a:ext uri="{0D108BD9-81ED-4DB2-BD59-A6C34878D82A}">
                    <a16:rowId xmlns:a16="http://schemas.microsoft.com/office/drawing/2014/main" val="10002"/>
                  </a:ext>
                </a:extLst>
              </a:tr>
              <a:tr h="711200">
                <a:tc>
                  <a:txBody>
                    <a:bodyPr/>
                    <a:lstStyle/>
                    <a:p>
                      <a:pPr marL="0" indent="0">
                        <a:buNone/>
                      </a:pPr>
                      <a:r>
                        <a:rPr lang="en-US" sz="1900" dirty="0">
                          <a:solidFill>
                            <a:srgbClr val="292929"/>
                          </a:solidFill>
                          <a:latin typeface="Buckeye Sans"/>
                        </a:rPr>
                        <a:t>3 - Induced</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Buckeye Sans"/>
                        </a:rPr>
                        <a:t>27,877.298</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Buckeye Sans"/>
                        </a:rPr>
                        <a:t>$1,662,395,805</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Buckeye Sans"/>
                        </a:rPr>
                        <a:t>$3,230,799,254</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Buckeye Sans"/>
                        </a:rPr>
                        <a:t>$5,340,076,780</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Buckeye Sans"/>
                        </a:rPr>
                        <a:t>$704,389,067</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10003"/>
                  </a:ext>
                </a:extLst>
              </a:tr>
              <a:tr h="711200">
                <a:tc>
                  <a:txBody>
                    <a:bodyPr/>
                    <a:lstStyle/>
                    <a:p>
                      <a:pPr marL="0" indent="0">
                        <a:buNone/>
                      </a:pPr>
                      <a:r>
                        <a:rPr lang="en-US" sz="1900" dirty="0">
                          <a:solidFill>
                            <a:srgbClr val="292929"/>
                          </a:solidFill>
                          <a:latin typeface="Buckeye Sans"/>
                          <a:ea typeface="Montserrat SemiBold" pitchFamily="34" charset="-122"/>
                          <a:cs typeface="Montserrat SemiBold" pitchFamily="34" charset="-120"/>
                        </a:rPr>
                        <a:t>Totals</a:t>
                      </a:r>
                      <a:endParaRPr lang="en-US" sz="19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Buckeye Sans"/>
                          <a:ea typeface="Montserrat SemiBold" pitchFamily="34" charset="-122"/>
                          <a:cs typeface="Montserrat SemiBold" pitchFamily="34" charset="-120"/>
                        </a:rPr>
                        <a:t>139,009.792</a:t>
                      </a:r>
                      <a:endParaRPr lang="en-US" sz="19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Buckeye Sans"/>
                          <a:ea typeface="Montserrat SemiBold" pitchFamily="34" charset="-122"/>
                          <a:cs typeface="Montserrat SemiBold" pitchFamily="34" charset="-120"/>
                        </a:rPr>
                        <a:t>$7,578,777,466</a:t>
                      </a:r>
                      <a:endParaRPr lang="en-US" sz="19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Buckeye Sans"/>
                          <a:ea typeface="Montserrat SemiBold" pitchFamily="34" charset="-122"/>
                          <a:cs typeface="Montserrat SemiBold" pitchFamily="34" charset="-120"/>
                        </a:rPr>
                        <a:t>$13,662,486,020</a:t>
                      </a:r>
                      <a:endParaRPr lang="en-US" sz="19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Buckeye Sans"/>
                          <a:ea typeface="Montserrat SemiBold" pitchFamily="34" charset="-122"/>
                          <a:cs typeface="Montserrat SemiBold" pitchFamily="34" charset="-120"/>
                        </a:rPr>
                        <a:t>$26,501,635,263</a:t>
                      </a:r>
                      <a:endParaRPr lang="en-US" sz="19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Buckeye Sans"/>
                          <a:ea typeface="Montserrat SemiBold" pitchFamily="34" charset="-122"/>
                          <a:cs typeface="Montserrat SemiBold" pitchFamily="34" charset="-120"/>
                        </a:rPr>
                        <a:t>$2,520,134,378</a:t>
                      </a:r>
                      <a:endParaRPr lang="en-US" sz="19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C086B05D-923E-E589-C4B5-40CF8BE4DCDA}"/>
              </a:ext>
            </a:extLst>
          </p:cNvPr>
          <p:cNvSpPr txBox="1"/>
          <p:nvPr/>
        </p:nvSpPr>
        <p:spPr>
          <a:xfrm>
            <a:off x="599346" y="5715000"/>
            <a:ext cx="6588854"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444"/>
                </a:solidFill>
                <a:effectLst/>
                <a:uLnTx/>
                <a:uFillTx/>
                <a:latin typeface="Buckeye Sans"/>
                <a:ea typeface="Roboto" panose="02000000000000000000" pitchFamily="2" charset="0"/>
                <a:cs typeface="Arial" panose="020B0604020202020204" pitchFamily="34" charset="0"/>
              </a:rPr>
              <a:t>Source: IMPLAN – Nancy Bowen-Ellzey and Evelyn Morrison, OSU Extension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444"/>
              </a:solidFill>
              <a:effectLst/>
              <a:uLnTx/>
              <a:uFillTx/>
              <a:latin typeface="Buckeye Sans"/>
              <a:ea typeface="+mn-ea"/>
              <a:cs typeface="+mn-cs"/>
            </a:endParaRPr>
          </a:p>
        </p:txBody>
      </p:sp>
    </p:spTree>
    <p:extLst>
      <p:ext uri="{BB962C8B-B14F-4D97-AF65-F5344CB8AC3E}">
        <p14:creationId xmlns:p14="http://schemas.microsoft.com/office/powerpoint/2010/main" val="724498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90BA7-ED2D-C9D1-43CE-01DF9F420DCF}"/>
            </a:ext>
          </a:extLst>
        </p:cNvPr>
        <p:cNvGrpSpPr/>
        <p:nvPr/>
      </p:nvGrpSpPr>
      <p:grpSpPr>
        <a:xfrm>
          <a:off x="0" y="0"/>
          <a:ext cx="0" cy="0"/>
          <a:chOff x="0" y="0"/>
          <a:chExt cx="0" cy="0"/>
        </a:xfrm>
      </p:grpSpPr>
      <p:sp>
        <p:nvSpPr>
          <p:cNvPr id="5" name="Text 2">
            <a:extLst>
              <a:ext uri="{FF2B5EF4-FFF2-40B4-BE49-F238E27FC236}">
                <a16:creationId xmlns:a16="http://schemas.microsoft.com/office/drawing/2014/main" id="{20BA1FDB-1031-E425-31EC-82095CB8DA84}"/>
              </a:ext>
            </a:extLst>
          </p:cNvPr>
          <p:cNvSpPr/>
          <p:nvPr/>
        </p:nvSpPr>
        <p:spPr>
          <a:xfrm>
            <a:off x="575732" y="1274234"/>
            <a:ext cx="3471333" cy="1651000"/>
          </a:xfrm>
          <a:prstGeom prst="roundRect">
            <a:avLst>
              <a:gd name="adj" fmla="val 5569"/>
            </a:avLst>
          </a:prstGeom>
          <a:solidFill>
            <a:schemeClr val="bg1">
              <a:lumMod val="85000"/>
            </a:schemeClr>
          </a:solidFill>
          <a:ln/>
        </p:spPr>
        <p:txBody>
          <a:bodyPr wrap="square" lIns="270933" tIns="270933" rIns="270933" bIns="270933"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$26,501,635,263</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ontserrat SemiBold" pitchFamily="34" charset="-122"/>
                <a:cs typeface="Montserrat SemiBold" pitchFamily="34" charset="-120"/>
              </a:rPr>
              <a:t>Output</a:t>
            </a:r>
            <a:endParaRPr kumimoji="0" lang="en-US" sz="2300" b="1" i="0" u="none" strike="noStrike" kern="1200" cap="none" spc="0" normalizeH="0" baseline="0" noProof="0" dirty="0">
              <a:ln>
                <a:noFill/>
              </a:ln>
              <a:solidFill>
                <a:srgbClr val="C00000"/>
              </a:solidFill>
              <a:effectLst/>
              <a:uLnTx/>
              <a:uFillTx/>
              <a:latin typeface="Buckeye Sans"/>
              <a:ea typeface="+mn-ea"/>
              <a:cs typeface="+mn-cs"/>
            </a:endParaRPr>
          </a:p>
        </p:txBody>
      </p:sp>
      <p:sp>
        <p:nvSpPr>
          <p:cNvPr id="6" name="Text 3">
            <a:extLst>
              <a:ext uri="{FF2B5EF4-FFF2-40B4-BE49-F238E27FC236}">
                <a16:creationId xmlns:a16="http://schemas.microsoft.com/office/drawing/2014/main" id="{DA94B01B-2398-B55F-CDFB-0796800809AA}"/>
              </a:ext>
            </a:extLst>
          </p:cNvPr>
          <p:cNvSpPr/>
          <p:nvPr/>
        </p:nvSpPr>
        <p:spPr>
          <a:xfrm>
            <a:off x="2506133" y="3208868"/>
            <a:ext cx="3471333" cy="1651000"/>
          </a:xfrm>
          <a:prstGeom prst="roundRect">
            <a:avLst>
              <a:gd name="adj" fmla="val 5569"/>
            </a:avLst>
          </a:prstGeom>
          <a:solidFill>
            <a:schemeClr val="bg1">
              <a:lumMod val="85000"/>
            </a:schemeClr>
          </a:solidFill>
          <a:ln/>
        </p:spPr>
        <p:txBody>
          <a:bodyPr wrap="square" lIns="270933" tIns="270933" rIns="270933" bIns="270933"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139,010</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ontserrat SemiBold" pitchFamily="34" charset="-122"/>
                <a:cs typeface="Montserrat SemiBold" pitchFamily="34" charset="-120"/>
              </a:rPr>
              <a:t>Employment</a:t>
            </a:r>
            <a:endParaRPr kumimoji="0" lang="en-US" sz="2300" b="1" i="0" u="none" strike="noStrike" kern="1200" cap="none" spc="0" normalizeH="0" baseline="0" noProof="0" dirty="0">
              <a:ln>
                <a:noFill/>
              </a:ln>
              <a:solidFill>
                <a:srgbClr val="C00000"/>
              </a:solidFill>
              <a:effectLst/>
              <a:uLnTx/>
              <a:uFillTx/>
              <a:latin typeface="Buckeye Sans"/>
              <a:ea typeface="+mn-ea"/>
              <a:cs typeface="+mn-cs"/>
            </a:endParaRPr>
          </a:p>
        </p:txBody>
      </p:sp>
      <p:sp>
        <p:nvSpPr>
          <p:cNvPr id="7" name="Text 4">
            <a:extLst>
              <a:ext uri="{FF2B5EF4-FFF2-40B4-BE49-F238E27FC236}">
                <a16:creationId xmlns:a16="http://schemas.microsoft.com/office/drawing/2014/main" id="{24DB87B3-5C16-BAFB-0493-B3634394B4A3}"/>
              </a:ext>
            </a:extLst>
          </p:cNvPr>
          <p:cNvSpPr/>
          <p:nvPr/>
        </p:nvSpPr>
        <p:spPr>
          <a:xfrm>
            <a:off x="6874933" y="3208868"/>
            <a:ext cx="3471333" cy="1651000"/>
          </a:xfrm>
          <a:prstGeom prst="roundRect">
            <a:avLst>
              <a:gd name="adj" fmla="val 5569"/>
            </a:avLst>
          </a:prstGeom>
          <a:solidFill>
            <a:schemeClr val="bg1">
              <a:lumMod val="85000"/>
            </a:schemeClr>
          </a:solidFill>
          <a:ln/>
        </p:spPr>
        <p:txBody>
          <a:bodyPr wrap="square" lIns="270933" tIns="270933" rIns="270933" bIns="270933"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$7,578,777,466</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ontserrat SemiBold" pitchFamily="34" charset="-122"/>
                <a:cs typeface="Montserrat SemiBold" pitchFamily="34" charset="-120"/>
              </a:rPr>
              <a:t>Labor Income</a:t>
            </a:r>
            <a:endParaRPr kumimoji="0" lang="en-US" sz="2300" b="1" i="0" u="none" strike="noStrike" kern="1200" cap="none" spc="0" normalizeH="0" baseline="0" noProof="0" dirty="0">
              <a:ln>
                <a:noFill/>
              </a:ln>
              <a:solidFill>
                <a:srgbClr val="C00000"/>
              </a:solidFill>
              <a:effectLst/>
              <a:uLnTx/>
              <a:uFillTx/>
              <a:latin typeface="Buckeye Sans"/>
              <a:ea typeface="+mn-ea"/>
              <a:cs typeface="+mn-cs"/>
            </a:endParaRPr>
          </a:p>
        </p:txBody>
      </p:sp>
      <p:sp>
        <p:nvSpPr>
          <p:cNvPr id="8" name="Text 5">
            <a:extLst>
              <a:ext uri="{FF2B5EF4-FFF2-40B4-BE49-F238E27FC236}">
                <a16:creationId xmlns:a16="http://schemas.microsoft.com/office/drawing/2014/main" id="{84FACEF5-AEC9-F23F-0672-88F740DD0014}"/>
              </a:ext>
            </a:extLst>
          </p:cNvPr>
          <p:cNvSpPr/>
          <p:nvPr/>
        </p:nvSpPr>
        <p:spPr>
          <a:xfrm>
            <a:off x="4457700" y="1274234"/>
            <a:ext cx="3471333" cy="1651000"/>
          </a:xfrm>
          <a:prstGeom prst="roundRect">
            <a:avLst>
              <a:gd name="adj" fmla="val 5569"/>
            </a:avLst>
          </a:prstGeom>
          <a:solidFill>
            <a:schemeClr val="bg1">
              <a:lumMod val="85000"/>
            </a:schemeClr>
          </a:solidFill>
          <a:ln/>
        </p:spPr>
        <p:txBody>
          <a:bodyPr wrap="square" lIns="270933" tIns="270933" rIns="270933" bIns="270933"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$13,662,486,020</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ontserrat SemiBold" pitchFamily="34" charset="-122"/>
                <a:cs typeface="Montserrat SemiBold" pitchFamily="34" charset="-120"/>
              </a:rPr>
              <a:t>Contribution to GDP</a:t>
            </a:r>
            <a:endParaRPr kumimoji="0" lang="en-US" sz="2300" b="1" i="0" u="none" strike="noStrike" kern="1200" cap="none" spc="0" normalizeH="0" baseline="0" noProof="0" dirty="0">
              <a:ln>
                <a:noFill/>
              </a:ln>
              <a:solidFill>
                <a:srgbClr val="C00000"/>
              </a:solidFill>
              <a:effectLst/>
              <a:uLnTx/>
              <a:uFillTx/>
              <a:latin typeface="Buckeye Sans"/>
              <a:ea typeface="+mn-ea"/>
              <a:cs typeface="+mn-cs"/>
            </a:endParaRPr>
          </a:p>
        </p:txBody>
      </p:sp>
      <p:sp>
        <p:nvSpPr>
          <p:cNvPr id="9" name="Text 6">
            <a:extLst>
              <a:ext uri="{FF2B5EF4-FFF2-40B4-BE49-F238E27FC236}">
                <a16:creationId xmlns:a16="http://schemas.microsoft.com/office/drawing/2014/main" id="{495A5D08-DD85-F17F-B322-752BA0ADF9DD}"/>
              </a:ext>
            </a:extLst>
          </p:cNvPr>
          <p:cNvSpPr/>
          <p:nvPr/>
        </p:nvSpPr>
        <p:spPr>
          <a:xfrm>
            <a:off x="8339668" y="1299635"/>
            <a:ext cx="3471333" cy="1651000"/>
          </a:xfrm>
          <a:prstGeom prst="roundRect">
            <a:avLst>
              <a:gd name="adj" fmla="val 5569"/>
            </a:avLst>
          </a:prstGeom>
          <a:solidFill>
            <a:schemeClr val="bg1">
              <a:lumMod val="85000"/>
            </a:schemeClr>
          </a:solidFill>
          <a:ln/>
        </p:spPr>
        <p:txBody>
          <a:bodyPr wrap="square" lIns="270933" tIns="270933" rIns="270933" bIns="270933"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$2,520,134,378</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ontserrat SemiBold" pitchFamily="34" charset="-122"/>
                <a:cs typeface="Montserrat SemiBold" pitchFamily="34" charset="-120"/>
              </a:rPr>
              <a:t>Tax Revenue</a:t>
            </a:r>
            <a:endParaRPr kumimoji="0" lang="en-US" sz="2300" b="1" i="0" u="none" strike="noStrike" kern="1200" cap="none" spc="0" normalizeH="0" baseline="0" noProof="0" dirty="0">
              <a:ln>
                <a:noFill/>
              </a:ln>
              <a:solidFill>
                <a:srgbClr val="C00000"/>
              </a:solidFill>
              <a:effectLst/>
              <a:uLnTx/>
              <a:uFillTx/>
              <a:latin typeface="Buckeye Sans"/>
              <a:ea typeface="+mn-ea"/>
              <a:cs typeface="+mn-cs"/>
            </a:endParaRPr>
          </a:p>
        </p:txBody>
      </p:sp>
      <p:sp>
        <p:nvSpPr>
          <p:cNvPr id="11" name="Text 8">
            <a:extLst>
              <a:ext uri="{FF2B5EF4-FFF2-40B4-BE49-F238E27FC236}">
                <a16:creationId xmlns:a16="http://schemas.microsoft.com/office/drawing/2014/main" id="{6FD92E73-1EDD-552B-31D9-A33ACF7C430B}"/>
              </a:ext>
            </a:extLst>
          </p:cNvPr>
          <p:cNvSpPr/>
          <p:nvPr/>
        </p:nvSpPr>
        <p:spPr>
          <a:xfrm>
            <a:off x="575732" y="4228184"/>
            <a:ext cx="11582400" cy="1600200"/>
          </a:xfrm>
          <a:prstGeom prst="roundRect">
            <a:avLst>
              <a:gd name="adj" fmla="val 4611"/>
            </a:avLst>
          </a:prstGeom>
          <a:noFill/>
          <a:ln w="6350">
            <a:solidFill>
              <a:srgbClr val="C9C9C9"/>
            </a:solidFill>
          </a:ln>
        </p:spPr>
        <p:txBody>
          <a:bodyPr wrap="square" lIns="228600" tIns="609600" rIns="228600" bIns="228600" rtlCol="0" anchor="t">
            <a:noAutofit/>
          </a:bodyPr>
          <a:lstStyle/>
          <a:p>
            <a:r>
              <a:rPr lang="en-US" sz="2400" dirty="0">
                <a:solidFill>
                  <a:srgbClr val="292929"/>
                </a:solidFill>
              </a:rPr>
              <a:t>Ohio agricultural economic activity supports 139,010 jobs earning $7.6 billion in labor income and creates a value of $13.7 billion. Economic activity in this segment of the analysis generates a combined tax revenue of $2.5 billion at the federal, state, and county level. These figures are reported in 2026 dollar year. </a:t>
            </a:r>
            <a:endParaRPr lang="en-US" sz="2400" dirty="0"/>
          </a:p>
        </p:txBody>
      </p:sp>
      <p:sp>
        <p:nvSpPr>
          <p:cNvPr id="3" name="TextBox 2">
            <a:extLst>
              <a:ext uri="{FF2B5EF4-FFF2-40B4-BE49-F238E27FC236}">
                <a16:creationId xmlns:a16="http://schemas.microsoft.com/office/drawing/2014/main" id="{C5722531-D980-8167-4796-36DB9202DA03}"/>
              </a:ext>
            </a:extLst>
          </p:cNvPr>
          <p:cNvSpPr txBox="1"/>
          <p:nvPr/>
        </p:nvSpPr>
        <p:spPr>
          <a:xfrm>
            <a:off x="2197100" y="423333"/>
            <a:ext cx="8610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14444"/>
                </a:solidFill>
                <a:effectLst/>
                <a:uLnTx/>
                <a:uFillTx/>
                <a:latin typeface="Buckeye Serif Black"/>
                <a:ea typeface="+mn-ea"/>
                <a:cs typeface="+mn-cs"/>
              </a:rPr>
              <a:t>Overall Analysis - 2026</a:t>
            </a:r>
          </a:p>
        </p:txBody>
      </p:sp>
    </p:spTree>
    <p:extLst>
      <p:ext uri="{BB962C8B-B14F-4D97-AF65-F5344CB8AC3E}">
        <p14:creationId xmlns:p14="http://schemas.microsoft.com/office/powerpoint/2010/main" val="1281298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3D0E8-FB18-97CD-AA99-64C37FADC8A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38ACED0-253F-62F3-029E-8246D1B35638}"/>
              </a:ext>
            </a:extLst>
          </p:cNvPr>
          <p:cNvSpPr>
            <a:spLocks noGrp="1"/>
          </p:cNvSpPr>
          <p:nvPr>
            <p:ph type="title"/>
          </p:nvPr>
        </p:nvSpPr>
        <p:spPr/>
        <p:txBody>
          <a:bodyPr>
            <a:normAutofit/>
          </a:bodyPr>
          <a:lstStyle/>
          <a:p>
            <a:r>
              <a:rPr lang="en-US" dirty="0">
                <a:latin typeface="Buckeye Serif 2 Black" pitchFamily="2" charset="0"/>
                <a:ea typeface="Buckeye Serif 2 Black" pitchFamily="2" charset="0"/>
              </a:rPr>
              <a:t>Tax Results</a:t>
            </a:r>
          </a:p>
        </p:txBody>
      </p:sp>
      <p:graphicFrame>
        <p:nvGraphicFramePr>
          <p:cNvPr id="5" name="Table 0"/>
          <p:cNvGraphicFramePr>
            <a:graphicFrameLocks noGrp="1"/>
          </p:cNvGraphicFramePr>
          <p:nvPr>
            <p:extLst>
              <p:ext uri="{D42A27DB-BD31-4B8C-83A1-F6EECF244321}">
                <p14:modId xmlns:p14="http://schemas.microsoft.com/office/powerpoint/2010/main" val="2028107274"/>
              </p:ext>
            </p:extLst>
          </p:nvPr>
        </p:nvGraphicFramePr>
        <p:xfrm>
          <a:off x="203201" y="1727222"/>
          <a:ext cx="11878734" cy="4032056"/>
        </p:xfrm>
        <a:graphic>
          <a:graphicData uri="http://schemas.openxmlformats.org/drawingml/2006/table">
            <a:tbl>
              <a:tblPr/>
              <a:tblGrid>
                <a:gridCol w="1696962">
                  <a:extLst>
                    <a:ext uri="{9D8B030D-6E8A-4147-A177-3AD203B41FA5}">
                      <a16:colId xmlns:a16="http://schemas.microsoft.com/office/drawing/2014/main" val="20000"/>
                    </a:ext>
                  </a:extLst>
                </a:gridCol>
                <a:gridCol w="1696962">
                  <a:extLst>
                    <a:ext uri="{9D8B030D-6E8A-4147-A177-3AD203B41FA5}">
                      <a16:colId xmlns:a16="http://schemas.microsoft.com/office/drawing/2014/main" val="20001"/>
                    </a:ext>
                  </a:extLst>
                </a:gridCol>
                <a:gridCol w="1696962">
                  <a:extLst>
                    <a:ext uri="{9D8B030D-6E8A-4147-A177-3AD203B41FA5}">
                      <a16:colId xmlns:a16="http://schemas.microsoft.com/office/drawing/2014/main" val="20002"/>
                    </a:ext>
                  </a:extLst>
                </a:gridCol>
                <a:gridCol w="1696962">
                  <a:extLst>
                    <a:ext uri="{9D8B030D-6E8A-4147-A177-3AD203B41FA5}">
                      <a16:colId xmlns:a16="http://schemas.microsoft.com/office/drawing/2014/main" val="20003"/>
                    </a:ext>
                  </a:extLst>
                </a:gridCol>
                <a:gridCol w="1696962">
                  <a:extLst>
                    <a:ext uri="{9D8B030D-6E8A-4147-A177-3AD203B41FA5}">
                      <a16:colId xmlns:a16="http://schemas.microsoft.com/office/drawing/2014/main" val="20004"/>
                    </a:ext>
                  </a:extLst>
                </a:gridCol>
                <a:gridCol w="1696962">
                  <a:extLst>
                    <a:ext uri="{9D8B030D-6E8A-4147-A177-3AD203B41FA5}">
                      <a16:colId xmlns:a16="http://schemas.microsoft.com/office/drawing/2014/main" val="20005"/>
                    </a:ext>
                  </a:extLst>
                </a:gridCol>
                <a:gridCol w="1696962">
                  <a:extLst>
                    <a:ext uri="{9D8B030D-6E8A-4147-A177-3AD203B41FA5}">
                      <a16:colId xmlns:a16="http://schemas.microsoft.com/office/drawing/2014/main" val="20006"/>
                    </a:ext>
                  </a:extLst>
                </a:gridCol>
              </a:tblGrid>
              <a:tr h="1041392">
                <a:tc>
                  <a:txBody>
                    <a:bodyPr/>
                    <a:lstStyle/>
                    <a:p>
                      <a:pPr marL="0" indent="0" algn="ctr">
                        <a:buNone/>
                      </a:pPr>
                      <a:r>
                        <a:rPr lang="en-US" sz="1900" b="1" dirty="0">
                          <a:solidFill>
                            <a:srgbClr val="292929"/>
                          </a:solidFill>
                          <a:latin typeface="Buckeye Sans"/>
                          <a:ea typeface="Montserrat SemiBold" pitchFamily="34" charset="-122"/>
                          <a:cs typeface="Montserrat SemiBold" pitchFamily="34" charset="-120"/>
                        </a:rPr>
                        <a:t>Effect Type</a:t>
                      </a:r>
                      <a:endParaRPr lang="en-US" sz="1900" b="1"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lgn="ctr">
                        <a:buNone/>
                      </a:pPr>
                      <a:r>
                        <a:rPr lang="en-US" sz="1900" b="1" dirty="0">
                          <a:solidFill>
                            <a:srgbClr val="292929"/>
                          </a:solidFill>
                          <a:latin typeface="Buckeye Sans"/>
                          <a:ea typeface="Montserrat SemiBold" pitchFamily="34" charset="-122"/>
                          <a:cs typeface="Montserrat SemiBold" pitchFamily="34" charset="-120"/>
                        </a:rPr>
                        <a:t>Sub County General</a:t>
                      </a:r>
                      <a:endParaRPr lang="en-US" sz="1900" b="1"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lgn="ctr">
                        <a:buNone/>
                      </a:pPr>
                      <a:r>
                        <a:rPr lang="en-US" sz="1900" b="1" dirty="0">
                          <a:solidFill>
                            <a:srgbClr val="292929"/>
                          </a:solidFill>
                          <a:latin typeface="Buckeye Sans"/>
                          <a:ea typeface="Montserrat SemiBold" pitchFamily="34" charset="-122"/>
                          <a:cs typeface="Montserrat SemiBold" pitchFamily="34" charset="-120"/>
                        </a:rPr>
                        <a:t>Sub County Special Districts</a:t>
                      </a:r>
                      <a:endParaRPr lang="en-US" sz="1900" b="1"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lgn="ctr">
                        <a:buNone/>
                      </a:pPr>
                      <a:r>
                        <a:rPr lang="en-US" sz="1900" b="1" dirty="0">
                          <a:solidFill>
                            <a:srgbClr val="292929"/>
                          </a:solidFill>
                          <a:latin typeface="Buckeye Sans"/>
                          <a:ea typeface="Montserrat SemiBold" pitchFamily="34" charset="-122"/>
                          <a:cs typeface="Montserrat SemiBold" pitchFamily="34" charset="-120"/>
                        </a:rPr>
                        <a:t>County</a:t>
                      </a:r>
                      <a:endParaRPr lang="en-US" sz="1900" b="1"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lgn="ctr">
                        <a:buNone/>
                      </a:pPr>
                      <a:r>
                        <a:rPr lang="en-US" sz="1900" b="1" dirty="0">
                          <a:solidFill>
                            <a:srgbClr val="292929"/>
                          </a:solidFill>
                          <a:latin typeface="Buckeye Sans"/>
                          <a:ea typeface="Montserrat SemiBold" pitchFamily="34" charset="-122"/>
                          <a:cs typeface="Montserrat SemiBold" pitchFamily="34" charset="-120"/>
                        </a:rPr>
                        <a:t>State</a:t>
                      </a:r>
                      <a:endParaRPr lang="en-US" sz="1900" b="1"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lgn="ctr">
                        <a:buNone/>
                      </a:pPr>
                      <a:r>
                        <a:rPr lang="en-US" sz="1900" b="1" dirty="0">
                          <a:solidFill>
                            <a:srgbClr val="292929"/>
                          </a:solidFill>
                          <a:latin typeface="Buckeye Sans"/>
                          <a:ea typeface="Montserrat SemiBold" pitchFamily="34" charset="-122"/>
                          <a:cs typeface="Montserrat SemiBold" pitchFamily="34" charset="-120"/>
                        </a:rPr>
                        <a:t>Federal</a:t>
                      </a:r>
                      <a:endParaRPr lang="en-US" sz="1900" b="1"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lgn="ctr">
                        <a:buNone/>
                      </a:pPr>
                      <a:r>
                        <a:rPr lang="en-US" sz="1900" b="1" dirty="0">
                          <a:solidFill>
                            <a:srgbClr val="292929"/>
                          </a:solidFill>
                          <a:latin typeface="Buckeye Sans"/>
                          <a:ea typeface="Montserrat SemiBold" pitchFamily="34" charset="-122"/>
                          <a:cs typeface="Montserrat SemiBold" pitchFamily="34" charset="-120"/>
                        </a:rPr>
                        <a:t>Total</a:t>
                      </a:r>
                      <a:endParaRPr lang="en-US" sz="1900" b="1"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10000"/>
                  </a:ext>
                </a:extLst>
              </a:tr>
              <a:tr h="747666">
                <a:tc>
                  <a:txBody>
                    <a:bodyPr/>
                    <a:lstStyle/>
                    <a:p>
                      <a:pPr marL="0" indent="0">
                        <a:buNone/>
                      </a:pPr>
                      <a:r>
                        <a:rPr lang="en-US" sz="1800" dirty="0">
                          <a:solidFill>
                            <a:srgbClr val="292929"/>
                          </a:solidFill>
                          <a:latin typeface="Buckeye Sans"/>
                        </a:rPr>
                        <a:t>1 - Direct</a:t>
                      </a:r>
                      <a:endParaRPr lang="en-US" sz="1800" dirty="0">
                        <a:latin typeface="Buckeye Sans"/>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800" dirty="0">
                          <a:solidFill>
                            <a:srgbClr val="292929"/>
                          </a:solidFill>
                          <a:latin typeface="Buckeye Sans"/>
                        </a:rPr>
                        <a:t>$64,104,312</a:t>
                      </a:r>
                      <a:endParaRPr lang="en-US" sz="1800" dirty="0">
                        <a:latin typeface="Buckeye Sans"/>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800" dirty="0">
                          <a:solidFill>
                            <a:srgbClr val="292929"/>
                          </a:solidFill>
                          <a:latin typeface="Buckeye Sans"/>
                        </a:rPr>
                        <a:t>$69,099,385</a:t>
                      </a:r>
                      <a:endParaRPr lang="en-US" sz="1800" dirty="0">
                        <a:latin typeface="Buckeye Sans"/>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800" dirty="0">
                          <a:solidFill>
                            <a:srgbClr val="292929"/>
                          </a:solidFill>
                          <a:latin typeface="Buckeye Sans"/>
                        </a:rPr>
                        <a:t>$26,732,403</a:t>
                      </a:r>
                      <a:endParaRPr lang="en-US" sz="1800" dirty="0">
                        <a:latin typeface="Buckeye Sans"/>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800" dirty="0">
                          <a:solidFill>
                            <a:srgbClr val="292929"/>
                          </a:solidFill>
                          <a:latin typeface="Buckeye Sans"/>
                        </a:rPr>
                        <a:t>$185,295,153</a:t>
                      </a:r>
                      <a:endParaRPr lang="en-US" sz="1800" dirty="0">
                        <a:latin typeface="Buckeye Sans"/>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800" dirty="0">
                          <a:solidFill>
                            <a:srgbClr val="292929"/>
                          </a:solidFill>
                          <a:latin typeface="Buckeye Sans"/>
                        </a:rPr>
                        <a:t>$948,529,251</a:t>
                      </a:r>
                      <a:endParaRPr lang="en-US" sz="1800" dirty="0">
                        <a:latin typeface="Buckeye Sans"/>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800" dirty="0">
                          <a:solidFill>
                            <a:srgbClr val="292929"/>
                          </a:solidFill>
                          <a:latin typeface="Buckeye Sans"/>
                        </a:rPr>
                        <a:t>$1,293,760,503</a:t>
                      </a:r>
                      <a:endParaRPr lang="en-US" sz="1800" dirty="0">
                        <a:latin typeface="Buckeye Sans"/>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extLst>
                  <a:ext uri="{0D108BD9-81ED-4DB2-BD59-A6C34878D82A}">
                    <a16:rowId xmlns:a16="http://schemas.microsoft.com/office/drawing/2014/main" val="10001"/>
                  </a:ext>
                </a:extLst>
              </a:tr>
              <a:tr h="747666">
                <a:tc>
                  <a:txBody>
                    <a:bodyPr/>
                    <a:lstStyle/>
                    <a:p>
                      <a:pPr marL="0" indent="0">
                        <a:buNone/>
                      </a:pPr>
                      <a:r>
                        <a:rPr lang="en-US" sz="1800" dirty="0">
                          <a:solidFill>
                            <a:srgbClr val="292929"/>
                          </a:solidFill>
                          <a:latin typeface="Buckeye Sans"/>
                        </a:rPr>
                        <a:t>2 - Indirect</a:t>
                      </a:r>
                      <a:endParaRPr lang="en-US" sz="1800" dirty="0">
                        <a:latin typeface="Buckeye Sans"/>
                      </a:endParaRPr>
                    </a:p>
                  </a:txBody>
                  <a:tcPr marL="121920" marR="121920" marT="60960" marB="60960" anchor="ctr">
                    <a:lnL w="0" cap="flat" cmpd="sng" algn="ctr">
                      <a:noFill/>
                    </a:lnL>
                    <a:lnR w="0" cap="flat" cmpd="sng" algn="ctr">
                      <a:noFill/>
                    </a:lnR>
                    <a:lnT w="0" cap="flat" cmpd="sng" algn="ctr">
                      <a:noFill/>
                    </a:lnT>
                    <a:lnB w="0" cap="flat" cmpd="sng" algn="ctr">
                      <a:noFill/>
                    </a:lnB>
                  </a:tcPr>
                </a:tc>
                <a:tc>
                  <a:txBody>
                    <a:bodyPr/>
                    <a:lstStyle/>
                    <a:p>
                      <a:pPr marL="0" indent="0">
                        <a:buNone/>
                      </a:pPr>
                      <a:r>
                        <a:rPr lang="en-US" sz="1800" dirty="0">
                          <a:solidFill>
                            <a:srgbClr val="292929"/>
                          </a:solidFill>
                          <a:latin typeface="Buckeye Sans"/>
                        </a:rPr>
                        <a:t>$26,542,555</a:t>
                      </a:r>
                      <a:endParaRPr lang="en-US" sz="1800" dirty="0">
                        <a:latin typeface="Buckeye Sans"/>
                      </a:endParaRPr>
                    </a:p>
                  </a:txBody>
                  <a:tcPr marL="121920" marR="121920" marT="60960" marB="60960" anchor="ctr">
                    <a:lnL w="0" cap="flat" cmpd="sng" algn="ctr">
                      <a:noFill/>
                    </a:lnL>
                    <a:lnR w="0" cap="flat" cmpd="sng" algn="ctr">
                      <a:noFill/>
                    </a:lnR>
                    <a:lnT w="0" cap="flat" cmpd="sng" algn="ctr">
                      <a:noFill/>
                    </a:lnT>
                    <a:lnB w="0" cap="flat" cmpd="sng" algn="ctr">
                      <a:noFill/>
                    </a:lnB>
                  </a:tcPr>
                </a:tc>
                <a:tc>
                  <a:txBody>
                    <a:bodyPr/>
                    <a:lstStyle/>
                    <a:p>
                      <a:pPr marL="0" indent="0">
                        <a:buNone/>
                      </a:pPr>
                      <a:r>
                        <a:rPr lang="en-US" sz="1800" dirty="0">
                          <a:solidFill>
                            <a:srgbClr val="292929"/>
                          </a:solidFill>
                          <a:latin typeface="Buckeye Sans"/>
                        </a:rPr>
                        <a:t>$67,419,930</a:t>
                      </a:r>
                      <a:endParaRPr lang="en-US" sz="1800" dirty="0">
                        <a:latin typeface="Buckeye Sans"/>
                      </a:endParaRPr>
                    </a:p>
                  </a:txBody>
                  <a:tcPr marL="121920" marR="121920" marT="60960" marB="60960" anchor="ctr">
                    <a:lnL w="0" cap="flat" cmpd="sng" algn="ctr">
                      <a:noFill/>
                    </a:lnL>
                    <a:lnR w="0" cap="flat" cmpd="sng" algn="ctr">
                      <a:noFill/>
                    </a:lnR>
                    <a:lnT w="0" cap="flat" cmpd="sng" algn="ctr">
                      <a:noFill/>
                    </a:lnT>
                    <a:lnB w="0" cap="flat" cmpd="sng" algn="ctr">
                      <a:noFill/>
                    </a:lnB>
                  </a:tcPr>
                </a:tc>
                <a:tc>
                  <a:txBody>
                    <a:bodyPr/>
                    <a:lstStyle/>
                    <a:p>
                      <a:pPr marL="0" indent="0">
                        <a:buNone/>
                      </a:pPr>
                      <a:r>
                        <a:rPr lang="en-US" sz="1800" dirty="0">
                          <a:solidFill>
                            <a:srgbClr val="292929"/>
                          </a:solidFill>
                          <a:latin typeface="Buckeye Sans"/>
                        </a:rPr>
                        <a:t>$27,570,925</a:t>
                      </a:r>
                      <a:endParaRPr lang="en-US" sz="1800" dirty="0">
                        <a:latin typeface="Buckeye Sans"/>
                      </a:endParaRPr>
                    </a:p>
                  </a:txBody>
                  <a:tcPr marL="121920" marR="121920" marT="60960" marB="60960" anchor="ctr">
                    <a:lnL w="0" cap="flat" cmpd="sng" algn="ctr">
                      <a:noFill/>
                    </a:lnL>
                    <a:lnR w="0" cap="flat" cmpd="sng" algn="ctr">
                      <a:noFill/>
                    </a:lnR>
                    <a:lnT w="0" cap="flat" cmpd="sng" algn="ctr">
                      <a:noFill/>
                    </a:lnT>
                    <a:lnB w="0" cap="flat" cmpd="sng" algn="ctr">
                      <a:noFill/>
                    </a:lnB>
                  </a:tcPr>
                </a:tc>
                <a:tc>
                  <a:txBody>
                    <a:bodyPr/>
                    <a:lstStyle/>
                    <a:p>
                      <a:pPr marL="0" indent="0">
                        <a:buNone/>
                      </a:pPr>
                      <a:r>
                        <a:rPr lang="en-US" sz="1800" dirty="0">
                          <a:solidFill>
                            <a:srgbClr val="292929"/>
                          </a:solidFill>
                          <a:latin typeface="Buckeye Sans"/>
                        </a:rPr>
                        <a:t>$131,444,142</a:t>
                      </a:r>
                      <a:endParaRPr lang="en-US" sz="1800" dirty="0">
                        <a:latin typeface="Buckeye Sans"/>
                      </a:endParaRPr>
                    </a:p>
                  </a:txBody>
                  <a:tcPr marL="121920" marR="121920" marT="60960" marB="60960" anchor="ctr">
                    <a:lnL w="0" cap="flat" cmpd="sng" algn="ctr">
                      <a:noFill/>
                    </a:lnL>
                    <a:lnR w="0" cap="flat" cmpd="sng" algn="ctr">
                      <a:noFill/>
                    </a:lnR>
                    <a:lnT w="0" cap="flat" cmpd="sng" algn="ctr">
                      <a:noFill/>
                    </a:lnT>
                    <a:lnB w="0" cap="flat" cmpd="sng" algn="ctr">
                      <a:noFill/>
                    </a:lnB>
                  </a:tcPr>
                </a:tc>
                <a:tc>
                  <a:txBody>
                    <a:bodyPr/>
                    <a:lstStyle/>
                    <a:p>
                      <a:pPr marL="0" indent="0">
                        <a:buNone/>
                      </a:pPr>
                      <a:r>
                        <a:rPr lang="en-US" sz="1800" dirty="0">
                          <a:solidFill>
                            <a:srgbClr val="292929"/>
                          </a:solidFill>
                          <a:latin typeface="Buckeye Sans"/>
                        </a:rPr>
                        <a:t>$269,007,255</a:t>
                      </a:r>
                      <a:endParaRPr lang="en-US" sz="1800" dirty="0">
                        <a:latin typeface="Buckeye Sans"/>
                      </a:endParaRPr>
                    </a:p>
                  </a:txBody>
                  <a:tcPr marL="121920" marR="121920" marT="60960" marB="60960" anchor="ctr">
                    <a:lnL w="0" cap="flat" cmpd="sng" algn="ctr">
                      <a:noFill/>
                    </a:lnL>
                    <a:lnR w="0" cap="flat" cmpd="sng" algn="ctr">
                      <a:noFill/>
                    </a:lnR>
                    <a:lnT w="0" cap="flat" cmpd="sng" algn="ctr">
                      <a:noFill/>
                    </a:lnT>
                    <a:lnB w="0" cap="flat" cmpd="sng" algn="ctr">
                      <a:noFill/>
                    </a:lnB>
                  </a:tcPr>
                </a:tc>
                <a:tc>
                  <a:txBody>
                    <a:bodyPr/>
                    <a:lstStyle/>
                    <a:p>
                      <a:pPr marL="0" indent="0">
                        <a:buNone/>
                      </a:pPr>
                      <a:r>
                        <a:rPr lang="en-US" sz="1800" dirty="0">
                          <a:solidFill>
                            <a:srgbClr val="292929"/>
                          </a:solidFill>
                          <a:latin typeface="Buckeye Sans"/>
                        </a:rPr>
                        <a:t>$521,984,807</a:t>
                      </a:r>
                      <a:endParaRPr lang="en-US" sz="1800" dirty="0">
                        <a:latin typeface="Buckeye Sans"/>
                      </a:endParaRPr>
                    </a:p>
                  </a:txBody>
                  <a:tcPr marL="121920" marR="121920" marT="60960" marB="60960" anchor="ctr">
                    <a:lnL w="0" cap="flat" cmpd="sng" algn="ctr">
                      <a:noFill/>
                    </a:lnL>
                    <a:lnR w="0" cap="flat" cmpd="sng" algn="ctr">
                      <a:noFill/>
                    </a:lnR>
                    <a:lnT w="0" cap="flat" cmpd="sng" algn="ctr">
                      <a:noFill/>
                    </a:lnT>
                    <a:lnB w="0" cap="flat" cmpd="sng" algn="ctr">
                      <a:noFill/>
                    </a:lnB>
                  </a:tcPr>
                </a:tc>
                <a:extLst>
                  <a:ext uri="{0D108BD9-81ED-4DB2-BD59-A6C34878D82A}">
                    <a16:rowId xmlns:a16="http://schemas.microsoft.com/office/drawing/2014/main" val="10002"/>
                  </a:ext>
                </a:extLst>
              </a:tr>
              <a:tr h="747666">
                <a:tc>
                  <a:txBody>
                    <a:bodyPr/>
                    <a:lstStyle/>
                    <a:p>
                      <a:pPr marL="0" indent="0">
                        <a:buNone/>
                      </a:pPr>
                      <a:r>
                        <a:rPr lang="en-US" sz="1800" dirty="0">
                          <a:solidFill>
                            <a:srgbClr val="292929"/>
                          </a:solidFill>
                          <a:latin typeface="Buckeye Sans"/>
                        </a:rPr>
                        <a:t>3 - Induced</a:t>
                      </a:r>
                      <a:endParaRPr lang="en-US" sz="1800" dirty="0">
                        <a:latin typeface="Buckeye Sans"/>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800" dirty="0">
                          <a:solidFill>
                            <a:srgbClr val="292929"/>
                          </a:solidFill>
                          <a:latin typeface="Buckeye Sans"/>
                        </a:rPr>
                        <a:t>$34,154,097</a:t>
                      </a:r>
                      <a:endParaRPr lang="en-US" sz="1800" dirty="0">
                        <a:latin typeface="Buckeye Sans"/>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800" dirty="0">
                          <a:solidFill>
                            <a:srgbClr val="292929"/>
                          </a:solidFill>
                          <a:latin typeface="Buckeye Sans"/>
                        </a:rPr>
                        <a:t>$77,847,788</a:t>
                      </a:r>
                      <a:endParaRPr lang="en-US" sz="1800" dirty="0">
                        <a:latin typeface="Buckeye Sans"/>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800" dirty="0">
                          <a:solidFill>
                            <a:srgbClr val="292929"/>
                          </a:solidFill>
                          <a:latin typeface="Buckeye Sans"/>
                        </a:rPr>
                        <a:t>$31,690,546</a:t>
                      </a:r>
                      <a:endParaRPr lang="en-US" sz="1800" dirty="0">
                        <a:latin typeface="Buckeye Sans"/>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800" dirty="0">
                          <a:solidFill>
                            <a:srgbClr val="292929"/>
                          </a:solidFill>
                          <a:latin typeface="Buckeye Sans"/>
                        </a:rPr>
                        <a:t>$157,771,633</a:t>
                      </a:r>
                      <a:endParaRPr lang="en-US" sz="1800" dirty="0">
                        <a:latin typeface="Buckeye Sans"/>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800" dirty="0">
                          <a:solidFill>
                            <a:srgbClr val="292929"/>
                          </a:solidFill>
                          <a:latin typeface="Buckeye Sans"/>
                        </a:rPr>
                        <a:t>$402,925,004</a:t>
                      </a:r>
                      <a:endParaRPr lang="en-US" sz="1800" dirty="0">
                        <a:latin typeface="Buckeye Sans"/>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800" dirty="0">
                          <a:solidFill>
                            <a:srgbClr val="292929"/>
                          </a:solidFill>
                          <a:latin typeface="Buckeye Sans"/>
                        </a:rPr>
                        <a:t>$704,389,067</a:t>
                      </a:r>
                      <a:endParaRPr lang="en-US" sz="1800" dirty="0">
                        <a:latin typeface="Buckeye Sans"/>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10003"/>
                  </a:ext>
                </a:extLst>
              </a:tr>
              <a:tr h="747666">
                <a:tc>
                  <a:txBody>
                    <a:bodyPr/>
                    <a:lstStyle/>
                    <a:p>
                      <a:pPr marL="0" indent="0">
                        <a:buNone/>
                      </a:pPr>
                      <a:r>
                        <a:rPr lang="en-US" sz="1800" dirty="0">
                          <a:solidFill>
                            <a:srgbClr val="292929"/>
                          </a:solidFill>
                          <a:latin typeface="Buckeye Sans"/>
                          <a:ea typeface="Montserrat SemiBold" pitchFamily="34" charset="-122"/>
                          <a:cs typeface="Montserrat SemiBold" pitchFamily="34" charset="-120"/>
                        </a:rPr>
                        <a:t>Totals</a:t>
                      </a:r>
                      <a:endParaRPr lang="en-US" sz="18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800" dirty="0">
                          <a:solidFill>
                            <a:srgbClr val="292929"/>
                          </a:solidFill>
                          <a:latin typeface="Buckeye Sans"/>
                          <a:ea typeface="Montserrat SemiBold" pitchFamily="34" charset="-122"/>
                          <a:cs typeface="Montserrat SemiBold" pitchFamily="34" charset="-120"/>
                        </a:rPr>
                        <a:t>$124,800,963</a:t>
                      </a:r>
                      <a:endParaRPr lang="en-US" sz="18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800" dirty="0">
                          <a:solidFill>
                            <a:srgbClr val="292929"/>
                          </a:solidFill>
                          <a:latin typeface="Buckeye Sans"/>
                          <a:ea typeface="Montserrat SemiBold" pitchFamily="34" charset="-122"/>
                          <a:cs typeface="Montserrat SemiBold" pitchFamily="34" charset="-120"/>
                        </a:rPr>
                        <a:t>$214,367,102</a:t>
                      </a:r>
                      <a:endParaRPr lang="en-US" sz="18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800" dirty="0">
                          <a:solidFill>
                            <a:srgbClr val="292929"/>
                          </a:solidFill>
                          <a:latin typeface="Buckeye Sans"/>
                          <a:ea typeface="Montserrat SemiBold" pitchFamily="34" charset="-122"/>
                          <a:cs typeface="Montserrat SemiBold" pitchFamily="34" charset="-120"/>
                        </a:rPr>
                        <a:t>$85,993,874</a:t>
                      </a:r>
                      <a:endParaRPr lang="en-US" sz="18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800" dirty="0">
                          <a:solidFill>
                            <a:srgbClr val="292929"/>
                          </a:solidFill>
                          <a:latin typeface="Buckeye Sans"/>
                          <a:ea typeface="Montserrat SemiBold" pitchFamily="34" charset="-122"/>
                          <a:cs typeface="Montserrat SemiBold" pitchFamily="34" charset="-120"/>
                        </a:rPr>
                        <a:t>$474,510,928</a:t>
                      </a:r>
                      <a:endParaRPr lang="en-US" sz="18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800" dirty="0">
                          <a:solidFill>
                            <a:srgbClr val="292929"/>
                          </a:solidFill>
                          <a:latin typeface="Buckeye Sans"/>
                          <a:ea typeface="Montserrat SemiBold" pitchFamily="34" charset="-122"/>
                          <a:cs typeface="Montserrat SemiBold" pitchFamily="34" charset="-120"/>
                        </a:rPr>
                        <a:t>$1,620,461,510</a:t>
                      </a:r>
                      <a:endParaRPr lang="en-US" sz="18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800" dirty="0">
                          <a:solidFill>
                            <a:srgbClr val="292929"/>
                          </a:solidFill>
                          <a:latin typeface="Buckeye Sans"/>
                          <a:ea typeface="Montserrat SemiBold" pitchFamily="34" charset="-122"/>
                          <a:cs typeface="Montserrat SemiBold" pitchFamily="34" charset="-120"/>
                        </a:rPr>
                        <a:t>$2,520,134,378</a:t>
                      </a:r>
                      <a:endParaRPr lang="en-US" sz="18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5409E233-9C41-B28D-B799-D1C286A00BC8}"/>
              </a:ext>
            </a:extLst>
          </p:cNvPr>
          <p:cNvSpPr txBox="1"/>
          <p:nvPr/>
        </p:nvSpPr>
        <p:spPr>
          <a:xfrm>
            <a:off x="607813" y="5772225"/>
            <a:ext cx="6588854"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444"/>
                </a:solidFill>
                <a:effectLst/>
                <a:uLnTx/>
                <a:uFillTx/>
                <a:latin typeface="Buckeye Sans"/>
                <a:ea typeface="Roboto" panose="02000000000000000000" pitchFamily="2" charset="0"/>
                <a:cs typeface="Arial" panose="020B0604020202020204" pitchFamily="34" charset="0"/>
              </a:rPr>
              <a:t>Source: IMPLAN – Nancy Bowen-Ellzey and Evelyn Morrison, OSU Extension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444"/>
              </a:solidFill>
              <a:effectLst/>
              <a:uLnTx/>
              <a:uFillTx/>
              <a:latin typeface="Buckeye Sans"/>
              <a:ea typeface="+mn-ea"/>
              <a:cs typeface="+mn-cs"/>
            </a:endParaRPr>
          </a:p>
        </p:txBody>
      </p:sp>
    </p:spTree>
    <p:extLst>
      <p:ext uri="{BB962C8B-B14F-4D97-AF65-F5344CB8AC3E}">
        <p14:creationId xmlns:p14="http://schemas.microsoft.com/office/powerpoint/2010/main" val="1459350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63EBD-250F-D914-68B9-0FDF22634174}"/>
            </a:ext>
          </a:extLst>
        </p:cNvPr>
        <p:cNvGrpSpPr/>
        <p:nvPr/>
      </p:nvGrpSpPr>
      <p:grpSpPr>
        <a:xfrm>
          <a:off x="0" y="0"/>
          <a:ext cx="0" cy="0"/>
          <a:chOff x="0" y="0"/>
          <a:chExt cx="0" cy="0"/>
        </a:xfrm>
      </p:grpSpPr>
      <p:sp>
        <p:nvSpPr>
          <p:cNvPr id="5" name="Text 2">
            <a:extLst>
              <a:ext uri="{FF2B5EF4-FFF2-40B4-BE49-F238E27FC236}">
                <a16:creationId xmlns:a16="http://schemas.microsoft.com/office/drawing/2014/main" id="{9F66FEA5-F8E4-697A-CDD7-54A5096D9C54}"/>
              </a:ext>
            </a:extLst>
          </p:cNvPr>
          <p:cNvSpPr/>
          <p:nvPr/>
        </p:nvSpPr>
        <p:spPr>
          <a:xfrm>
            <a:off x="2023534" y="1248834"/>
            <a:ext cx="3471333" cy="1651000"/>
          </a:xfrm>
          <a:prstGeom prst="roundRect">
            <a:avLst>
              <a:gd name="adj" fmla="val 5569"/>
            </a:avLst>
          </a:prstGeom>
          <a:solidFill>
            <a:schemeClr val="bg1">
              <a:lumMod val="85000"/>
            </a:schemeClr>
          </a:solidFill>
          <a:ln/>
        </p:spPr>
        <p:txBody>
          <a:bodyPr wrap="square" lIns="270933" tIns="270933" rIns="270933" bIns="270933" rtlCol="0" anchor="t"/>
          <a:lstStyle/>
          <a:p>
            <a:pPr algn="ctr" defTabSz="1219170"/>
            <a:r>
              <a:rPr lang="en-US" sz="2300" b="1" dirty="0">
                <a:solidFill>
                  <a:srgbClr val="C00000"/>
                </a:solidFill>
                <a:latin typeface="Buckeye Sans"/>
              </a:rPr>
              <a:t>$1,620,461,510</a:t>
            </a:r>
          </a:p>
          <a:p>
            <a:pPr algn="ctr" defTabSz="1219170"/>
            <a:r>
              <a:rPr lang="en-US" sz="2300" b="1" dirty="0">
                <a:solidFill>
                  <a:srgbClr val="C00000"/>
                </a:solidFill>
                <a:latin typeface="Buckeye Sans"/>
              </a:rPr>
              <a:t> </a:t>
            </a:r>
          </a:p>
          <a:p>
            <a:pPr algn="ctr" defTabSz="1219170"/>
            <a:r>
              <a:rPr lang="en-US" sz="2300" b="1" dirty="0">
                <a:solidFill>
                  <a:srgbClr val="C00000"/>
                </a:solidFill>
                <a:latin typeface="Buckeye Sans"/>
                <a:ea typeface="Montserrat SemiBold" pitchFamily="34" charset="-122"/>
                <a:cs typeface="Montserrat SemiBold" pitchFamily="34" charset="-120"/>
              </a:rPr>
              <a:t>Federal Tax Revenue</a:t>
            </a:r>
            <a:endParaRPr lang="en-US" sz="2300" b="1" dirty="0">
              <a:solidFill>
                <a:srgbClr val="C00000"/>
              </a:solidFill>
              <a:latin typeface="Buckeye San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rgbClr val="C00000"/>
              </a:solidFill>
              <a:effectLst/>
              <a:uLnTx/>
              <a:uFillTx/>
              <a:latin typeface="Buckeye Sans"/>
              <a:ea typeface="+mn-ea"/>
              <a:cs typeface="+mn-cs"/>
            </a:endParaRPr>
          </a:p>
        </p:txBody>
      </p:sp>
      <p:sp>
        <p:nvSpPr>
          <p:cNvPr id="6" name="Text 3">
            <a:extLst>
              <a:ext uri="{FF2B5EF4-FFF2-40B4-BE49-F238E27FC236}">
                <a16:creationId xmlns:a16="http://schemas.microsoft.com/office/drawing/2014/main" id="{3C3753F4-9D29-9BD7-A85E-93CDC78C6ADB}"/>
              </a:ext>
            </a:extLst>
          </p:cNvPr>
          <p:cNvSpPr/>
          <p:nvPr/>
        </p:nvSpPr>
        <p:spPr>
          <a:xfrm>
            <a:off x="6502400" y="1248834"/>
            <a:ext cx="3471333" cy="1651000"/>
          </a:xfrm>
          <a:prstGeom prst="roundRect">
            <a:avLst>
              <a:gd name="adj" fmla="val 5569"/>
            </a:avLst>
          </a:prstGeom>
          <a:solidFill>
            <a:schemeClr val="bg1">
              <a:lumMod val="85000"/>
            </a:schemeClr>
          </a:solidFill>
          <a:ln/>
        </p:spPr>
        <p:txBody>
          <a:bodyPr wrap="square" lIns="270933" tIns="270933" rIns="270933" bIns="270933" rtlCol="0" anchor="t"/>
          <a:lstStyle/>
          <a:p>
            <a:pPr algn="ctr" defTabSz="1219170"/>
            <a:r>
              <a:rPr lang="en-US" sz="2300" b="1" dirty="0">
                <a:solidFill>
                  <a:srgbClr val="C00000"/>
                </a:solidFill>
              </a:rPr>
              <a:t>$474,510,928</a:t>
            </a:r>
          </a:p>
          <a:p>
            <a:pPr algn="ctr" defTabSz="1219170"/>
            <a:r>
              <a:rPr lang="en-US" sz="2300" b="1" dirty="0">
                <a:solidFill>
                  <a:srgbClr val="C00000"/>
                </a:solidFill>
              </a:rPr>
              <a:t> </a:t>
            </a:r>
          </a:p>
          <a:p>
            <a:pPr algn="ctr" defTabSz="1219170"/>
            <a:r>
              <a:rPr lang="en-US" sz="2300" b="1" dirty="0">
                <a:solidFill>
                  <a:srgbClr val="C00000"/>
                </a:solidFill>
                <a:ea typeface="Montserrat SemiBold" pitchFamily="34" charset="-122"/>
                <a:cs typeface="Montserrat SemiBold" pitchFamily="34" charset="-120"/>
              </a:rPr>
              <a:t>State Tax Revenue</a:t>
            </a:r>
            <a:endParaRPr lang="en-US" sz="2300" b="1" dirty="0">
              <a:solidFill>
                <a:srgbClr val="C00000"/>
              </a:solidFill>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rgbClr val="C00000"/>
              </a:solidFill>
              <a:effectLst/>
              <a:uLnTx/>
              <a:uFillTx/>
              <a:latin typeface="Buckeye Sans"/>
              <a:ea typeface="+mn-ea"/>
              <a:cs typeface="+mn-cs"/>
            </a:endParaRPr>
          </a:p>
        </p:txBody>
      </p:sp>
      <p:sp>
        <p:nvSpPr>
          <p:cNvPr id="7" name="Text 4">
            <a:extLst>
              <a:ext uri="{FF2B5EF4-FFF2-40B4-BE49-F238E27FC236}">
                <a16:creationId xmlns:a16="http://schemas.microsoft.com/office/drawing/2014/main" id="{DB03B018-D10B-3848-6C46-664D19F3D002}"/>
              </a:ext>
            </a:extLst>
          </p:cNvPr>
          <p:cNvSpPr/>
          <p:nvPr/>
        </p:nvSpPr>
        <p:spPr>
          <a:xfrm>
            <a:off x="575733" y="3208868"/>
            <a:ext cx="3471333" cy="1651000"/>
          </a:xfrm>
          <a:prstGeom prst="roundRect">
            <a:avLst>
              <a:gd name="adj" fmla="val 5569"/>
            </a:avLst>
          </a:prstGeom>
          <a:solidFill>
            <a:schemeClr val="bg1">
              <a:lumMod val="85000"/>
            </a:schemeClr>
          </a:solidFill>
          <a:ln/>
        </p:spPr>
        <p:txBody>
          <a:bodyPr wrap="square" lIns="270933" tIns="270933" rIns="270933" bIns="270933" rtlCol="0" anchor="t"/>
          <a:lstStyle/>
          <a:p>
            <a:pPr algn="ctr" defTabSz="1219170"/>
            <a:r>
              <a:rPr lang="en-US" sz="2300" b="1" dirty="0">
                <a:solidFill>
                  <a:schemeClr val="tx2"/>
                </a:solidFill>
                <a:latin typeface="Buckeye Sans"/>
              </a:rPr>
              <a:t>$85,993,874</a:t>
            </a:r>
          </a:p>
          <a:p>
            <a:pPr algn="ctr" defTabSz="1219170"/>
            <a:r>
              <a:rPr lang="en-US" sz="2300" b="1" dirty="0">
                <a:solidFill>
                  <a:schemeClr val="tx2"/>
                </a:solidFill>
                <a:latin typeface="Buckeye Sans"/>
              </a:rPr>
              <a:t> </a:t>
            </a:r>
          </a:p>
          <a:p>
            <a:pPr algn="ctr" defTabSz="1219170"/>
            <a:r>
              <a:rPr lang="en-US" sz="2300" b="1" dirty="0">
                <a:solidFill>
                  <a:schemeClr val="tx2"/>
                </a:solidFill>
                <a:latin typeface="Buckeye Sans"/>
                <a:ea typeface="Montserrat SemiBold" pitchFamily="34" charset="-122"/>
                <a:cs typeface="Montserrat SemiBold" pitchFamily="34" charset="-120"/>
              </a:rPr>
              <a:t>County Tax Revenue</a:t>
            </a:r>
            <a:endParaRPr lang="en-US" sz="2300" b="1" dirty="0">
              <a:solidFill>
                <a:schemeClr val="tx2"/>
              </a:solidFill>
              <a:latin typeface="Buckeye San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rgbClr val="C00000"/>
              </a:solidFill>
              <a:effectLst/>
              <a:uLnTx/>
              <a:uFillTx/>
              <a:latin typeface="Buckeye Sans"/>
              <a:ea typeface="+mn-ea"/>
              <a:cs typeface="+mn-cs"/>
            </a:endParaRPr>
          </a:p>
        </p:txBody>
      </p:sp>
      <p:sp>
        <p:nvSpPr>
          <p:cNvPr id="8" name="Text 5">
            <a:extLst>
              <a:ext uri="{FF2B5EF4-FFF2-40B4-BE49-F238E27FC236}">
                <a16:creationId xmlns:a16="http://schemas.microsoft.com/office/drawing/2014/main" id="{CF149234-FE8F-4E39-539E-46A81E726812}"/>
              </a:ext>
            </a:extLst>
          </p:cNvPr>
          <p:cNvSpPr/>
          <p:nvPr/>
        </p:nvSpPr>
        <p:spPr>
          <a:xfrm>
            <a:off x="4516967" y="3208868"/>
            <a:ext cx="3471333" cy="1651000"/>
          </a:xfrm>
          <a:prstGeom prst="roundRect">
            <a:avLst>
              <a:gd name="adj" fmla="val 5569"/>
            </a:avLst>
          </a:prstGeom>
          <a:solidFill>
            <a:schemeClr val="bg1">
              <a:lumMod val="85000"/>
            </a:schemeClr>
          </a:solidFill>
          <a:ln/>
        </p:spPr>
        <p:txBody>
          <a:bodyPr wrap="square" lIns="270933" tIns="270933" rIns="270933" bIns="270933" rtlCol="0" anchor="t"/>
          <a:lstStyle/>
          <a:p>
            <a:pPr algn="ctr" defTabSz="1219170"/>
            <a:r>
              <a:rPr lang="en-US" sz="2300" b="1" dirty="0">
                <a:solidFill>
                  <a:schemeClr val="tx2"/>
                </a:solidFill>
              </a:rPr>
              <a:t>$214,367,102</a:t>
            </a:r>
          </a:p>
          <a:p>
            <a:pPr algn="ctr" defTabSz="1219170"/>
            <a:endParaRPr lang="en-US" sz="2300" b="1" dirty="0">
              <a:solidFill>
                <a:schemeClr val="tx2"/>
              </a:solidFill>
            </a:endParaRPr>
          </a:p>
          <a:p>
            <a:pPr algn="ctr" defTabSz="1219170"/>
            <a:r>
              <a:rPr lang="en-US" sz="2300" b="1" dirty="0">
                <a:solidFill>
                  <a:schemeClr val="tx2"/>
                </a:solidFill>
                <a:ea typeface="Montserrat SemiBold" pitchFamily="34" charset="-122"/>
                <a:cs typeface="Montserrat SemiBold" pitchFamily="34" charset="-120"/>
              </a:rPr>
              <a:t>Sub County Special District Tax Revenue</a:t>
            </a:r>
            <a:endParaRPr lang="en-US" sz="2300" b="1" dirty="0">
              <a:solidFill>
                <a:schemeClr val="tx2"/>
              </a:solidFill>
            </a:endParaRPr>
          </a:p>
        </p:txBody>
      </p:sp>
      <p:sp>
        <p:nvSpPr>
          <p:cNvPr id="9" name="Text 6">
            <a:extLst>
              <a:ext uri="{FF2B5EF4-FFF2-40B4-BE49-F238E27FC236}">
                <a16:creationId xmlns:a16="http://schemas.microsoft.com/office/drawing/2014/main" id="{EB243276-1F5F-C6BC-84A3-BA63D7E7EEF2}"/>
              </a:ext>
            </a:extLst>
          </p:cNvPr>
          <p:cNvSpPr/>
          <p:nvPr/>
        </p:nvSpPr>
        <p:spPr>
          <a:xfrm>
            <a:off x="8297334" y="3208868"/>
            <a:ext cx="3471333" cy="1651000"/>
          </a:xfrm>
          <a:prstGeom prst="roundRect">
            <a:avLst>
              <a:gd name="adj" fmla="val 5569"/>
            </a:avLst>
          </a:prstGeom>
          <a:solidFill>
            <a:schemeClr val="bg1">
              <a:lumMod val="85000"/>
            </a:schemeClr>
          </a:solidFill>
          <a:ln/>
        </p:spPr>
        <p:txBody>
          <a:bodyPr wrap="square" lIns="270933" tIns="270933" rIns="270933" bIns="270933" rtlCol="0" anchor="t"/>
          <a:lstStyle/>
          <a:p>
            <a:pPr algn="ctr" defTabSz="1219170"/>
            <a:r>
              <a:rPr lang="en-US" sz="2300" b="1" dirty="0">
                <a:solidFill>
                  <a:schemeClr val="tx2"/>
                </a:solidFill>
                <a:latin typeface="Buckeye Sans"/>
              </a:rPr>
              <a:t>$124,800,963</a:t>
            </a:r>
          </a:p>
          <a:p>
            <a:pPr algn="ctr" defTabSz="1219170"/>
            <a:r>
              <a:rPr lang="en-US" sz="2300" b="1" dirty="0">
                <a:solidFill>
                  <a:schemeClr val="tx2"/>
                </a:solidFill>
                <a:latin typeface="Buckeye Sans"/>
              </a:rPr>
              <a:t> </a:t>
            </a:r>
          </a:p>
          <a:p>
            <a:pPr algn="ctr" defTabSz="1219170"/>
            <a:r>
              <a:rPr lang="en-US" sz="2300" b="1" dirty="0">
                <a:solidFill>
                  <a:schemeClr val="tx2"/>
                </a:solidFill>
                <a:latin typeface="Buckeye Sans"/>
                <a:ea typeface="Montserrat SemiBold" pitchFamily="34" charset="-122"/>
                <a:cs typeface="Montserrat SemiBold" pitchFamily="34" charset="-120"/>
              </a:rPr>
              <a:t>Sub County General Tax Revenue</a:t>
            </a:r>
            <a:endParaRPr lang="en-US" sz="2300" b="1" dirty="0">
              <a:solidFill>
                <a:schemeClr val="tx2"/>
              </a:solidFill>
              <a:latin typeface="Buckeye San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rgbClr val="C00000"/>
              </a:solidFill>
              <a:effectLst/>
              <a:uLnTx/>
              <a:uFillTx/>
              <a:latin typeface="Buckeye Sans"/>
              <a:ea typeface="+mn-ea"/>
              <a:cs typeface="+mn-cs"/>
            </a:endParaRPr>
          </a:p>
        </p:txBody>
      </p:sp>
      <p:sp>
        <p:nvSpPr>
          <p:cNvPr id="11" name="Text 8">
            <a:extLst>
              <a:ext uri="{FF2B5EF4-FFF2-40B4-BE49-F238E27FC236}">
                <a16:creationId xmlns:a16="http://schemas.microsoft.com/office/drawing/2014/main" id="{3D1843C7-3C20-AD8E-A664-2B01CF39BE47}"/>
              </a:ext>
            </a:extLst>
          </p:cNvPr>
          <p:cNvSpPr/>
          <p:nvPr/>
        </p:nvSpPr>
        <p:spPr>
          <a:xfrm>
            <a:off x="461433" y="4368802"/>
            <a:ext cx="11582400" cy="1600200"/>
          </a:xfrm>
          <a:prstGeom prst="roundRect">
            <a:avLst>
              <a:gd name="adj" fmla="val 4611"/>
            </a:avLst>
          </a:prstGeom>
          <a:noFill/>
          <a:ln w="6350">
            <a:solidFill>
              <a:srgbClr val="C9C9C9"/>
            </a:solidFill>
          </a:ln>
        </p:spPr>
        <p:txBody>
          <a:bodyPr wrap="square" lIns="228600" tIns="609600" rIns="228600" bIns="228600" rtlCol="0" anchor="t">
            <a:noAutofit/>
          </a:bodyPr>
          <a:lstStyle/>
          <a:p>
            <a:pPr defTabSz="1219170"/>
            <a:r>
              <a:rPr lang="en-US" sz="2400" dirty="0">
                <a:solidFill>
                  <a:srgbClr val="292929"/>
                </a:solidFill>
                <a:latin typeface="Buckeye Sans"/>
              </a:rPr>
              <a:t>In total, impacts within this analysis support tax revenues of $1.6 billion at the federal level, $474 million at the state level, $85 million at the county level, $214 million at the sub-county special district level and $124 million at the sub-county general level. These figures are reported in 2026 dollar year. </a:t>
            </a:r>
            <a:endParaRPr lang="en-US" sz="2400" dirty="0">
              <a:solidFill>
                <a:prstClr val="black"/>
              </a:solidFill>
              <a:latin typeface="Buckeye Sans"/>
            </a:endParaRPr>
          </a:p>
        </p:txBody>
      </p:sp>
      <p:sp>
        <p:nvSpPr>
          <p:cNvPr id="2" name="TextBox 1">
            <a:extLst>
              <a:ext uri="{FF2B5EF4-FFF2-40B4-BE49-F238E27FC236}">
                <a16:creationId xmlns:a16="http://schemas.microsoft.com/office/drawing/2014/main" id="{4A3C6676-5D8C-E9CA-09B7-7BD15EF1E1D1}"/>
              </a:ext>
            </a:extLst>
          </p:cNvPr>
          <p:cNvSpPr txBox="1"/>
          <p:nvPr/>
        </p:nvSpPr>
        <p:spPr>
          <a:xfrm>
            <a:off x="2197100" y="423333"/>
            <a:ext cx="8610600" cy="707886"/>
          </a:xfrm>
          <a:prstGeom prst="rect">
            <a:avLst/>
          </a:prstGeom>
          <a:noFill/>
        </p:spPr>
        <p:txBody>
          <a:bodyPr wrap="square" rtlCol="0">
            <a:spAutoFit/>
          </a:bodyPr>
          <a:lstStyle/>
          <a:p>
            <a:r>
              <a:rPr lang="en-US" sz="4000" dirty="0">
                <a:latin typeface="+mj-lt"/>
              </a:rPr>
              <a:t>Overall Tax Breakdown - 2026</a:t>
            </a:r>
          </a:p>
        </p:txBody>
      </p:sp>
    </p:spTree>
    <p:extLst>
      <p:ext uri="{BB962C8B-B14F-4D97-AF65-F5344CB8AC3E}">
        <p14:creationId xmlns:p14="http://schemas.microsoft.com/office/powerpoint/2010/main" val="1854221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FE018-3FF0-CFD6-574A-A11B32975ED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EDA1307-F2F9-3862-216A-7D2449114FAE}"/>
              </a:ext>
            </a:extLst>
          </p:cNvPr>
          <p:cNvSpPr>
            <a:spLocks noGrp="1"/>
          </p:cNvSpPr>
          <p:nvPr>
            <p:ph type="title"/>
          </p:nvPr>
        </p:nvSpPr>
        <p:spPr>
          <a:xfrm>
            <a:off x="1231066" y="1417209"/>
            <a:ext cx="5148798" cy="626548"/>
          </a:xfrm>
        </p:spPr>
        <p:txBody>
          <a:bodyPr/>
          <a:lstStyle/>
          <a:p>
            <a:pPr algn="ctr"/>
            <a:r>
              <a:rPr lang="en-US" sz="5400" dirty="0"/>
              <a:t> </a:t>
            </a:r>
            <a:br>
              <a:rPr lang="en-US" sz="5400" dirty="0"/>
            </a:br>
            <a:r>
              <a:rPr lang="en-US" sz="5400" dirty="0"/>
              <a:t>A Look at Eastern Ohio </a:t>
            </a:r>
            <a:r>
              <a:rPr lang="en-US" sz="5400" dirty="0" err="1"/>
              <a:t>Ohio</a:t>
            </a:r>
            <a:r>
              <a:rPr lang="en-US" sz="5400" dirty="0"/>
              <a:t> Agriculture</a:t>
            </a:r>
          </a:p>
        </p:txBody>
      </p:sp>
      <p:pic>
        <p:nvPicPr>
          <p:cNvPr id="3" name="Picture 2">
            <a:extLst>
              <a:ext uri="{FF2B5EF4-FFF2-40B4-BE49-F238E27FC236}">
                <a16:creationId xmlns:a16="http://schemas.microsoft.com/office/drawing/2014/main" id="{23F0692A-2654-2D62-DEE7-48D5EB7B817B}"/>
              </a:ext>
            </a:extLst>
          </p:cNvPr>
          <p:cNvPicPr>
            <a:picLocks noChangeAspect="1"/>
          </p:cNvPicPr>
          <p:nvPr/>
        </p:nvPicPr>
        <p:blipFill>
          <a:blip r:embed="rId2">
            <a:extLst>
              <a:ext uri="{28A0092B-C50C-407E-A947-70E740481C1C}">
                <a14:useLocalDpi xmlns:a14="http://schemas.microsoft.com/office/drawing/2010/main" val="0"/>
              </a:ext>
            </a:extLst>
          </a:blip>
          <a:srcRect l="12578" t="12726" r="12799" b="12607"/>
          <a:stretch>
            <a:fillRect/>
          </a:stretch>
        </p:blipFill>
        <p:spPr>
          <a:xfrm>
            <a:off x="7241462" y="1610261"/>
            <a:ext cx="3649288" cy="3637477"/>
          </a:xfrm>
          <a:prstGeom prst="rect">
            <a:avLst/>
          </a:prstGeom>
        </p:spPr>
      </p:pic>
    </p:spTree>
    <p:extLst>
      <p:ext uri="{BB962C8B-B14F-4D97-AF65-F5344CB8AC3E}">
        <p14:creationId xmlns:p14="http://schemas.microsoft.com/office/powerpoint/2010/main" val="1398095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27923-400F-683A-ADF4-02DC9C3134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D9BAF57-FAB0-B536-6D6A-F991A7AC1F13}"/>
              </a:ext>
            </a:extLst>
          </p:cNvPr>
          <p:cNvSpPr>
            <a:spLocks noGrp="1"/>
          </p:cNvSpPr>
          <p:nvPr>
            <p:ph type="title"/>
          </p:nvPr>
        </p:nvSpPr>
        <p:spPr>
          <a:xfrm>
            <a:off x="831850" y="1143000"/>
            <a:ext cx="11055350" cy="626548"/>
          </a:xfrm>
        </p:spPr>
        <p:txBody>
          <a:bodyPr/>
          <a:lstStyle/>
          <a:p>
            <a:r>
              <a:rPr lang="en-US" sz="4000" dirty="0"/>
              <a:t>Eastern Ohio Development Alliance Counties</a:t>
            </a:r>
            <a:br>
              <a:rPr lang="en-US" sz="4800" dirty="0">
                <a:latin typeface="Arial Black" panose="020B0A04020102020204" pitchFamily="34" charset="0"/>
              </a:rPr>
            </a:br>
            <a:r>
              <a:rPr lang="en-US" sz="4800" dirty="0">
                <a:latin typeface="Arial Black" panose="020B0A04020102020204" pitchFamily="34" charset="0"/>
              </a:rPr>
              <a:t> </a:t>
            </a:r>
          </a:p>
        </p:txBody>
      </p:sp>
      <p:sp>
        <p:nvSpPr>
          <p:cNvPr id="4" name="Text Placeholder 3">
            <a:extLst>
              <a:ext uri="{FF2B5EF4-FFF2-40B4-BE49-F238E27FC236}">
                <a16:creationId xmlns:a16="http://schemas.microsoft.com/office/drawing/2014/main" id="{7459D06D-4A0A-8D71-44BF-E00CD8EB2D0D}"/>
              </a:ext>
            </a:extLst>
          </p:cNvPr>
          <p:cNvSpPr>
            <a:spLocks noGrp="1"/>
          </p:cNvSpPr>
          <p:nvPr>
            <p:ph type="body" sz="quarter" idx="13"/>
          </p:nvPr>
        </p:nvSpPr>
        <p:spPr>
          <a:xfrm>
            <a:off x="747184" y="2358195"/>
            <a:ext cx="6373283" cy="3670057"/>
          </a:xfrm>
        </p:spPr>
        <p:txBody>
          <a:bodyPr/>
          <a:lstStyle/>
          <a:p>
            <a:pPr marL="182880" lvl="0" indent="0" algn="ctr" defTabSz="457200">
              <a:lnSpc>
                <a:spcPct val="100000"/>
              </a:lnSpc>
              <a:spcBef>
                <a:spcPct val="0"/>
              </a:spcBef>
              <a:buClrTx/>
              <a:buNone/>
              <a:defRPr/>
            </a:pPr>
            <a:r>
              <a:rPr lang="en-US" sz="3200" dirty="0"/>
              <a:t>Athens, Belmont, Carroll, Columbiana, Coshocton, Guernsey, Harrison, Holmes, Jefferson, Monroe, Morgan, Muskingum, Noble, Perry, Tuscarawas, and Washington</a:t>
            </a:r>
            <a:endParaRPr lang="en-US" sz="3200" dirty="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3DBC3B7-8573-D3D3-2AC4-53BCEDEE60F0}"/>
              </a:ext>
            </a:extLst>
          </p:cNvPr>
          <p:cNvPicPr>
            <a:picLocks noChangeAspect="1"/>
          </p:cNvPicPr>
          <p:nvPr/>
        </p:nvPicPr>
        <p:blipFill>
          <a:blip r:embed="rId2">
            <a:extLst>
              <a:ext uri="{28A0092B-C50C-407E-A947-70E740481C1C}">
                <a14:useLocalDpi xmlns:a14="http://schemas.microsoft.com/office/drawing/2010/main" val="0"/>
              </a:ext>
            </a:extLst>
          </a:blip>
          <a:srcRect t="12716" b="13581"/>
          <a:stretch>
            <a:fillRect/>
          </a:stretch>
        </p:blipFill>
        <p:spPr>
          <a:xfrm>
            <a:off x="7264400" y="1793204"/>
            <a:ext cx="4309533" cy="4235048"/>
          </a:xfrm>
          <a:prstGeom prst="rect">
            <a:avLst/>
          </a:prstGeom>
        </p:spPr>
      </p:pic>
    </p:spTree>
    <p:extLst>
      <p:ext uri="{BB962C8B-B14F-4D97-AF65-F5344CB8AC3E}">
        <p14:creationId xmlns:p14="http://schemas.microsoft.com/office/powerpoint/2010/main" val="2434174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C43C4-E638-5F50-CE2E-8AF72C3EF7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3AC632C-D4B6-3CA2-C90D-FC11A9D4A232}"/>
              </a:ext>
            </a:extLst>
          </p:cNvPr>
          <p:cNvSpPr>
            <a:spLocks noGrp="1"/>
          </p:cNvSpPr>
          <p:nvPr>
            <p:ph type="title"/>
          </p:nvPr>
        </p:nvSpPr>
        <p:spPr>
          <a:xfrm>
            <a:off x="739236" y="999066"/>
            <a:ext cx="10515600" cy="626548"/>
          </a:xfrm>
        </p:spPr>
        <p:txBody>
          <a:bodyPr/>
          <a:lstStyle/>
          <a:p>
            <a:r>
              <a:rPr lang="en-US" sz="4800" dirty="0"/>
              <a:t>Eastern Ohio Agriculture</a:t>
            </a:r>
          </a:p>
        </p:txBody>
      </p:sp>
      <p:sp>
        <p:nvSpPr>
          <p:cNvPr id="4" name="Text Placeholder 3">
            <a:extLst>
              <a:ext uri="{FF2B5EF4-FFF2-40B4-BE49-F238E27FC236}">
                <a16:creationId xmlns:a16="http://schemas.microsoft.com/office/drawing/2014/main" id="{0F0F72BE-C5AE-7161-E17A-FD5C622B7B4A}"/>
              </a:ext>
            </a:extLst>
          </p:cNvPr>
          <p:cNvSpPr>
            <a:spLocks noGrp="1"/>
          </p:cNvSpPr>
          <p:nvPr>
            <p:ph type="body" sz="quarter" idx="13"/>
          </p:nvPr>
        </p:nvSpPr>
        <p:spPr>
          <a:xfrm>
            <a:off x="831850" y="1860684"/>
            <a:ext cx="7905750" cy="2011072"/>
          </a:xfrm>
        </p:spPr>
        <p:txBody>
          <a:bodyPr/>
          <a:lstStyle/>
          <a:p>
            <a:pPr marL="0" marR="0" indent="0">
              <a:spcBef>
                <a:spcPts val="0"/>
              </a:spcBef>
              <a:spcAft>
                <a:spcPts val="0"/>
              </a:spcAft>
              <a:buNone/>
            </a:pPr>
            <a:r>
              <a:rPr lang="en-US" sz="3200" dirty="0">
                <a:latin typeface="Buckeye Sans"/>
                <a:ea typeface="Roboto" panose="02000000000000000000" pitchFamily="2" charset="0"/>
                <a:cs typeface="Times New Roman" panose="02020603050405020304" pitchFamily="18" charset="0"/>
              </a:rPr>
              <a:t>Number of Farms: 	14,567 </a:t>
            </a:r>
            <a:r>
              <a:rPr lang="en-US" dirty="0">
                <a:latin typeface="Buckeye Sans"/>
                <a:ea typeface="Roboto" panose="02000000000000000000" pitchFamily="2" charset="0"/>
                <a:cs typeface="Times New Roman" panose="02020603050405020304" pitchFamily="18" charset="0"/>
              </a:rPr>
              <a:t>(19.2%)</a:t>
            </a:r>
          </a:p>
          <a:p>
            <a:pPr marL="0" marR="0" indent="0">
              <a:spcBef>
                <a:spcPts val="0"/>
              </a:spcBef>
              <a:spcAft>
                <a:spcPts val="0"/>
              </a:spcAft>
              <a:buNone/>
            </a:pPr>
            <a:r>
              <a:rPr lang="en-US" sz="3200" dirty="0">
                <a:latin typeface="Buckeye Sans"/>
                <a:ea typeface="Roboto" panose="02000000000000000000" pitchFamily="2" charset="0"/>
                <a:cs typeface="Times New Roman" panose="02020603050405020304" pitchFamily="18" charset="0"/>
              </a:rPr>
              <a:t>Average per County:	910 farms </a:t>
            </a:r>
            <a:r>
              <a:rPr lang="en-US" dirty="0">
                <a:latin typeface="Buckeye Sans"/>
                <a:ea typeface="Roboto" panose="02000000000000000000" pitchFamily="2" charset="0"/>
                <a:cs typeface="Times New Roman" panose="02020603050405020304" pitchFamily="18" charset="0"/>
              </a:rPr>
              <a:t>(482 – 1736)</a:t>
            </a:r>
          </a:p>
          <a:p>
            <a:pPr marL="0" marR="0" indent="0">
              <a:spcBef>
                <a:spcPts val="0"/>
              </a:spcBef>
              <a:spcAft>
                <a:spcPts val="0"/>
              </a:spcAft>
              <a:buNone/>
            </a:pPr>
            <a:r>
              <a:rPr lang="en-US" sz="3200" dirty="0">
                <a:latin typeface="Buckeye Sans"/>
                <a:ea typeface="Roboto" panose="02000000000000000000" pitchFamily="2" charset="0"/>
                <a:cs typeface="Times New Roman" panose="02020603050405020304" pitchFamily="18" charset="0"/>
              </a:rPr>
              <a:t>Total Acres:		1,973,485 </a:t>
            </a:r>
            <a:r>
              <a:rPr lang="en-US" dirty="0">
                <a:latin typeface="Buckeye Sans"/>
                <a:ea typeface="Roboto" panose="02000000000000000000" pitchFamily="2" charset="0"/>
                <a:cs typeface="Times New Roman" panose="02020603050405020304" pitchFamily="18" charset="0"/>
              </a:rPr>
              <a:t>(14.5%)  </a:t>
            </a:r>
          </a:p>
          <a:p>
            <a:pPr marL="0" marR="0" indent="0">
              <a:spcBef>
                <a:spcPts val="0"/>
              </a:spcBef>
              <a:spcAft>
                <a:spcPts val="0"/>
              </a:spcAft>
              <a:buNone/>
            </a:pPr>
            <a:r>
              <a:rPr lang="en-US" sz="3200" dirty="0">
                <a:latin typeface="Buckeye Sans"/>
                <a:ea typeface="Roboto" panose="02000000000000000000" pitchFamily="2" charset="0"/>
                <a:cs typeface="Times New Roman" panose="02020603050405020304" pitchFamily="18" charset="0"/>
              </a:rPr>
              <a:t>Average Acres:		147.8 acres </a:t>
            </a:r>
            <a:r>
              <a:rPr lang="en-US" dirty="0">
                <a:latin typeface="Buckeye Sans"/>
                <a:ea typeface="Roboto" panose="02000000000000000000" pitchFamily="2" charset="0"/>
                <a:cs typeface="Times New Roman" panose="02020603050405020304" pitchFamily="18" charset="0"/>
              </a:rPr>
              <a:t>(106-215)</a:t>
            </a:r>
          </a:p>
          <a:p>
            <a:pPr marL="0" marR="0" indent="0">
              <a:spcBef>
                <a:spcPts val="0"/>
              </a:spcBef>
              <a:spcAft>
                <a:spcPts val="0"/>
              </a:spcAft>
              <a:buNone/>
            </a:pPr>
            <a:endParaRPr lang="en-US" sz="3200" dirty="0">
              <a:latin typeface="Buckeye Sans"/>
              <a:ea typeface="Roboto" panose="02000000000000000000" pitchFamily="2" charset="0"/>
              <a:cs typeface="Times New Roman" panose="02020603050405020304" pitchFamily="18" charset="0"/>
            </a:endParaRPr>
          </a:p>
          <a:p>
            <a:pPr marL="0" marR="0" indent="0">
              <a:spcBef>
                <a:spcPts val="0"/>
              </a:spcBef>
              <a:spcAft>
                <a:spcPts val="0"/>
              </a:spcAft>
              <a:buNone/>
            </a:pPr>
            <a:r>
              <a:rPr lang="en-US" sz="3200" dirty="0">
                <a:latin typeface="Buckeye Sans"/>
                <a:ea typeface="Roboto" panose="02000000000000000000" pitchFamily="2" charset="0"/>
                <a:cs typeface="Times New Roman" panose="02020603050405020304" pitchFamily="18" charset="0"/>
              </a:rPr>
              <a:t>Market Value of </a:t>
            </a:r>
          </a:p>
          <a:p>
            <a:pPr marL="0" marR="0" indent="0">
              <a:spcBef>
                <a:spcPts val="0"/>
              </a:spcBef>
              <a:spcAft>
                <a:spcPts val="0"/>
              </a:spcAft>
              <a:buNone/>
            </a:pPr>
            <a:r>
              <a:rPr lang="en-US" sz="3200" dirty="0">
                <a:latin typeface="Buckeye Sans"/>
                <a:ea typeface="Roboto" panose="02000000000000000000" pitchFamily="2" charset="0"/>
                <a:cs typeface="Times New Roman" panose="02020603050405020304" pitchFamily="18" charset="0"/>
              </a:rPr>
              <a:t>Ag Products Sold:	$1.2 Billion </a:t>
            </a:r>
            <a:r>
              <a:rPr lang="en-US" dirty="0">
                <a:latin typeface="Buckeye Sans"/>
                <a:ea typeface="Roboto" panose="02000000000000000000" pitchFamily="2" charset="0"/>
                <a:cs typeface="Times New Roman" panose="02020603050405020304" pitchFamily="18" charset="0"/>
              </a:rPr>
              <a:t>(7.8%)</a:t>
            </a:r>
          </a:p>
          <a:p>
            <a:pPr marL="0" marR="0" indent="0">
              <a:spcBef>
                <a:spcPts val="0"/>
              </a:spcBef>
              <a:spcAft>
                <a:spcPts val="0"/>
              </a:spcAft>
              <a:buNone/>
            </a:pPr>
            <a:r>
              <a:rPr lang="en-US" sz="3200" dirty="0">
                <a:latin typeface="Buckeye Sans"/>
                <a:ea typeface="Roboto" panose="02000000000000000000" pitchFamily="2" charset="0"/>
                <a:cs typeface="Times New Roman" panose="02020603050405020304" pitchFamily="18" charset="0"/>
              </a:rPr>
              <a:t>Average/Farm:		$80,784</a:t>
            </a:r>
          </a:p>
          <a:p>
            <a:pPr marL="0" marR="0" indent="0">
              <a:spcBef>
                <a:spcPts val="0"/>
              </a:spcBef>
              <a:spcAft>
                <a:spcPts val="0"/>
              </a:spcAft>
              <a:buNone/>
            </a:pPr>
            <a:endParaRPr lang="en-US" sz="2400" dirty="0">
              <a:latin typeface="Roboto" panose="02000000000000000000" pitchFamily="2" charset="0"/>
              <a:ea typeface="Roboto" panose="02000000000000000000" pitchFamily="2" charset="0"/>
              <a:cs typeface="Times New Roman" panose="02020603050405020304" pitchFamily="18" charset="0"/>
            </a:endParaRPr>
          </a:p>
        </p:txBody>
      </p:sp>
      <p:sp>
        <p:nvSpPr>
          <p:cNvPr id="2" name="TextBox 1">
            <a:extLst>
              <a:ext uri="{FF2B5EF4-FFF2-40B4-BE49-F238E27FC236}">
                <a16:creationId xmlns:a16="http://schemas.microsoft.com/office/drawing/2014/main" id="{3034A4D4-BB9F-5AB0-7374-8975C5709025}"/>
              </a:ext>
            </a:extLst>
          </p:cNvPr>
          <p:cNvSpPr txBox="1"/>
          <p:nvPr/>
        </p:nvSpPr>
        <p:spPr>
          <a:xfrm>
            <a:off x="831850" y="5543295"/>
            <a:ext cx="11131030" cy="923330"/>
          </a:xfrm>
          <a:prstGeom prst="rect">
            <a:avLst/>
          </a:prstGeom>
          <a:noFill/>
        </p:spPr>
        <p:txBody>
          <a:bodyPr wrap="square" rtlCol="0">
            <a:spAutoFit/>
          </a:bodyPr>
          <a:lstStyle/>
          <a:p>
            <a:pPr lvl="0"/>
            <a:r>
              <a:rPr kumimoji="0" lang="en-US" sz="1800" b="0" i="0" u="none" strike="noStrike" kern="1200" cap="none" spc="0" normalizeH="0" baseline="0" noProof="0" dirty="0">
                <a:ln>
                  <a:noFill/>
                </a:ln>
                <a:solidFill>
                  <a:srgbClr val="414444"/>
                </a:solidFill>
                <a:effectLst/>
                <a:uLnTx/>
                <a:uFillTx/>
                <a:latin typeface="Buckeye Sans"/>
                <a:ea typeface="+mn-ea"/>
                <a:cs typeface="+mn-cs"/>
              </a:rPr>
              <a:t>Source: 2022 Census of Agriculture</a:t>
            </a:r>
            <a:r>
              <a:rPr lang="en-US" dirty="0">
                <a:solidFill>
                  <a:srgbClr val="414444"/>
                </a:solidFill>
              </a:rPr>
              <a:t> - </a:t>
            </a:r>
            <a:r>
              <a:rPr lang="en-US" dirty="0">
                <a:solidFill>
                  <a:srgbClr val="414444"/>
                </a:solidFill>
                <a:hlinkClick r:id="rId3"/>
              </a:rPr>
              <a:t>https://www.nass.usda.gov/Publications/AgCensus/2022/Online_Resources/County_Profiles/Ohio/</a:t>
            </a:r>
            <a:endParaRPr lang="en-US" dirty="0">
              <a:solidFill>
                <a:srgbClr val="414444"/>
              </a:solidFill>
            </a:endParaRPr>
          </a:p>
          <a:p>
            <a:pPr lvl="0"/>
            <a:endParaRPr kumimoji="0" lang="en-US" sz="1800" b="0" i="0" u="none" strike="noStrike" kern="1200" cap="none" spc="0" normalizeH="0" baseline="0" noProof="0" dirty="0">
              <a:ln>
                <a:noFill/>
              </a:ln>
              <a:solidFill>
                <a:srgbClr val="414444"/>
              </a:solidFill>
              <a:effectLst/>
              <a:uLnTx/>
              <a:uFillTx/>
              <a:latin typeface="Buckeye Sans"/>
              <a:ea typeface="+mn-ea"/>
              <a:cs typeface="+mn-cs"/>
            </a:endParaRPr>
          </a:p>
        </p:txBody>
      </p:sp>
      <p:pic>
        <p:nvPicPr>
          <p:cNvPr id="5" name="Picture 4">
            <a:extLst>
              <a:ext uri="{FF2B5EF4-FFF2-40B4-BE49-F238E27FC236}">
                <a16:creationId xmlns:a16="http://schemas.microsoft.com/office/drawing/2014/main" id="{6F357F8F-993F-6053-61F0-EB630497F253}"/>
              </a:ext>
            </a:extLst>
          </p:cNvPr>
          <p:cNvPicPr>
            <a:picLocks noChangeAspect="1"/>
          </p:cNvPicPr>
          <p:nvPr/>
        </p:nvPicPr>
        <p:blipFill>
          <a:blip r:embed="rId4">
            <a:extLst>
              <a:ext uri="{28A0092B-C50C-407E-A947-70E740481C1C}">
                <a14:useLocalDpi xmlns:a14="http://schemas.microsoft.com/office/drawing/2010/main" val="0"/>
              </a:ext>
            </a:extLst>
          </a:blip>
          <a:srcRect t="12716" b="13581"/>
          <a:stretch>
            <a:fillRect/>
          </a:stretch>
        </p:blipFill>
        <p:spPr>
          <a:xfrm>
            <a:off x="8395540" y="1769548"/>
            <a:ext cx="3694860" cy="3630999"/>
          </a:xfrm>
          <a:prstGeom prst="rect">
            <a:avLst/>
          </a:prstGeom>
        </p:spPr>
      </p:pic>
    </p:spTree>
    <p:extLst>
      <p:ext uri="{BB962C8B-B14F-4D97-AF65-F5344CB8AC3E}">
        <p14:creationId xmlns:p14="http://schemas.microsoft.com/office/powerpoint/2010/main" val="2756007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88A67-3A32-5F54-9236-AA7FBC25F56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07697F4-7EA2-4E21-39BC-BDAC0E508CB4}"/>
              </a:ext>
            </a:extLst>
          </p:cNvPr>
          <p:cNvSpPr>
            <a:spLocks noGrp="1"/>
          </p:cNvSpPr>
          <p:nvPr>
            <p:ph type="title"/>
          </p:nvPr>
        </p:nvSpPr>
        <p:spPr>
          <a:xfrm>
            <a:off x="706618" y="1115183"/>
            <a:ext cx="10992087" cy="626548"/>
          </a:xfrm>
        </p:spPr>
        <p:txBody>
          <a:bodyPr>
            <a:normAutofit/>
          </a:bodyPr>
          <a:lstStyle/>
          <a:p>
            <a:r>
              <a:rPr lang="en-US" dirty="0"/>
              <a:t>Eastern Ohio Agriculture</a:t>
            </a:r>
          </a:p>
        </p:txBody>
      </p:sp>
      <p:sp>
        <p:nvSpPr>
          <p:cNvPr id="21" name="Text Placeholder 20">
            <a:extLst>
              <a:ext uri="{FF2B5EF4-FFF2-40B4-BE49-F238E27FC236}">
                <a16:creationId xmlns:a16="http://schemas.microsoft.com/office/drawing/2014/main" id="{CC3B14B0-DB98-4B77-DC33-559DA01DC2EF}"/>
              </a:ext>
            </a:extLst>
          </p:cNvPr>
          <p:cNvSpPr>
            <a:spLocks noGrp="1"/>
          </p:cNvSpPr>
          <p:nvPr>
            <p:ph type="body" sz="quarter" idx="4294967295"/>
          </p:nvPr>
        </p:nvSpPr>
        <p:spPr>
          <a:xfrm>
            <a:off x="706618" y="2448306"/>
            <a:ext cx="3772249" cy="873125"/>
          </a:xfrm>
        </p:spPr>
        <p:txBody>
          <a:bodyPr/>
          <a:lstStyle/>
          <a:p>
            <a:r>
              <a:rPr lang="en-US" b="0" dirty="0">
                <a:latin typeface="Buckeye Sans"/>
                <a:ea typeface="Roboto" panose="02000000000000000000" pitchFamily="2" charset="0"/>
                <a:cs typeface="Arial" panose="020B0604020202020204" pitchFamily="34" charset="0"/>
              </a:rPr>
              <a:t>Estimated value of land and buildings is $12.3 billion. </a:t>
            </a:r>
            <a:r>
              <a:rPr lang="en-US" sz="2400" b="0" dirty="0">
                <a:latin typeface="Buckeye Sans"/>
                <a:ea typeface="Roboto" panose="02000000000000000000" pitchFamily="2" charset="0"/>
                <a:cs typeface="Arial" panose="020B0604020202020204" pitchFamily="34" charset="0"/>
              </a:rPr>
              <a:t>(11.2%)</a:t>
            </a:r>
          </a:p>
          <a:p>
            <a:r>
              <a:rPr lang="en-US" b="0" dirty="0">
                <a:latin typeface="Buckeye Sans"/>
                <a:ea typeface="Roboto" panose="02000000000000000000" pitchFamily="2" charset="0"/>
                <a:cs typeface="Arial" panose="020B0604020202020204" pitchFamily="34" charset="0"/>
              </a:rPr>
              <a:t>Estimated machinery is $1.5 billion </a:t>
            </a:r>
            <a:r>
              <a:rPr lang="en-US" sz="2400" b="0" dirty="0">
                <a:latin typeface="Buckeye Sans"/>
                <a:ea typeface="Roboto" panose="02000000000000000000" pitchFamily="2" charset="0"/>
                <a:cs typeface="Arial" panose="020B0604020202020204" pitchFamily="34" charset="0"/>
              </a:rPr>
              <a:t>(12.6%)</a:t>
            </a:r>
          </a:p>
          <a:p>
            <a:endParaRPr lang="en-US" b="0" dirty="0">
              <a:latin typeface="Buckeye Sans"/>
              <a:ea typeface="Roboto" panose="02000000000000000000" pitchFamily="2" charset="0"/>
            </a:endParaRPr>
          </a:p>
          <a:p>
            <a:endParaRPr lang="en-US" dirty="0"/>
          </a:p>
        </p:txBody>
      </p:sp>
      <p:sp>
        <p:nvSpPr>
          <p:cNvPr id="3" name="TextBox 2">
            <a:extLst>
              <a:ext uri="{FF2B5EF4-FFF2-40B4-BE49-F238E27FC236}">
                <a16:creationId xmlns:a16="http://schemas.microsoft.com/office/drawing/2014/main" id="{128DD974-84F9-4AC5-50F5-A37CCEE4A5B5}"/>
              </a:ext>
            </a:extLst>
          </p:cNvPr>
          <p:cNvSpPr txBox="1"/>
          <p:nvPr/>
        </p:nvSpPr>
        <p:spPr>
          <a:xfrm>
            <a:off x="706618" y="5774257"/>
            <a:ext cx="48718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444"/>
                </a:solidFill>
                <a:effectLst/>
                <a:uLnTx/>
                <a:uFillTx/>
                <a:latin typeface="Buckeye Sans"/>
                <a:cs typeface="Arial" panose="020B0604020202020204" pitchFamily="34" charset="0"/>
              </a:rPr>
              <a:t>Source: 2022 Census of Agriculture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444"/>
              </a:solidFill>
              <a:effectLst/>
              <a:uLnTx/>
              <a:uFillTx/>
              <a:latin typeface="Buckeye Sans"/>
              <a:ea typeface="+mn-ea"/>
              <a:cs typeface="+mn-cs"/>
            </a:endParaRPr>
          </a:p>
        </p:txBody>
      </p:sp>
      <p:pic>
        <p:nvPicPr>
          <p:cNvPr id="5" name="Picture 4">
            <a:extLst>
              <a:ext uri="{FF2B5EF4-FFF2-40B4-BE49-F238E27FC236}">
                <a16:creationId xmlns:a16="http://schemas.microsoft.com/office/drawing/2014/main" id="{F558E432-4211-2308-379C-AF266BC0A292}"/>
              </a:ext>
            </a:extLst>
          </p:cNvPr>
          <p:cNvPicPr>
            <a:picLocks noChangeAspect="1"/>
          </p:cNvPicPr>
          <p:nvPr/>
        </p:nvPicPr>
        <p:blipFill>
          <a:blip r:embed="rId3">
            <a:extLst>
              <a:ext uri="{28A0092B-C50C-407E-A947-70E740481C1C}">
                <a14:useLocalDpi xmlns:a14="http://schemas.microsoft.com/office/drawing/2010/main" val="0"/>
              </a:ext>
            </a:extLst>
          </a:blip>
          <a:srcRect b="27779"/>
          <a:stretch>
            <a:fillRect/>
          </a:stretch>
        </p:blipFill>
        <p:spPr>
          <a:xfrm>
            <a:off x="5271094" y="2057400"/>
            <a:ext cx="6214288" cy="2904068"/>
          </a:xfrm>
          <a:prstGeom prst="rect">
            <a:avLst/>
          </a:prstGeom>
        </p:spPr>
      </p:pic>
    </p:spTree>
    <p:extLst>
      <p:ext uri="{BB962C8B-B14F-4D97-AF65-F5344CB8AC3E}">
        <p14:creationId xmlns:p14="http://schemas.microsoft.com/office/powerpoint/2010/main" val="3237036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F9488-73CA-3466-F2AE-29C716E22429}"/>
              </a:ext>
            </a:extLst>
          </p:cNvPr>
          <p:cNvSpPr>
            <a:spLocks noGrp="1"/>
          </p:cNvSpPr>
          <p:nvPr>
            <p:ph type="title"/>
          </p:nvPr>
        </p:nvSpPr>
        <p:spPr/>
        <p:txBody>
          <a:bodyPr/>
          <a:lstStyle/>
          <a:p>
            <a:endParaRPr lang="en-US"/>
          </a:p>
        </p:txBody>
      </p:sp>
      <p:graphicFrame>
        <p:nvGraphicFramePr>
          <p:cNvPr id="5" name="Table 4">
            <a:extLst>
              <a:ext uri="{FF2B5EF4-FFF2-40B4-BE49-F238E27FC236}">
                <a16:creationId xmlns:a16="http://schemas.microsoft.com/office/drawing/2014/main" id="{149AB75C-A049-90D8-81DC-FD018AD0E5C7}"/>
              </a:ext>
            </a:extLst>
          </p:cNvPr>
          <p:cNvGraphicFramePr>
            <a:graphicFrameLocks noGrp="1"/>
          </p:cNvGraphicFramePr>
          <p:nvPr>
            <p:extLst>
              <p:ext uri="{D42A27DB-BD31-4B8C-83A1-F6EECF244321}">
                <p14:modId xmlns:p14="http://schemas.microsoft.com/office/powerpoint/2010/main" val="3315157880"/>
              </p:ext>
            </p:extLst>
          </p:nvPr>
        </p:nvGraphicFramePr>
        <p:xfrm>
          <a:off x="668867" y="0"/>
          <a:ext cx="10007600" cy="6675120"/>
        </p:xfrm>
        <a:graphic>
          <a:graphicData uri="http://schemas.openxmlformats.org/drawingml/2006/table">
            <a:tbl>
              <a:tblPr firstRow="1" bandRow="1">
                <a:tableStyleId>{5C22544A-7EE6-4342-B048-85BDC9FD1C3A}</a:tableStyleId>
              </a:tblPr>
              <a:tblGrid>
                <a:gridCol w="1720057">
                  <a:extLst>
                    <a:ext uri="{9D8B030D-6E8A-4147-A177-3AD203B41FA5}">
                      <a16:colId xmlns:a16="http://schemas.microsoft.com/office/drawing/2014/main" val="194527754"/>
                    </a:ext>
                  </a:extLst>
                </a:gridCol>
                <a:gridCol w="1740905">
                  <a:extLst>
                    <a:ext uri="{9D8B030D-6E8A-4147-A177-3AD203B41FA5}">
                      <a16:colId xmlns:a16="http://schemas.microsoft.com/office/drawing/2014/main" val="3154237840"/>
                    </a:ext>
                  </a:extLst>
                </a:gridCol>
                <a:gridCol w="4044738">
                  <a:extLst>
                    <a:ext uri="{9D8B030D-6E8A-4147-A177-3AD203B41FA5}">
                      <a16:colId xmlns:a16="http://schemas.microsoft.com/office/drawing/2014/main" val="2944508414"/>
                    </a:ext>
                  </a:extLst>
                </a:gridCol>
                <a:gridCol w="2501900">
                  <a:extLst>
                    <a:ext uri="{9D8B030D-6E8A-4147-A177-3AD203B41FA5}">
                      <a16:colId xmlns:a16="http://schemas.microsoft.com/office/drawing/2014/main" val="806739934"/>
                    </a:ext>
                  </a:extLst>
                </a:gridCol>
              </a:tblGrid>
              <a:tr h="370840">
                <a:tc>
                  <a:txBody>
                    <a:bodyPr/>
                    <a:lstStyle/>
                    <a:p>
                      <a:pPr algn="l" fontAlgn="b">
                        <a:buNone/>
                      </a:pPr>
                      <a:r>
                        <a:rPr lang="en-US" sz="1800" b="1" i="0" u="none" strike="noStrike" dirty="0">
                          <a:solidFill>
                            <a:srgbClr val="000000"/>
                          </a:solidFill>
                          <a:effectLst/>
                          <a:latin typeface="+mn-lt"/>
                        </a:rPr>
                        <a:t>County</a:t>
                      </a:r>
                    </a:p>
                  </a:txBody>
                  <a:tcPr marL="7620" marR="7620" marT="7620" marB="0" anchor="b">
                    <a:solidFill>
                      <a:schemeClr val="bg1">
                        <a:lumMod val="85000"/>
                      </a:schemeClr>
                    </a:solidFill>
                  </a:tcPr>
                </a:tc>
                <a:tc>
                  <a:txBody>
                    <a:bodyPr/>
                    <a:lstStyle/>
                    <a:p>
                      <a:pPr algn="ctr" fontAlgn="b">
                        <a:buNone/>
                      </a:pPr>
                      <a:r>
                        <a:rPr lang="en-US" sz="1800" b="1" i="0" u="none" strike="noStrike" dirty="0">
                          <a:solidFill>
                            <a:srgbClr val="000000"/>
                          </a:solidFill>
                          <a:effectLst/>
                          <a:latin typeface="+mn-lt"/>
                        </a:rPr>
                        <a:t>Farms</a:t>
                      </a:r>
                    </a:p>
                  </a:txBody>
                  <a:tcPr marL="7620" marR="7620" marT="7620" marB="0" anchor="b">
                    <a:solidFill>
                      <a:schemeClr val="bg1">
                        <a:lumMod val="85000"/>
                      </a:schemeClr>
                    </a:solidFill>
                  </a:tcPr>
                </a:tc>
                <a:tc>
                  <a:txBody>
                    <a:bodyPr/>
                    <a:lstStyle/>
                    <a:p>
                      <a:pPr algn="ctr" fontAlgn="b">
                        <a:buNone/>
                      </a:pPr>
                      <a:r>
                        <a:rPr lang="en-US" sz="1800" b="1" i="0" u="none" strike="noStrike" dirty="0">
                          <a:solidFill>
                            <a:srgbClr val="000000"/>
                          </a:solidFill>
                          <a:effectLst/>
                          <a:latin typeface="+mn-lt"/>
                        </a:rPr>
                        <a:t>Land &amp; Buildings</a:t>
                      </a:r>
                    </a:p>
                  </a:txBody>
                  <a:tcPr marL="7620" marR="7620" marT="7620" marB="0" anchor="b">
                    <a:solidFill>
                      <a:schemeClr val="bg1">
                        <a:lumMod val="85000"/>
                      </a:schemeClr>
                    </a:solidFill>
                  </a:tcPr>
                </a:tc>
                <a:tc>
                  <a:txBody>
                    <a:bodyPr/>
                    <a:lstStyle/>
                    <a:p>
                      <a:pPr algn="ctr" fontAlgn="b">
                        <a:buNone/>
                      </a:pPr>
                      <a:r>
                        <a:rPr lang="en-US" sz="1800" b="1" i="0" u="none" strike="noStrike" dirty="0">
                          <a:solidFill>
                            <a:srgbClr val="000000"/>
                          </a:solidFill>
                          <a:effectLst/>
                          <a:latin typeface="+mn-lt"/>
                        </a:rPr>
                        <a:t>Machinery</a:t>
                      </a:r>
                    </a:p>
                  </a:txBody>
                  <a:tcPr marL="7620" marR="7620" marT="7620" marB="0" anchor="b">
                    <a:solidFill>
                      <a:schemeClr val="bg1">
                        <a:lumMod val="85000"/>
                      </a:schemeClr>
                    </a:solidFill>
                  </a:tcPr>
                </a:tc>
                <a:extLst>
                  <a:ext uri="{0D108BD9-81ED-4DB2-BD59-A6C34878D82A}">
                    <a16:rowId xmlns:a16="http://schemas.microsoft.com/office/drawing/2014/main" val="591554417"/>
                  </a:ext>
                </a:extLst>
              </a:tr>
              <a:tr h="370840">
                <a:tc>
                  <a:txBody>
                    <a:bodyPr/>
                    <a:lstStyle/>
                    <a:p>
                      <a:pPr algn="l" fontAlgn="b">
                        <a:buNone/>
                      </a:pPr>
                      <a:r>
                        <a:rPr lang="en-US" sz="1600" b="0" i="0" u="none" strike="noStrike" dirty="0">
                          <a:solidFill>
                            <a:srgbClr val="000000"/>
                          </a:solidFill>
                          <a:effectLst/>
                          <a:latin typeface="+mn-lt"/>
                        </a:rPr>
                        <a:t>Athens</a:t>
                      </a:r>
                    </a:p>
                  </a:txBody>
                  <a:tcPr marL="7620" marR="7620" marT="7620" marB="0" anchor="b">
                    <a:solidFill>
                      <a:schemeClr val="bg1">
                        <a:lumMod val="95000"/>
                      </a:schemeClr>
                    </a:solidFill>
                  </a:tcPr>
                </a:tc>
                <a:tc>
                  <a:txBody>
                    <a:bodyPr/>
                    <a:lstStyle/>
                    <a:p>
                      <a:pPr algn="ctr" fontAlgn="b">
                        <a:buNone/>
                      </a:pPr>
                      <a:r>
                        <a:rPr lang="en-US" sz="1600" b="0" i="0" u="none" strike="noStrike" dirty="0">
                          <a:solidFill>
                            <a:srgbClr val="000000"/>
                          </a:solidFill>
                          <a:effectLst/>
                          <a:latin typeface="+mn-lt"/>
                        </a:rPr>
                        <a:t>663</a:t>
                      </a:r>
                    </a:p>
                  </a:txBody>
                  <a:tcPr marL="7620" marR="7620" marT="7620" marB="0" anchor="b">
                    <a:solidFill>
                      <a:schemeClr val="bg1">
                        <a:lumMod val="95000"/>
                      </a:schemeClr>
                    </a:solidFill>
                  </a:tcPr>
                </a:tc>
                <a:tc>
                  <a:txBody>
                    <a:bodyPr/>
                    <a:lstStyle/>
                    <a:p>
                      <a:pPr algn="ctr" fontAlgn="b">
                        <a:buNone/>
                      </a:pPr>
                      <a:r>
                        <a:rPr lang="en-US" sz="1600" b="0" i="0" u="none" strike="noStrike" dirty="0">
                          <a:solidFill>
                            <a:srgbClr val="000000"/>
                          </a:solidFill>
                          <a:effectLst/>
                          <a:latin typeface="+mn-lt"/>
                        </a:rPr>
                        <a:t> $              440,647,038 </a:t>
                      </a:r>
                    </a:p>
                  </a:txBody>
                  <a:tcPr marL="7620" marR="7620" marT="7620" marB="0" anchor="b">
                    <a:solidFill>
                      <a:schemeClr val="bg1">
                        <a:lumMod val="95000"/>
                      </a:schemeClr>
                    </a:solidFill>
                  </a:tcPr>
                </a:tc>
                <a:tc>
                  <a:txBody>
                    <a:bodyPr/>
                    <a:lstStyle/>
                    <a:p>
                      <a:pPr algn="l" fontAlgn="b">
                        <a:buNone/>
                      </a:pPr>
                      <a:r>
                        <a:rPr lang="en-US" sz="1600" b="0" i="0" u="none" strike="noStrike" dirty="0">
                          <a:solidFill>
                            <a:srgbClr val="000000"/>
                          </a:solidFill>
                          <a:effectLst/>
                          <a:latin typeface="+mn-lt"/>
                        </a:rPr>
                        <a:t> $              50,246,000 </a:t>
                      </a:r>
                    </a:p>
                  </a:txBody>
                  <a:tcPr marL="7620" marR="7620" marT="7620" marB="0" anchor="b">
                    <a:solidFill>
                      <a:schemeClr val="bg1">
                        <a:lumMod val="95000"/>
                      </a:schemeClr>
                    </a:solidFill>
                  </a:tcPr>
                </a:tc>
                <a:extLst>
                  <a:ext uri="{0D108BD9-81ED-4DB2-BD59-A6C34878D82A}">
                    <a16:rowId xmlns:a16="http://schemas.microsoft.com/office/drawing/2014/main" val="1155611501"/>
                  </a:ext>
                </a:extLst>
              </a:tr>
              <a:tr h="370840">
                <a:tc>
                  <a:txBody>
                    <a:bodyPr/>
                    <a:lstStyle/>
                    <a:p>
                      <a:pPr algn="l" fontAlgn="b">
                        <a:buNone/>
                      </a:pPr>
                      <a:r>
                        <a:rPr lang="en-US" sz="1600" b="0" i="0" u="none" strike="noStrike">
                          <a:solidFill>
                            <a:srgbClr val="000000"/>
                          </a:solidFill>
                          <a:effectLst/>
                          <a:latin typeface="+mn-lt"/>
                        </a:rPr>
                        <a:t>Belmont</a:t>
                      </a:r>
                    </a:p>
                  </a:txBody>
                  <a:tcPr marL="7620" marR="7620" marT="7620" marB="0" anchor="b">
                    <a:solidFill>
                      <a:schemeClr val="bg1">
                        <a:lumMod val="95000"/>
                      </a:schemeClr>
                    </a:solidFill>
                  </a:tcPr>
                </a:tc>
                <a:tc>
                  <a:txBody>
                    <a:bodyPr/>
                    <a:lstStyle/>
                    <a:p>
                      <a:pPr algn="ctr" fontAlgn="b">
                        <a:buNone/>
                      </a:pPr>
                      <a:r>
                        <a:rPr lang="en-US" sz="1600" b="0" i="0" u="none" strike="noStrike">
                          <a:solidFill>
                            <a:srgbClr val="000000"/>
                          </a:solidFill>
                          <a:effectLst/>
                          <a:latin typeface="+mn-lt"/>
                        </a:rPr>
                        <a:t>756</a:t>
                      </a:r>
                    </a:p>
                  </a:txBody>
                  <a:tcPr marL="7620" marR="7620" marT="7620" marB="0" anchor="b">
                    <a:solidFill>
                      <a:schemeClr val="bg1">
                        <a:lumMod val="95000"/>
                      </a:schemeClr>
                    </a:solidFill>
                  </a:tcPr>
                </a:tc>
                <a:tc>
                  <a:txBody>
                    <a:bodyPr/>
                    <a:lstStyle/>
                    <a:p>
                      <a:pPr algn="ctr" fontAlgn="b">
                        <a:buNone/>
                      </a:pPr>
                      <a:r>
                        <a:rPr lang="en-US" sz="1600" b="0" i="0" u="none" strike="noStrike" dirty="0">
                          <a:solidFill>
                            <a:srgbClr val="000000"/>
                          </a:solidFill>
                          <a:effectLst/>
                          <a:latin typeface="+mn-lt"/>
                        </a:rPr>
                        <a:t> $              620,741,772 </a:t>
                      </a:r>
                    </a:p>
                  </a:txBody>
                  <a:tcPr marL="7620" marR="7620" marT="7620" marB="0" anchor="b">
                    <a:solidFill>
                      <a:schemeClr val="bg1">
                        <a:lumMod val="95000"/>
                      </a:schemeClr>
                    </a:solidFill>
                  </a:tcPr>
                </a:tc>
                <a:tc>
                  <a:txBody>
                    <a:bodyPr/>
                    <a:lstStyle/>
                    <a:p>
                      <a:pPr algn="l" fontAlgn="b">
                        <a:buNone/>
                      </a:pPr>
                      <a:r>
                        <a:rPr lang="en-US" sz="1600" b="0" i="0" u="none" strike="noStrike" dirty="0">
                          <a:solidFill>
                            <a:srgbClr val="000000"/>
                          </a:solidFill>
                          <a:effectLst/>
                          <a:latin typeface="+mn-lt"/>
                        </a:rPr>
                        <a:t> $              79,870,000 </a:t>
                      </a:r>
                    </a:p>
                  </a:txBody>
                  <a:tcPr marL="7620" marR="7620" marT="7620" marB="0" anchor="b">
                    <a:solidFill>
                      <a:schemeClr val="bg1">
                        <a:lumMod val="95000"/>
                      </a:schemeClr>
                    </a:solidFill>
                  </a:tcPr>
                </a:tc>
                <a:extLst>
                  <a:ext uri="{0D108BD9-81ED-4DB2-BD59-A6C34878D82A}">
                    <a16:rowId xmlns:a16="http://schemas.microsoft.com/office/drawing/2014/main" val="855254540"/>
                  </a:ext>
                </a:extLst>
              </a:tr>
              <a:tr h="370840">
                <a:tc>
                  <a:txBody>
                    <a:bodyPr/>
                    <a:lstStyle/>
                    <a:p>
                      <a:pPr algn="l" fontAlgn="b">
                        <a:buNone/>
                      </a:pPr>
                      <a:r>
                        <a:rPr lang="en-US" sz="1600" b="0" i="0" u="none" strike="noStrike">
                          <a:solidFill>
                            <a:srgbClr val="000000"/>
                          </a:solidFill>
                          <a:effectLst/>
                          <a:latin typeface="+mn-lt"/>
                        </a:rPr>
                        <a:t>Carroll</a:t>
                      </a:r>
                    </a:p>
                  </a:txBody>
                  <a:tcPr marL="7620" marR="7620" marT="7620" marB="0" anchor="b">
                    <a:solidFill>
                      <a:schemeClr val="bg1">
                        <a:lumMod val="95000"/>
                      </a:schemeClr>
                    </a:solidFill>
                  </a:tcPr>
                </a:tc>
                <a:tc>
                  <a:txBody>
                    <a:bodyPr/>
                    <a:lstStyle/>
                    <a:p>
                      <a:pPr algn="ctr" fontAlgn="b">
                        <a:buNone/>
                      </a:pPr>
                      <a:r>
                        <a:rPr lang="en-US" sz="1600" b="0" i="0" u="none" strike="noStrike" dirty="0">
                          <a:solidFill>
                            <a:srgbClr val="000000"/>
                          </a:solidFill>
                          <a:effectLst/>
                          <a:latin typeface="+mn-lt"/>
                        </a:rPr>
                        <a:t>817</a:t>
                      </a:r>
                    </a:p>
                  </a:txBody>
                  <a:tcPr marL="7620" marR="7620" marT="7620" marB="0" anchor="b">
                    <a:solidFill>
                      <a:schemeClr val="bg1">
                        <a:lumMod val="95000"/>
                      </a:schemeClr>
                    </a:solidFill>
                  </a:tcPr>
                </a:tc>
                <a:tc>
                  <a:txBody>
                    <a:bodyPr/>
                    <a:lstStyle/>
                    <a:p>
                      <a:pPr algn="ctr" fontAlgn="b">
                        <a:buNone/>
                      </a:pPr>
                      <a:r>
                        <a:rPr lang="en-US" sz="1600" b="0" i="0" u="none" strike="noStrike" dirty="0">
                          <a:solidFill>
                            <a:srgbClr val="000000"/>
                          </a:solidFill>
                          <a:effectLst/>
                          <a:latin typeface="+mn-lt"/>
                        </a:rPr>
                        <a:t> $              669,194,079 </a:t>
                      </a:r>
                    </a:p>
                  </a:txBody>
                  <a:tcPr marL="7620" marR="7620" marT="7620" marB="0" anchor="b">
                    <a:solidFill>
                      <a:schemeClr val="bg1">
                        <a:lumMod val="95000"/>
                      </a:schemeClr>
                    </a:solidFill>
                  </a:tcPr>
                </a:tc>
                <a:tc>
                  <a:txBody>
                    <a:bodyPr/>
                    <a:lstStyle/>
                    <a:p>
                      <a:pPr algn="l" fontAlgn="b">
                        <a:buNone/>
                      </a:pPr>
                      <a:r>
                        <a:rPr lang="en-US" sz="1600" b="0" i="0" u="none" strike="noStrike" dirty="0">
                          <a:solidFill>
                            <a:srgbClr val="000000"/>
                          </a:solidFill>
                          <a:effectLst/>
                          <a:latin typeface="+mn-lt"/>
                        </a:rPr>
                        <a:t> $              92,183,000 </a:t>
                      </a:r>
                    </a:p>
                  </a:txBody>
                  <a:tcPr marL="7620" marR="7620" marT="7620" marB="0" anchor="b">
                    <a:solidFill>
                      <a:schemeClr val="bg1">
                        <a:lumMod val="95000"/>
                      </a:schemeClr>
                    </a:solidFill>
                  </a:tcPr>
                </a:tc>
                <a:extLst>
                  <a:ext uri="{0D108BD9-81ED-4DB2-BD59-A6C34878D82A}">
                    <a16:rowId xmlns:a16="http://schemas.microsoft.com/office/drawing/2014/main" val="2151984847"/>
                  </a:ext>
                </a:extLst>
              </a:tr>
              <a:tr h="370840">
                <a:tc>
                  <a:txBody>
                    <a:bodyPr/>
                    <a:lstStyle/>
                    <a:p>
                      <a:pPr algn="l" fontAlgn="b">
                        <a:buNone/>
                      </a:pPr>
                      <a:r>
                        <a:rPr lang="en-US" sz="1600" b="0" i="0" u="none" strike="noStrike">
                          <a:solidFill>
                            <a:srgbClr val="000000"/>
                          </a:solidFill>
                          <a:effectLst/>
                          <a:latin typeface="+mn-lt"/>
                        </a:rPr>
                        <a:t>Columbiana</a:t>
                      </a:r>
                    </a:p>
                  </a:txBody>
                  <a:tcPr marL="7620" marR="7620" marT="7620" marB="0" anchor="b">
                    <a:solidFill>
                      <a:schemeClr val="bg1">
                        <a:lumMod val="95000"/>
                      </a:schemeClr>
                    </a:solidFill>
                  </a:tcPr>
                </a:tc>
                <a:tc>
                  <a:txBody>
                    <a:bodyPr/>
                    <a:lstStyle/>
                    <a:p>
                      <a:pPr algn="ctr" fontAlgn="b">
                        <a:buNone/>
                      </a:pPr>
                      <a:r>
                        <a:rPr lang="en-US" sz="1600" b="0" i="0" u="none" strike="noStrike">
                          <a:solidFill>
                            <a:srgbClr val="000000"/>
                          </a:solidFill>
                          <a:effectLst/>
                          <a:latin typeface="+mn-lt"/>
                        </a:rPr>
                        <a:t>1129</a:t>
                      </a:r>
                    </a:p>
                  </a:txBody>
                  <a:tcPr marL="7620" marR="7620" marT="7620" marB="0" anchor="b">
                    <a:solidFill>
                      <a:schemeClr val="bg1">
                        <a:lumMod val="95000"/>
                      </a:schemeClr>
                    </a:solidFill>
                  </a:tcPr>
                </a:tc>
                <a:tc>
                  <a:txBody>
                    <a:bodyPr/>
                    <a:lstStyle/>
                    <a:p>
                      <a:pPr algn="ctr" fontAlgn="b">
                        <a:buNone/>
                      </a:pPr>
                      <a:r>
                        <a:rPr lang="en-US" sz="1600" b="0" i="0" u="none" strike="noStrike" dirty="0">
                          <a:solidFill>
                            <a:srgbClr val="000000"/>
                          </a:solidFill>
                          <a:effectLst/>
                          <a:latin typeface="+mn-lt"/>
                        </a:rPr>
                        <a:t> $          1,136,275,276 </a:t>
                      </a:r>
                    </a:p>
                  </a:txBody>
                  <a:tcPr marL="7620" marR="7620" marT="7620" marB="0" anchor="b">
                    <a:solidFill>
                      <a:schemeClr val="bg1">
                        <a:lumMod val="95000"/>
                      </a:schemeClr>
                    </a:solidFill>
                  </a:tcPr>
                </a:tc>
                <a:tc>
                  <a:txBody>
                    <a:bodyPr/>
                    <a:lstStyle/>
                    <a:p>
                      <a:pPr algn="l" fontAlgn="b">
                        <a:buNone/>
                      </a:pPr>
                      <a:r>
                        <a:rPr lang="en-US" sz="1600" b="0" i="0" u="none" strike="noStrike" dirty="0">
                          <a:solidFill>
                            <a:srgbClr val="000000"/>
                          </a:solidFill>
                          <a:effectLst/>
                          <a:latin typeface="+mn-lt"/>
                        </a:rPr>
                        <a:t> $            167,315,000 </a:t>
                      </a:r>
                    </a:p>
                  </a:txBody>
                  <a:tcPr marL="7620" marR="7620" marT="7620" marB="0" anchor="b">
                    <a:solidFill>
                      <a:schemeClr val="bg1">
                        <a:lumMod val="95000"/>
                      </a:schemeClr>
                    </a:solidFill>
                  </a:tcPr>
                </a:tc>
                <a:extLst>
                  <a:ext uri="{0D108BD9-81ED-4DB2-BD59-A6C34878D82A}">
                    <a16:rowId xmlns:a16="http://schemas.microsoft.com/office/drawing/2014/main" val="1507593332"/>
                  </a:ext>
                </a:extLst>
              </a:tr>
              <a:tr h="370840">
                <a:tc>
                  <a:txBody>
                    <a:bodyPr/>
                    <a:lstStyle/>
                    <a:p>
                      <a:pPr algn="l" fontAlgn="b">
                        <a:buNone/>
                      </a:pPr>
                      <a:r>
                        <a:rPr lang="en-US" sz="1600" b="0" i="0" u="none" strike="noStrike" dirty="0">
                          <a:solidFill>
                            <a:srgbClr val="000000"/>
                          </a:solidFill>
                          <a:effectLst/>
                          <a:latin typeface="+mn-lt"/>
                        </a:rPr>
                        <a:t>Coshocton</a:t>
                      </a:r>
                    </a:p>
                  </a:txBody>
                  <a:tcPr marL="7620" marR="7620" marT="7620" marB="0" anchor="b">
                    <a:solidFill>
                      <a:schemeClr val="bg1">
                        <a:lumMod val="95000"/>
                      </a:schemeClr>
                    </a:solidFill>
                  </a:tcPr>
                </a:tc>
                <a:tc>
                  <a:txBody>
                    <a:bodyPr/>
                    <a:lstStyle/>
                    <a:p>
                      <a:pPr algn="ctr" fontAlgn="b">
                        <a:buNone/>
                      </a:pPr>
                      <a:r>
                        <a:rPr lang="en-US" sz="1600" b="0" i="0" u="none" strike="noStrike">
                          <a:solidFill>
                            <a:srgbClr val="000000"/>
                          </a:solidFill>
                          <a:effectLst/>
                          <a:latin typeface="+mn-lt"/>
                        </a:rPr>
                        <a:t>1251</a:t>
                      </a:r>
                    </a:p>
                  </a:txBody>
                  <a:tcPr marL="7620" marR="7620" marT="7620" marB="0" anchor="b">
                    <a:solidFill>
                      <a:schemeClr val="bg1">
                        <a:lumMod val="95000"/>
                      </a:schemeClr>
                    </a:solidFill>
                  </a:tcPr>
                </a:tc>
                <a:tc>
                  <a:txBody>
                    <a:bodyPr/>
                    <a:lstStyle/>
                    <a:p>
                      <a:pPr algn="ctr" fontAlgn="b">
                        <a:buNone/>
                      </a:pPr>
                      <a:r>
                        <a:rPr lang="en-US" sz="1600" b="0" i="0" u="none" strike="noStrike" dirty="0">
                          <a:solidFill>
                            <a:srgbClr val="000000"/>
                          </a:solidFill>
                          <a:effectLst/>
                          <a:latin typeface="+mn-lt"/>
                        </a:rPr>
                        <a:t> $          1,202,791,464 </a:t>
                      </a:r>
                    </a:p>
                  </a:txBody>
                  <a:tcPr marL="7620" marR="7620" marT="7620" marB="0" anchor="b">
                    <a:solidFill>
                      <a:schemeClr val="bg1">
                        <a:lumMod val="95000"/>
                      </a:schemeClr>
                    </a:solidFill>
                  </a:tcPr>
                </a:tc>
                <a:tc>
                  <a:txBody>
                    <a:bodyPr/>
                    <a:lstStyle/>
                    <a:p>
                      <a:pPr algn="l" fontAlgn="b">
                        <a:buNone/>
                      </a:pPr>
                      <a:r>
                        <a:rPr lang="en-US" sz="1600" b="0" i="0" u="none" strike="noStrike" dirty="0">
                          <a:solidFill>
                            <a:srgbClr val="000000"/>
                          </a:solidFill>
                          <a:effectLst/>
                          <a:latin typeface="+mn-lt"/>
                        </a:rPr>
                        <a:t> $            123,789,000 </a:t>
                      </a:r>
                    </a:p>
                  </a:txBody>
                  <a:tcPr marL="7620" marR="7620" marT="7620" marB="0" anchor="b">
                    <a:solidFill>
                      <a:schemeClr val="bg1">
                        <a:lumMod val="95000"/>
                      </a:schemeClr>
                    </a:solidFill>
                  </a:tcPr>
                </a:tc>
                <a:extLst>
                  <a:ext uri="{0D108BD9-81ED-4DB2-BD59-A6C34878D82A}">
                    <a16:rowId xmlns:a16="http://schemas.microsoft.com/office/drawing/2014/main" val="348949136"/>
                  </a:ext>
                </a:extLst>
              </a:tr>
              <a:tr h="370840">
                <a:tc>
                  <a:txBody>
                    <a:bodyPr/>
                    <a:lstStyle/>
                    <a:p>
                      <a:pPr algn="l" fontAlgn="b">
                        <a:buNone/>
                      </a:pPr>
                      <a:r>
                        <a:rPr lang="en-US" sz="1600" b="0" i="0" u="none" strike="noStrike">
                          <a:solidFill>
                            <a:srgbClr val="000000"/>
                          </a:solidFill>
                          <a:effectLst/>
                          <a:latin typeface="+mn-lt"/>
                        </a:rPr>
                        <a:t>Guernsey</a:t>
                      </a:r>
                    </a:p>
                  </a:txBody>
                  <a:tcPr marL="7620" marR="7620" marT="7620" marB="0" anchor="b">
                    <a:solidFill>
                      <a:schemeClr val="bg1">
                        <a:lumMod val="95000"/>
                      </a:schemeClr>
                    </a:solidFill>
                  </a:tcPr>
                </a:tc>
                <a:tc>
                  <a:txBody>
                    <a:bodyPr/>
                    <a:lstStyle/>
                    <a:p>
                      <a:pPr algn="ctr" fontAlgn="b">
                        <a:buNone/>
                      </a:pPr>
                      <a:r>
                        <a:rPr lang="en-US" sz="1600" b="0" i="0" u="none" strike="noStrike">
                          <a:solidFill>
                            <a:srgbClr val="000000"/>
                          </a:solidFill>
                          <a:effectLst/>
                          <a:latin typeface="+mn-lt"/>
                        </a:rPr>
                        <a:t>1055</a:t>
                      </a:r>
                    </a:p>
                  </a:txBody>
                  <a:tcPr marL="7620" marR="7620" marT="7620" marB="0" anchor="b">
                    <a:solidFill>
                      <a:schemeClr val="bg1">
                        <a:lumMod val="95000"/>
                      </a:schemeClr>
                    </a:solidFill>
                  </a:tcPr>
                </a:tc>
                <a:tc>
                  <a:txBody>
                    <a:bodyPr/>
                    <a:lstStyle/>
                    <a:p>
                      <a:pPr algn="ctr" fontAlgn="b">
                        <a:buNone/>
                      </a:pPr>
                      <a:r>
                        <a:rPr lang="en-US" sz="1600" b="0" i="0" u="none" strike="noStrike" dirty="0">
                          <a:solidFill>
                            <a:srgbClr val="000000"/>
                          </a:solidFill>
                          <a:effectLst/>
                          <a:latin typeface="+mn-lt"/>
                        </a:rPr>
                        <a:t> $              767,372,185 </a:t>
                      </a:r>
                    </a:p>
                  </a:txBody>
                  <a:tcPr marL="7620" marR="7620" marT="7620" marB="0" anchor="b">
                    <a:solidFill>
                      <a:schemeClr val="bg1">
                        <a:lumMod val="95000"/>
                      </a:schemeClr>
                    </a:solidFill>
                  </a:tcPr>
                </a:tc>
                <a:tc>
                  <a:txBody>
                    <a:bodyPr/>
                    <a:lstStyle/>
                    <a:p>
                      <a:pPr algn="l" fontAlgn="b">
                        <a:buNone/>
                      </a:pPr>
                      <a:r>
                        <a:rPr lang="en-US" sz="1600" b="0" i="0" u="none" strike="noStrike" dirty="0">
                          <a:solidFill>
                            <a:srgbClr val="000000"/>
                          </a:solidFill>
                          <a:effectLst/>
                          <a:latin typeface="+mn-lt"/>
                        </a:rPr>
                        <a:t> $              96,828,000 </a:t>
                      </a:r>
                    </a:p>
                  </a:txBody>
                  <a:tcPr marL="7620" marR="7620" marT="7620" marB="0" anchor="b">
                    <a:solidFill>
                      <a:schemeClr val="bg1">
                        <a:lumMod val="95000"/>
                      </a:schemeClr>
                    </a:solidFill>
                  </a:tcPr>
                </a:tc>
                <a:extLst>
                  <a:ext uri="{0D108BD9-81ED-4DB2-BD59-A6C34878D82A}">
                    <a16:rowId xmlns:a16="http://schemas.microsoft.com/office/drawing/2014/main" val="253546262"/>
                  </a:ext>
                </a:extLst>
              </a:tr>
              <a:tr h="370840">
                <a:tc>
                  <a:txBody>
                    <a:bodyPr/>
                    <a:lstStyle/>
                    <a:p>
                      <a:pPr algn="l" fontAlgn="b">
                        <a:buNone/>
                      </a:pPr>
                      <a:r>
                        <a:rPr lang="en-US" sz="1600" b="0" i="0" u="none" strike="noStrike" dirty="0">
                          <a:solidFill>
                            <a:srgbClr val="000000"/>
                          </a:solidFill>
                          <a:effectLst/>
                          <a:latin typeface="+mn-lt"/>
                        </a:rPr>
                        <a:t>Harrison</a:t>
                      </a:r>
                    </a:p>
                  </a:txBody>
                  <a:tcPr marL="7620" marR="7620" marT="7620" marB="0" anchor="b">
                    <a:solidFill>
                      <a:schemeClr val="bg1">
                        <a:lumMod val="95000"/>
                      </a:schemeClr>
                    </a:solidFill>
                  </a:tcPr>
                </a:tc>
                <a:tc>
                  <a:txBody>
                    <a:bodyPr/>
                    <a:lstStyle/>
                    <a:p>
                      <a:pPr algn="ctr" fontAlgn="b">
                        <a:buNone/>
                      </a:pPr>
                      <a:r>
                        <a:rPr lang="en-US" sz="1600" b="0" i="0" u="none" strike="noStrike">
                          <a:solidFill>
                            <a:srgbClr val="000000"/>
                          </a:solidFill>
                          <a:effectLst/>
                          <a:latin typeface="+mn-lt"/>
                        </a:rPr>
                        <a:t>482</a:t>
                      </a:r>
                    </a:p>
                  </a:txBody>
                  <a:tcPr marL="7620" marR="7620" marT="7620" marB="0" anchor="b">
                    <a:solidFill>
                      <a:schemeClr val="bg1">
                        <a:lumMod val="95000"/>
                      </a:schemeClr>
                    </a:solidFill>
                  </a:tcPr>
                </a:tc>
                <a:tc>
                  <a:txBody>
                    <a:bodyPr/>
                    <a:lstStyle/>
                    <a:p>
                      <a:pPr algn="ctr" fontAlgn="b">
                        <a:buNone/>
                      </a:pPr>
                      <a:r>
                        <a:rPr lang="en-US" sz="1600" b="0" i="0" u="none" strike="noStrike" dirty="0">
                          <a:solidFill>
                            <a:srgbClr val="000000"/>
                          </a:solidFill>
                          <a:effectLst/>
                          <a:latin typeface="+mn-lt"/>
                        </a:rPr>
                        <a:t> $              562,435,196 </a:t>
                      </a:r>
                    </a:p>
                  </a:txBody>
                  <a:tcPr marL="7620" marR="7620" marT="7620" marB="0" anchor="b">
                    <a:solidFill>
                      <a:schemeClr val="bg1">
                        <a:lumMod val="95000"/>
                      </a:schemeClr>
                    </a:solidFill>
                  </a:tcPr>
                </a:tc>
                <a:tc>
                  <a:txBody>
                    <a:bodyPr/>
                    <a:lstStyle/>
                    <a:p>
                      <a:pPr algn="l" fontAlgn="b">
                        <a:buNone/>
                      </a:pPr>
                      <a:r>
                        <a:rPr lang="en-US" sz="1600" b="0" i="0" u="none" strike="noStrike" dirty="0">
                          <a:solidFill>
                            <a:srgbClr val="000000"/>
                          </a:solidFill>
                          <a:effectLst/>
                          <a:latin typeface="+mn-lt"/>
                        </a:rPr>
                        <a:t> $              58,882,000 </a:t>
                      </a:r>
                    </a:p>
                  </a:txBody>
                  <a:tcPr marL="7620" marR="7620" marT="7620" marB="0" anchor="b">
                    <a:solidFill>
                      <a:schemeClr val="bg1">
                        <a:lumMod val="95000"/>
                      </a:schemeClr>
                    </a:solidFill>
                  </a:tcPr>
                </a:tc>
                <a:extLst>
                  <a:ext uri="{0D108BD9-81ED-4DB2-BD59-A6C34878D82A}">
                    <a16:rowId xmlns:a16="http://schemas.microsoft.com/office/drawing/2014/main" val="1777890663"/>
                  </a:ext>
                </a:extLst>
              </a:tr>
              <a:tr h="370840">
                <a:tc>
                  <a:txBody>
                    <a:bodyPr/>
                    <a:lstStyle/>
                    <a:p>
                      <a:pPr algn="l" fontAlgn="b">
                        <a:buNone/>
                      </a:pPr>
                      <a:r>
                        <a:rPr lang="en-US" sz="1600" b="0" i="0" u="none" strike="noStrike">
                          <a:solidFill>
                            <a:srgbClr val="000000"/>
                          </a:solidFill>
                          <a:effectLst/>
                          <a:latin typeface="+mn-lt"/>
                        </a:rPr>
                        <a:t>Holmes</a:t>
                      </a:r>
                    </a:p>
                  </a:txBody>
                  <a:tcPr marL="7620" marR="7620" marT="7620" marB="0" anchor="b">
                    <a:solidFill>
                      <a:schemeClr val="bg1">
                        <a:lumMod val="95000"/>
                      </a:schemeClr>
                    </a:solidFill>
                  </a:tcPr>
                </a:tc>
                <a:tc>
                  <a:txBody>
                    <a:bodyPr/>
                    <a:lstStyle/>
                    <a:p>
                      <a:pPr algn="ctr" fontAlgn="b">
                        <a:buNone/>
                      </a:pPr>
                      <a:r>
                        <a:rPr lang="en-US" sz="1600" b="0" i="0" u="none" strike="noStrike">
                          <a:solidFill>
                            <a:srgbClr val="000000"/>
                          </a:solidFill>
                          <a:effectLst/>
                          <a:latin typeface="+mn-lt"/>
                        </a:rPr>
                        <a:t>1736</a:t>
                      </a:r>
                    </a:p>
                  </a:txBody>
                  <a:tcPr marL="7620" marR="7620" marT="7620" marB="0" anchor="b">
                    <a:solidFill>
                      <a:schemeClr val="bg1">
                        <a:lumMod val="95000"/>
                      </a:schemeClr>
                    </a:solidFill>
                  </a:tcPr>
                </a:tc>
                <a:tc>
                  <a:txBody>
                    <a:bodyPr/>
                    <a:lstStyle/>
                    <a:p>
                      <a:pPr algn="ctr" fontAlgn="b">
                        <a:buNone/>
                      </a:pPr>
                      <a:r>
                        <a:rPr lang="en-US" sz="1600" b="0" i="0" u="none" strike="noStrike" dirty="0">
                          <a:solidFill>
                            <a:srgbClr val="000000"/>
                          </a:solidFill>
                          <a:effectLst/>
                          <a:latin typeface="+mn-lt"/>
                        </a:rPr>
                        <a:t> $          1,810,104,632 </a:t>
                      </a:r>
                    </a:p>
                  </a:txBody>
                  <a:tcPr marL="7620" marR="7620" marT="7620" marB="0" anchor="b">
                    <a:solidFill>
                      <a:schemeClr val="bg1">
                        <a:lumMod val="95000"/>
                      </a:schemeClr>
                    </a:solidFill>
                  </a:tcPr>
                </a:tc>
                <a:tc>
                  <a:txBody>
                    <a:bodyPr/>
                    <a:lstStyle/>
                    <a:p>
                      <a:pPr algn="l" fontAlgn="b">
                        <a:buNone/>
                      </a:pPr>
                      <a:r>
                        <a:rPr lang="en-US" sz="1600" b="0" i="0" u="none" strike="noStrike" dirty="0">
                          <a:solidFill>
                            <a:srgbClr val="000000"/>
                          </a:solidFill>
                          <a:effectLst/>
                          <a:latin typeface="+mn-lt"/>
                        </a:rPr>
                        <a:t> $            154,719,000 </a:t>
                      </a:r>
                    </a:p>
                  </a:txBody>
                  <a:tcPr marL="7620" marR="7620" marT="7620" marB="0" anchor="b">
                    <a:solidFill>
                      <a:schemeClr val="bg1">
                        <a:lumMod val="95000"/>
                      </a:schemeClr>
                    </a:solidFill>
                  </a:tcPr>
                </a:tc>
                <a:extLst>
                  <a:ext uri="{0D108BD9-81ED-4DB2-BD59-A6C34878D82A}">
                    <a16:rowId xmlns:a16="http://schemas.microsoft.com/office/drawing/2014/main" val="1004970127"/>
                  </a:ext>
                </a:extLst>
              </a:tr>
              <a:tr h="370840">
                <a:tc>
                  <a:txBody>
                    <a:bodyPr/>
                    <a:lstStyle/>
                    <a:p>
                      <a:pPr algn="l" fontAlgn="b">
                        <a:buNone/>
                      </a:pPr>
                      <a:r>
                        <a:rPr lang="en-US" sz="1600" b="0" i="0" u="none" strike="noStrike">
                          <a:solidFill>
                            <a:srgbClr val="000000"/>
                          </a:solidFill>
                          <a:effectLst/>
                          <a:latin typeface="+mn-lt"/>
                        </a:rPr>
                        <a:t>Jefferson</a:t>
                      </a:r>
                    </a:p>
                  </a:txBody>
                  <a:tcPr marL="7620" marR="7620" marT="7620" marB="0" anchor="b">
                    <a:solidFill>
                      <a:schemeClr val="bg1">
                        <a:lumMod val="95000"/>
                      </a:schemeClr>
                    </a:solidFill>
                  </a:tcPr>
                </a:tc>
                <a:tc>
                  <a:txBody>
                    <a:bodyPr/>
                    <a:lstStyle/>
                    <a:p>
                      <a:pPr algn="ctr" fontAlgn="b">
                        <a:buNone/>
                      </a:pPr>
                      <a:r>
                        <a:rPr lang="en-US" sz="1600" b="0" i="0" u="none" strike="noStrike">
                          <a:solidFill>
                            <a:srgbClr val="000000"/>
                          </a:solidFill>
                          <a:effectLst/>
                          <a:latin typeface="+mn-lt"/>
                        </a:rPr>
                        <a:t>541</a:t>
                      </a:r>
                    </a:p>
                  </a:txBody>
                  <a:tcPr marL="7620" marR="7620" marT="7620" marB="0" anchor="b">
                    <a:solidFill>
                      <a:schemeClr val="bg1">
                        <a:lumMod val="95000"/>
                      </a:schemeClr>
                    </a:solidFill>
                  </a:tcPr>
                </a:tc>
                <a:tc>
                  <a:txBody>
                    <a:bodyPr/>
                    <a:lstStyle/>
                    <a:p>
                      <a:pPr algn="ctr" fontAlgn="b">
                        <a:buNone/>
                      </a:pPr>
                      <a:r>
                        <a:rPr lang="en-US" sz="1600" b="0" i="0" u="none" strike="noStrike" dirty="0">
                          <a:solidFill>
                            <a:srgbClr val="000000"/>
                          </a:solidFill>
                          <a:effectLst/>
                          <a:latin typeface="+mn-lt"/>
                        </a:rPr>
                        <a:t> $              420,491,709 </a:t>
                      </a:r>
                    </a:p>
                  </a:txBody>
                  <a:tcPr marL="7620" marR="7620" marT="7620" marB="0" anchor="b">
                    <a:solidFill>
                      <a:schemeClr val="bg1">
                        <a:lumMod val="95000"/>
                      </a:schemeClr>
                    </a:solidFill>
                  </a:tcPr>
                </a:tc>
                <a:tc>
                  <a:txBody>
                    <a:bodyPr/>
                    <a:lstStyle/>
                    <a:p>
                      <a:pPr algn="l" fontAlgn="b">
                        <a:buNone/>
                      </a:pPr>
                      <a:r>
                        <a:rPr lang="en-US" sz="1600" b="0" i="0" u="none" strike="noStrike" dirty="0">
                          <a:solidFill>
                            <a:srgbClr val="000000"/>
                          </a:solidFill>
                          <a:effectLst/>
                          <a:latin typeface="+mn-lt"/>
                        </a:rPr>
                        <a:t> $              58,187,000 </a:t>
                      </a:r>
                    </a:p>
                  </a:txBody>
                  <a:tcPr marL="7620" marR="7620" marT="7620" marB="0" anchor="b">
                    <a:solidFill>
                      <a:schemeClr val="bg1">
                        <a:lumMod val="95000"/>
                      </a:schemeClr>
                    </a:solidFill>
                  </a:tcPr>
                </a:tc>
                <a:extLst>
                  <a:ext uri="{0D108BD9-81ED-4DB2-BD59-A6C34878D82A}">
                    <a16:rowId xmlns:a16="http://schemas.microsoft.com/office/drawing/2014/main" val="3443013692"/>
                  </a:ext>
                </a:extLst>
              </a:tr>
              <a:tr h="370840">
                <a:tc>
                  <a:txBody>
                    <a:bodyPr/>
                    <a:lstStyle/>
                    <a:p>
                      <a:pPr algn="l" fontAlgn="b">
                        <a:buNone/>
                      </a:pPr>
                      <a:r>
                        <a:rPr lang="en-US" sz="1600" b="0" i="0" u="none" strike="noStrike">
                          <a:solidFill>
                            <a:srgbClr val="000000"/>
                          </a:solidFill>
                          <a:effectLst/>
                          <a:latin typeface="+mn-lt"/>
                        </a:rPr>
                        <a:t>Monroe</a:t>
                      </a:r>
                    </a:p>
                  </a:txBody>
                  <a:tcPr marL="7620" marR="7620" marT="7620" marB="0" anchor="b">
                    <a:solidFill>
                      <a:schemeClr val="bg1">
                        <a:lumMod val="95000"/>
                      </a:schemeClr>
                    </a:solidFill>
                  </a:tcPr>
                </a:tc>
                <a:tc>
                  <a:txBody>
                    <a:bodyPr/>
                    <a:lstStyle/>
                    <a:p>
                      <a:pPr algn="ctr" fontAlgn="b">
                        <a:buNone/>
                      </a:pPr>
                      <a:r>
                        <a:rPr lang="en-US" sz="1600" b="0" i="0" u="none" strike="noStrike">
                          <a:solidFill>
                            <a:srgbClr val="000000"/>
                          </a:solidFill>
                          <a:effectLst/>
                          <a:latin typeface="+mn-lt"/>
                        </a:rPr>
                        <a:t>731</a:t>
                      </a:r>
                    </a:p>
                  </a:txBody>
                  <a:tcPr marL="7620" marR="7620" marT="7620" marB="0" anchor="b">
                    <a:solidFill>
                      <a:schemeClr val="bg1">
                        <a:lumMod val="95000"/>
                      </a:schemeClr>
                    </a:solidFill>
                  </a:tcPr>
                </a:tc>
                <a:tc>
                  <a:txBody>
                    <a:bodyPr/>
                    <a:lstStyle/>
                    <a:p>
                      <a:pPr algn="ctr" fontAlgn="b">
                        <a:buNone/>
                      </a:pPr>
                      <a:r>
                        <a:rPr lang="en-US" sz="1600" b="0" i="0" u="none" strike="noStrike" dirty="0">
                          <a:solidFill>
                            <a:srgbClr val="000000"/>
                          </a:solidFill>
                          <a:effectLst/>
                          <a:latin typeface="+mn-lt"/>
                        </a:rPr>
                        <a:t> $              415,498,938 </a:t>
                      </a:r>
                    </a:p>
                  </a:txBody>
                  <a:tcPr marL="7620" marR="7620" marT="7620" marB="0" anchor="b">
                    <a:solidFill>
                      <a:schemeClr val="bg1">
                        <a:lumMod val="95000"/>
                      </a:schemeClr>
                    </a:solidFill>
                  </a:tcPr>
                </a:tc>
                <a:tc>
                  <a:txBody>
                    <a:bodyPr/>
                    <a:lstStyle/>
                    <a:p>
                      <a:pPr algn="l" fontAlgn="b">
                        <a:buNone/>
                      </a:pPr>
                      <a:r>
                        <a:rPr lang="en-US" sz="1600" b="0" i="0" u="none" strike="noStrike" dirty="0">
                          <a:solidFill>
                            <a:srgbClr val="000000"/>
                          </a:solidFill>
                          <a:effectLst/>
                          <a:latin typeface="+mn-lt"/>
                        </a:rPr>
                        <a:t> $              71,994,000 </a:t>
                      </a:r>
                    </a:p>
                  </a:txBody>
                  <a:tcPr marL="7620" marR="7620" marT="7620" marB="0" anchor="b">
                    <a:solidFill>
                      <a:schemeClr val="bg1">
                        <a:lumMod val="95000"/>
                      </a:schemeClr>
                    </a:solidFill>
                  </a:tcPr>
                </a:tc>
                <a:extLst>
                  <a:ext uri="{0D108BD9-81ED-4DB2-BD59-A6C34878D82A}">
                    <a16:rowId xmlns:a16="http://schemas.microsoft.com/office/drawing/2014/main" val="1380230132"/>
                  </a:ext>
                </a:extLst>
              </a:tr>
              <a:tr h="370840">
                <a:tc>
                  <a:txBody>
                    <a:bodyPr/>
                    <a:lstStyle/>
                    <a:p>
                      <a:pPr algn="l" fontAlgn="b">
                        <a:buNone/>
                      </a:pPr>
                      <a:r>
                        <a:rPr lang="en-US" sz="1600" b="0" i="0" u="none" strike="noStrike">
                          <a:solidFill>
                            <a:srgbClr val="000000"/>
                          </a:solidFill>
                          <a:effectLst/>
                          <a:latin typeface="+mn-lt"/>
                        </a:rPr>
                        <a:t>Morgan</a:t>
                      </a:r>
                    </a:p>
                  </a:txBody>
                  <a:tcPr marL="7620" marR="7620" marT="7620" marB="0" anchor="b">
                    <a:solidFill>
                      <a:schemeClr val="bg1">
                        <a:lumMod val="95000"/>
                      </a:schemeClr>
                    </a:solidFill>
                  </a:tcPr>
                </a:tc>
                <a:tc>
                  <a:txBody>
                    <a:bodyPr/>
                    <a:lstStyle/>
                    <a:p>
                      <a:pPr algn="ctr" fontAlgn="b">
                        <a:buNone/>
                      </a:pPr>
                      <a:r>
                        <a:rPr lang="en-US" sz="1600" b="0" i="0" u="none" strike="noStrike">
                          <a:solidFill>
                            <a:srgbClr val="000000"/>
                          </a:solidFill>
                          <a:effectLst/>
                          <a:latin typeface="+mn-lt"/>
                        </a:rPr>
                        <a:t>571</a:t>
                      </a:r>
                    </a:p>
                  </a:txBody>
                  <a:tcPr marL="7620" marR="7620" marT="7620" marB="0" anchor="b">
                    <a:solidFill>
                      <a:schemeClr val="bg1">
                        <a:lumMod val="95000"/>
                      </a:schemeClr>
                    </a:solidFill>
                  </a:tcPr>
                </a:tc>
                <a:tc>
                  <a:txBody>
                    <a:bodyPr/>
                    <a:lstStyle/>
                    <a:p>
                      <a:pPr algn="ctr" fontAlgn="b">
                        <a:buNone/>
                      </a:pPr>
                      <a:r>
                        <a:rPr lang="en-US" sz="1600" b="0" i="0" u="none" strike="noStrike" dirty="0">
                          <a:solidFill>
                            <a:srgbClr val="000000"/>
                          </a:solidFill>
                          <a:effectLst/>
                          <a:latin typeface="+mn-lt"/>
                        </a:rPr>
                        <a:t> $              407,454,180 </a:t>
                      </a:r>
                    </a:p>
                  </a:txBody>
                  <a:tcPr marL="7620" marR="7620" marT="7620" marB="0" anchor="b">
                    <a:solidFill>
                      <a:schemeClr val="bg1">
                        <a:lumMod val="95000"/>
                      </a:schemeClr>
                    </a:solidFill>
                  </a:tcPr>
                </a:tc>
                <a:tc>
                  <a:txBody>
                    <a:bodyPr/>
                    <a:lstStyle/>
                    <a:p>
                      <a:pPr algn="l" fontAlgn="b">
                        <a:buNone/>
                      </a:pPr>
                      <a:r>
                        <a:rPr lang="en-US" sz="1600" b="0" i="0" u="none" strike="noStrike" dirty="0">
                          <a:solidFill>
                            <a:srgbClr val="000000"/>
                          </a:solidFill>
                          <a:effectLst/>
                          <a:latin typeface="+mn-lt"/>
                        </a:rPr>
                        <a:t> $              58,194,000 </a:t>
                      </a:r>
                    </a:p>
                  </a:txBody>
                  <a:tcPr marL="7620" marR="7620" marT="7620" marB="0" anchor="b">
                    <a:solidFill>
                      <a:schemeClr val="bg1">
                        <a:lumMod val="95000"/>
                      </a:schemeClr>
                    </a:solidFill>
                  </a:tcPr>
                </a:tc>
                <a:extLst>
                  <a:ext uri="{0D108BD9-81ED-4DB2-BD59-A6C34878D82A}">
                    <a16:rowId xmlns:a16="http://schemas.microsoft.com/office/drawing/2014/main" val="2693280798"/>
                  </a:ext>
                </a:extLst>
              </a:tr>
              <a:tr h="370840">
                <a:tc>
                  <a:txBody>
                    <a:bodyPr/>
                    <a:lstStyle/>
                    <a:p>
                      <a:pPr algn="l" fontAlgn="b">
                        <a:buNone/>
                      </a:pPr>
                      <a:r>
                        <a:rPr lang="en-US" sz="1600" b="0" i="0" u="none" strike="noStrike">
                          <a:solidFill>
                            <a:srgbClr val="000000"/>
                          </a:solidFill>
                          <a:effectLst/>
                          <a:latin typeface="+mn-lt"/>
                        </a:rPr>
                        <a:t>Muskingum</a:t>
                      </a:r>
                    </a:p>
                  </a:txBody>
                  <a:tcPr marL="7620" marR="7620" marT="7620" marB="0" anchor="b">
                    <a:solidFill>
                      <a:schemeClr val="bg1">
                        <a:lumMod val="95000"/>
                      </a:schemeClr>
                    </a:solidFill>
                  </a:tcPr>
                </a:tc>
                <a:tc>
                  <a:txBody>
                    <a:bodyPr/>
                    <a:lstStyle/>
                    <a:p>
                      <a:pPr algn="ctr" fontAlgn="b">
                        <a:buNone/>
                      </a:pPr>
                      <a:r>
                        <a:rPr lang="en-US" sz="1600" b="0" i="0" u="none" strike="noStrike">
                          <a:solidFill>
                            <a:srgbClr val="000000"/>
                          </a:solidFill>
                          <a:effectLst/>
                          <a:latin typeface="+mn-lt"/>
                        </a:rPr>
                        <a:t>1301</a:t>
                      </a:r>
                    </a:p>
                  </a:txBody>
                  <a:tcPr marL="7620" marR="7620" marT="7620" marB="0" anchor="b">
                    <a:solidFill>
                      <a:schemeClr val="bg1">
                        <a:lumMod val="95000"/>
                      </a:schemeClr>
                    </a:solidFill>
                  </a:tcPr>
                </a:tc>
                <a:tc>
                  <a:txBody>
                    <a:bodyPr/>
                    <a:lstStyle/>
                    <a:p>
                      <a:pPr algn="ctr" fontAlgn="b">
                        <a:buNone/>
                      </a:pPr>
                      <a:r>
                        <a:rPr lang="en-US" sz="1600" b="0" i="0" u="none" strike="noStrike" dirty="0">
                          <a:solidFill>
                            <a:srgbClr val="000000"/>
                          </a:solidFill>
                          <a:effectLst/>
                          <a:latin typeface="+mn-lt"/>
                        </a:rPr>
                        <a:t> $          1,110,464,647 </a:t>
                      </a:r>
                    </a:p>
                  </a:txBody>
                  <a:tcPr marL="7620" marR="7620" marT="7620" marB="0" anchor="b">
                    <a:solidFill>
                      <a:schemeClr val="bg1">
                        <a:lumMod val="95000"/>
                      </a:schemeClr>
                    </a:solidFill>
                  </a:tcPr>
                </a:tc>
                <a:tc>
                  <a:txBody>
                    <a:bodyPr/>
                    <a:lstStyle/>
                    <a:p>
                      <a:pPr algn="l" fontAlgn="b">
                        <a:buNone/>
                      </a:pPr>
                      <a:r>
                        <a:rPr lang="en-US" sz="1600" b="0" i="0" u="none" strike="noStrike" dirty="0">
                          <a:solidFill>
                            <a:srgbClr val="000000"/>
                          </a:solidFill>
                          <a:effectLst/>
                          <a:latin typeface="+mn-lt"/>
                        </a:rPr>
                        <a:t> $            135,406,000 </a:t>
                      </a:r>
                    </a:p>
                  </a:txBody>
                  <a:tcPr marL="7620" marR="7620" marT="7620" marB="0" anchor="b">
                    <a:solidFill>
                      <a:schemeClr val="bg1">
                        <a:lumMod val="95000"/>
                      </a:schemeClr>
                    </a:solidFill>
                  </a:tcPr>
                </a:tc>
                <a:extLst>
                  <a:ext uri="{0D108BD9-81ED-4DB2-BD59-A6C34878D82A}">
                    <a16:rowId xmlns:a16="http://schemas.microsoft.com/office/drawing/2014/main" val="2989680288"/>
                  </a:ext>
                </a:extLst>
              </a:tr>
              <a:tr h="370840">
                <a:tc>
                  <a:txBody>
                    <a:bodyPr/>
                    <a:lstStyle/>
                    <a:p>
                      <a:pPr algn="l" fontAlgn="b">
                        <a:buNone/>
                      </a:pPr>
                      <a:r>
                        <a:rPr lang="en-US" sz="1600" b="0" i="0" u="none" strike="noStrike">
                          <a:solidFill>
                            <a:srgbClr val="000000"/>
                          </a:solidFill>
                          <a:effectLst/>
                          <a:latin typeface="+mn-lt"/>
                        </a:rPr>
                        <a:t>Noble</a:t>
                      </a:r>
                    </a:p>
                  </a:txBody>
                  <a:tcPr marL="7620" marR="7620" marT="7620" marB="0" anchor="b">
                    <a:solidFill>
                      <a:schemeClr val="bg1">
                        <a:lumMod val="95000"/>
                      </a:schemeClr>
                    </a:solidFill>
                  </a:tcPr>
                </a:tc>
                <a:tc>
                  <a:txBody>
                    <a:bodyPr/>
                    <a:lstStyle/>
                    <a:p>
                      <a:pPr algn="ctr" fontAlgn="b">
                        <a:buNone/>
                      </a:pPr>
                      <a:r>
                        <a:rPr lang="en-US" sz="1600" b="0" i="0" u="none" strike="noStrike">
                          <a:solidFill>
                            <a:srgbClr val="000000"/>
                          </a:solidFill>
                          <a:effectLst/>
                          <a:latin typeface="+mn-lt"/>
                        </a:rPr>
                        <a:t>596</a:t>
                      </a:r>
                    </a:p>
                  </a:txBody>
                  <a:tcPr marL="7620" marR="7620" marT="7620" marB="0" anchor="b">
                    <a:solidFill>
                      <a:schemeClr val="bg1">
                        <a:lumMod val="95000"/>
                      </a:schemeClr>
                    </a:solidFill>
                  </a:tcPr>
                </a:tc>
                <a:tc>
                  <a:txBody>
                    <a:bodyPr/>
                    <a:lstStyle/>
                    <a:p>
                      <a:pPr algn="ctr" fontAlgn="b">
                        <a:buNone/>
                      </a:pPr>
                      <a:r>
                        <a:rPr lang="en-US" sz="1600" b="0" i="0" u="none" strike="noStrike" dirty="0">
                          <a:solidFill>
                            <a:srgbClr val="000000"/>
                          </a:solidFill>
                          <a:effectLst/>
                          <a:latin typeface="+mn-lt"/>
                        </a:rPr>
                        <a:t> $              424,808,536 </a:t>
                      </a:r>
                    </a:p>
                  </a:txBody>
                  <a:tcPr marL="7620" marR="7620" marT="7620" marB="0" anchor="b">
                    <a:solidFill>
                      <a:schemeClr val="bg1">
                        <a:lumMod val="95000"/>
                      </a:schemeClr>
                    </a:solidFill>
                  </a:tcPr>
                </a:tc>
                <a:tc>
                  <a:txBody>
                    <a:bodyPr/>
                    <a:lstStyle/>
                    <a:p>
                      <a:pPr algn="l" fontAlgn="b">
                        <a:buNone/>
                      </a:pPr>
                      <a:r>
                        <a:rPr lang="en-US" sz="1600" b="0" i="0" u="none" strike="noStrike" dirty="0">
                          <a:solidFill>
                            <a:srgbClr val="000000"/>
                          </a:solidFill>
                          <a:effectLst/>
                          <a:latin typeface="+mn-lt"/>
                        </a:rPr>
                        <a:t> $              54,175,000 </a:t>
                      </a:r>
                    </a:p>
                  </a:txBody>
                  <a:tcPr marL="7620" marR="7620" marT="7620" marB="0" anchor="b">
                    <a:solidFill>
                      <a:schemeClr val="bg1">
                        <a:lumMod val="95000"/>
                      </a:schemeClr>
                    </a:solidFill>
                  </a:tcPr>
                </a:tc>
                <a:extLst>
                  <a:ext uri="{0D108BD9-81ED-4DB2-BD59-A6C34878D82A}">
                    <a16:rowId xmlns:a16="http://schemas.microsoft.com/office/drawing/2014/main" val="4261017498"/>
                  </a:ext>
                </a:extLst>
              </a:tr>
              <a:tr h="370840">
                <a:tc>
                  <a:txBody>
                    <a:bodyPr/>
                    <a:lstStyle/>
                    <a:p>
                      <a:pPr algn="l" fontAlgn="b">
                        <a:buNone/>
                      </a:pPr>
                      <a:r>
                        <a:rPr lang="en-US" sz="1600" b="0" i="0" u="none" strike="noStrike">
                          <a:solidFill>
                            <a:srgbClr val="000000"/>
                          </a:solidFill>
                          <a:effectLst/>
                          <a:latin typeface="+mn-lt"/>
                        </a:rPr>
                        <a:t>Perry</a:t>
                      </a:r>
                    </a:p>
                  </a:txBody>
                  <a:tcPr marL="7620" marR="7620" marT="7620" marB="0" anchor="b">
                    <a:solidFill>
                      <a:schemeClr val="bg1">
                        <a:lumMod val="95000"/>
                      </a:schemeClr>
                    </a:solidFill>
                  </a:tcPr>
                </a:tc>
                <a:tc>
                  <a:txBody>
                    <a:bodyPr/>
                    <a:lstStyle/>
                    <a:p>
                      <a:pPr algn="ctr" fontAlgn="b">
                        <a:buNone/>
                      </a:pPr>
                      <a:r>
                        <a:rPr lang="en-US" sz="1600" b="0" i="0" u="none" strike="noStrike">
                          <a:solidFill>
                            <a:srgbClr val="000000"/>
                          </a:solidFill>
                          <a:effectLst/>
                          <a:latin typeface="+mn-lt"/>
                        </a:rPr>
                        <a:t>696</a:t>
                      </a:r>
                    </a:p>
                  </a:txBody>
                  <a:tcPr marL="7620" marR="7620" marT="7620" marB="0" anchor="b">
                    <a:solidFill>
                      <a:schemeClr val="bg1">
                        <a:lumMod val="95000"/>
                      </a:schemeClr>
                    </a:solidFill>
                  </a:tcPr>
                </a:tc>
                <a:tc>
                  <a:txBody>
                    <a:bodyPr/>
                    <a:lstStyle/>
                    <a:p>
                      <a:pPr algn="ctr" fontAlgn="b">
                        <a:buNone/>
                      </a:pPr>
                      <a:r>
                        <a:rPr lang="en-US" sz="1600" b="0" i="0" u="none" strike="noStrike" dirty="0">
                          <a:solidFill>
                            <a:srgbClr val="000000"/>
                          </a:solidFill>
                          <a:effectLst/>
                          <a:latin typeface="+mn-lt"/>
                        </a:rPr>
                        <a:t> $              471,072,288 </a:t>
                      </a:r>
                    </a:p>
                  </a:txBody>
                  <a:tcPr marL="7620" marR="7620" marT="7620" marB="0" anchor="b">
                    <a:solidFill>
                      <a:schemeClr val="bg1">
                        <a:lumMod val="95000"/>
                      </a:schemeClr>
                    </a:solidFill>
                  </a:tcPr>
                </a:tc>
                <a:tc>
                  <a:txBody>
                    <a:bodyPr/>
                    <a:lstStyle/>
                    <a:p>
                      <a:pPr algn="l" fontAlgn="b">
                        <a:buNone/>
                      </a:pPr>
                      <a:r>
                        <a:rPr lang="en-US" sz="1600" b="0" i="0" u="none" strike="noStrike" dirty="0">
                          <a:solidFill>
                            <a:srgbClr val="000000"/>
                          </a:solidFill>
                          <a:effectLst/>
                          <a:latin typeface="+mn-lt"/>
                        </a:rPr>
                        <a:t> $              61,649,000 </a:t>
                      </a:r>
                    </a:p>
                  </a:txBody>
                  <a:tcPr marL="7620" marR="7620" marT="7620" marB="0" anchor="b">
                    <a:solidFill>
                      <a:schemeClr val="bg1">
                        <a:lumMod val="95000"/>
                      </a:schemeClr>
                    </a:solidFill>
                  </a:tcPr>
                </a:tc>
                <a:extLst>
                  <a:ext uri="{0D108BD9-81ED-4DB2-BD59-A6C34878D82A}">
                    <a16:rowId xmlns:a16="http://schemas.microsoft.com/office/drawing/2014/main" val="2893820010"/>
                  </a:ext>
                </a:extLst>
              </a:tr>
              <a:tr h="370840">
                <a:tc>
                  <a:txBody>
                    <a:bodyPr/>
                    <a:lstStyle/>
                    <a:p>
                      <a:pPr algn="l" fontAlgn="b">
                        <a:buNone/>
                      </a:pPr>
                      <a:r>
                        <a:rPr lang="en-US" sz="1600" b="0" i="0" u="none" strike="noStrike">
                          <a:solidFill>
                            <a:srgbClr val="000000"/>
                          </a:solidFill>
                          <a:effectLst/>
                          <a:latin typeface="+mn-lt"/>
                        </a:rPr>
                        <a:t>Tuscarawas</a:t>
                      </a:r>
                    </a:p>
                  </a:txBody>
                  <a:tcPr marL="7620" marR="7620" marT="7620" marB="0" anchor="b">
                    <a:solidFill>
                      <a:schemeClr val="bg1">
                        <a:lumMod val="95000"/>
                      </a:schemeClr>
                    </a:solidFill>
                  </a:tcPr>
                </a:tc>
                <a:tc>
                  <a:txBody>
                    <a:bodyPr/>
                    <a:lstStyle/>
                    <a:p>
                      <a:pPr algn="ctr" fontAlgn="b">
                        <a:buNone/>
                      </a:pPr>
                      <a:r>
                        <a:rPr lang="en-US" sz="1600" b="0" i="0" u="none" strike="noStrike">
                          <a:solidFill>
                            <a:srgbClr val="000000"/>
                          </a:solidFill>
                          <a:effectLst/>
                          <a:latin typeface="+mn-lt"/>
                        </a:rPr>
                        <a:t>1154</a:t>
                      </a:r>
                    </a:p>
                  </a:txBody>
                  <a:tcPr marL="7620" marR="7620" marT="7620" marB="0" anchor="b">
                    <a:solidFill>
                      <a:schemeClr val="bg1">
                        <a:lumMod val="95000"/>
                      </a:schemeClr>
                    </a:solidFill>
                  </a:tcPr>
                </a:tc>
                <a:tc>
                  <a:txBody>
                    <a:bodyPr/>
                    <a:lstStyle/>
                    <a:p>
                      <a:pPr algn="ctr" fontAlgn="b">
                        <a:buNone/>
                      </a:pPr>
                      <a:r>
                        <a:rPr lang="en-US" sz="1600" b="0" i="0" u="none" strike="noStrike" dirty="0">
                          <a:solidFill>
                            <a:srgbClr val="000000"/>
                          </a:solidFill>
                          <a:effectLst/>
                          <a:latin typeface="+mn-lt"/>
                        </a:rPr>
                        <a:t> $          1,178,432,488 </a:t>
                      </a:r>
                    </a:p>
                  </a:txBody>
                  <a:tcPr marL="7620" marR="7620" marT="7620" marB="0" anchor="b">
                    <a:solidFill>
                      <a:schemeClr val="bg1">
                        <a:lumMod val="95000"/>
                      </a:schemeClr>
                    </a:solidFill>
                  </a:tcPr>
                </a:tc>
                <a:tc>
                  <a:txBody>
                    <a:bodyPr/>
                    <a:lstStyle/>
                    <a:p>
                      <a:pPr algn="l" fontAlgn="b">
                        <a:buNone/>
                      </a:pPr>
                      <a:r>
                        <a:rPr lang="en-US" sz="1600" b="0" i="0" u="none" strike="noStrike" dirty="0">
                          <a:solidFill>
                            <a:srgbClr val="000000"/>
                          </a:solidFill>
                          <a:effectLst/>
                          <a:latin typeface="+mn-lt"/>
                        </a:rPr>
                        <a:t> $            143,268,000 </a:t>
                      </a:r>
                    </a:p>
                  </a:txBody>
                  <a:tcPr marL="7620" marR="7620" marT="7620" marB="0" anchor="b">
                    <a:solidFill>
                      <a:schemeClr val="bg1">
                        <a:lumMod val="95000"/>
                      </a:schemeClr>
                    </a:solidFill>
                  </a:tcPr>
                </a:tc>
                <a:extLst>
                  <a:ext uri="{0D108BD9-81ED-4DB2-BD59-A6C34878D82A}">
                    <a16:rowId xmlns:a16="http://schemas.microsoft.com/office/drawing/2014/main" val="2690831653"/>
                  </a:ext>
                </a:extLst>
              </a:tr>
              <a:tr h="370840">
                <a:tc>
                  <a:txBody>
                    <a:bodyPr/>
                    <a:lstStyle/>
                    <a:p>
                      <a:pPr algn="l" fontAlgn="b">
                        <a:buNone/>
                      </a:pPr>
                      <a:r>
                        <a:rPr lang="en-US" sz="1600" b="0" i="0" u="none" strike="noStrike" dirty="0">
                          <a:solidFill>
                            <a:srgbClr val="000000"/>
                          </a:solidFill>
                          <a:effectLst/>
                          <a:latin typeface="+mn-lt"/>
                        </a:rPr>
                        <a:t>Washington</a:t>
                      </a:r>
                    </a:p>
                  </a:txBody>
                  <a:tcPr marL="7620" marR="7620" marT="7620" marB="0" anchor="b">
                    <a:solidFill>
                      <a:schemeClr val="bg1">
                        <a:lumMod val="95000"/>
                      </a:schemeClr>
                    </a:solidFill>
                  </a:tcPr>
                </a:tc>
                <a:tc>
                  <a:txBody>
                    <a:bodyPr/>
                    <a:lstStyle/>
                    <a:p>
                      <a:pPr algn="ctr" fontAlgn="b">
                        <a:buNone/>
                      </a:pPr>
                      <a:r>
                        <a:rPr lang="en-US" sz="1600" b="0" i="0" u="none" strike="noStrike" dirty="0">
                          <a:solidFill>
                            <a:srgbClr val="000000"/>
                          </a:solidFill>
                          <a:effectLst/>
                          <a:latin typeface="+mn-lt"/>
                        </a:rPr>
                        <a:t>1088</a:t>
                      </a:r>
                    </a:p>
                  </a:txBody>
                  <a:tcPr marL="7620" marR="7620" marT="7620" marB="0" anchor="b">
                    <a:solidFill>
                      <a:schemeClr val="bg1">
                        <a:lumMod val="95000"/>
                      </a:schemeClr>
                    </a:solidFill>
                  </a:tcPr>
                </a:tc>
                <a:tc>
                  <a:txBody>
                    <a:bodyPr/>
                    <a:lstStyle/>
                    <a:p>
                      <a:pPr algn="ctr" fontAlgn="b">
                        <a:buNone/>
                      </a:pPr>
                      <a:r>
                        <a:rPr lang="en-US" sz="1600" b="0" i="0" u="none" strike="noStrike" dirty="0">
                          <a:solidFill>
                            <a:srgbClr val="000000"/>
                          </a:solidFill>
                          <a:effectLst/>
                          <a:latin typeface="+mn-lt"/>
                        </a:rPr>
                        <a:t> $              686,998,016 </a:t>
                      </a:r>
                    </a:p>
                  </a:txBody>
                  <a:tcPr marL="7620" marR="7620" marT="7620" marB="0" anchor="b">
                    <a:solidFill>
                      <a:schemeClr val="bg1">
                        <a:lumMod val="95000"/>
                      </a:schemeClr>
                    </a:solidFill>
                  </a:tcPr>
                </a:tc>
                <a:tc>
                  <a:txBody>
                    <a:bodyPr/>
                    <a:lstStyle/>
                    <a:p>
                      <a:pPr algn="l" fontAlgn="b">
                        <a:buNone/>
                      </a:pPr>
                      <a:r>
                        <a:rPr lang="en-US" sz="1600" b="0" i="0" u="none" strike="noStrike" dirty="0">
                          <a:solidFill>
                            <a:srgbClr val="000000"/>
                          </a:solidFill>
                          <a:effectLst/>
                          <a:latin typeface="+mn-lt"/>
                        </a:rPr>
                        <a:t> $              87,626,000 </a:t>
                      </a:r>
                    </a:p>
                  </a:txBody>
                  <a:tcPr marL="7620" marR="7620" marT="7620" marB="0" anchor="b">
                    <a:solidFill>
                      <a:schemeClr val="bg1">
                        <a:lumMod val="95000"/>
                      </a:schemeClr>
                    </a:solidFill>
                  </a:tcPr>
                </a:tc>
                <a:extLst>
                  <a:ext uri="{0D108BD9-81ED-4DB2-BD59-A6C34878D82A}">
                    <a16:rowId xmlns:a16="http://schemas.microsoft.com/office/drawing/2014/main" val="709120098"/>
                  </a:ext>
                </a:extLst>
              </a:tr>
              <a:tr h="370840">
                <a:tc>
                  <a:txBody>
                    <a:bodyPr/>
                    <a:lstStyle/>
                    <a:p>
                      <a:pPr algn="l" fontAlgn="b">
                        <a:buNone/>
                      </a:pPr>
                      <a:r>
                        <a:rPr lang="en-US" sz="1600" b="1" i="0" u="none" strike="noStrike" dirty="0">
                          <a:solidFill>
                            <a:srgbClr val="000000"/>
                          </a:solidFill>
                          <a:effectLst/>
                          <a:latin typeface="+mn-lt"/>
                        </a:rPr>
                        <a:t>Total</a:t>
                      </a:r>
                    </a:p>
                  </a:txBody>
                  <a:tcPr marL="7620" marR="7620" marT="7620" marB="0" anchor="b">
                    <a:solidFill>
                      <a:schemeClr val="bg1">
                        <a:lumMod val="95000"/>
                      </a:schemeClr>
                    </a:solidFill>
                  </a:tcPr>
                </a:tc>
                <a:tc>
                  <a:txBody>
                    <a:bodyPr/>
                    <a:lstStyle/>
                    <a:p>
                      <a:pPr algn="ctr" fontAlgn="b">
                        <a:buNone/>
                      </a:pPr>
                      <a:r>
                        <a:rPr lang="en-US" sz="1600" b="1" i="0" u="none" strike="noStrike" dirty="0">
                          <a:solidFill>
                            <a:srgbClr val="000000"/>
                          </a:solidFill>
                          <a:effectLst/>
                          <a:latin typeface="+mn-lt"/>
                        </a:rPr>
                        <a:t>14567</a:t>
                      </a:r>
                    </a:p>
                  </a:txBody>
                  <a:tcPr marL="7620" marR="7620" marT="7620" marB="0" anchor="b">
                    <a:solidFill>
                      <a:schemeClr val="bg1">
                        <a:lumMod val="95000"/>
                      </a:schemeClr>
                    </a:solidFill>
                  </a:tcPr>
                </a:tc>
                <a:tc>
                  <a:txBody>
                    <a:bodyPr/>
                    <a:lstStyle/>
                    <a:p>
                      <a:pPr algn="ctr" fontAlgn="b">
                        <a:buNone/>
                      </a:pPr>
                      <a:r>
                        <a:rPr lang="en-US" sz="1600" b="1" i="0" u="none" strike="noStrike" dirty="0">
                          <a:solidFill>
                            <a:srgbClr val="000000"/>
                          </a:solidFill>
                          <a:effectLst/>
                          <a:latin typeface="+mn-lt"/>
                        </a:rPr>
                        <a:t> $       12,324,782,444 </a:t>
                      </a:r>
                    </a:p>
                  </a:txBody>
                  <a:tcPr marL="7620" marR="7620" marT="7620" marB="0" anchor="b">
                    <a:solidFill>
                      <a:schemeClr val="bg1">
                        <a:lumMod val="95000"/>
                      </a:schemeClr>
                    </a:solidFill>
                  </a:tcPr>
                </a:tc>
                <a:tc>
                  <a:txBody>
                    <a:bodyPr/>
                    <a:lstStyle/>
                    <a:p>
                      <a:pPr algn="l" fontAlgn="b">
                        <a:buNone/>
                      </a:pPr>
                      <a:r>
                        <a:rPr lang="en-US" sz="1600" b="1" i="0" u="none" strike="noStrike" dirty="0">
                          <a:solidFill>
                            <a:srgbClr val="000000"/>
                          </a:solidFill>
                          <a:effectLst/>
                          <a:latin typeface="+mn-lt"/>
                        </a:rPr>
                        <a:t> $        1,494,331,000 </a:t>
                      </a:r>
                    </a:p>
                  </a:txBody>
                  <a:tcPr marL="7620" marR="7620" marT="7620" marB="0" anchor="b">
                    <a:solidFill>
                      <a:schemeClr val="bg1">
                        <a:lumMod val="95000"/>
                      </a:schemeClr>
                    </a:solidFill>
                  </a:tcPr>
                </a:tc>
                <a:extLst>
                  <a:ext uri="{0D108BD9-81ED-4DB2-BD59-A6C34878D82A}">
                    <a16:rowId xmlns:a16="http://schemas.microsoft.com/office/drawing/2014/main" val="1907208056"/>
                  </a:ext>
                </a:extLst>
              </a:tr>
            </a:tbl>
          </a:graphicData>
        </a:graphic>
      </p:graphicFrame>
    </p:spTree>
    <p:extLst>
      <p:ext uri="{BB962C8B-B14F-4D97-AF65-F5344CB8AC3E}">
        <p14:creationId xmlns:p14="http://schemas.microsoft.com/office/powerpoint/2010/main" val="3152838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B2164-37D5-F012-D217-33EA6CBF844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EFE271A-8FE3-3D67-945B-A99D19B43B3F}"/>
              </a:ext>
            </a:extLst>
          </p:cNvPr>
          <p:cNvSpPr>
            <a:spLocks noGrp="1"/>
          </p:cNvSpPr>
          <p:nvPr>
            <p:ph type="title"/>
          </p:nvPr>
        </p:nvSpPr>
        <p:spPr>
          <a:xfrm>
            <a:off x="401333" y="375809"/>
            <a:ext cx="9462334" cy="626548"/>
          </a:xfrm>
        </p:spPr>
        <p:txBody>
          <a:bodyPr/>
          <a:lstStyle/>
          <a:p>
            <a:pPr algn="ctr"/>
            <a:r>
              <a:rPr lang="en-US" sz="5400" dirty="0"/>
              <a:t> </a:t>
            </a:r>
            <a:br>
              <a:rPr lang="en-US" sz="5400" dirty="0"/>
            </a:br>
            <a:r>
              <a:rPr lang="en-US" sz="5400" dirty="0"/>
              <a:t>A Look at Ohio Agriculture</a:t>
            </a:r>
          </a:p>
        </p:txBody>
      </p:sp>
      <p:pic>
        <p:nvPicPr>
          <p:cNvPr id="3" name="Picture 2">
            <a:extLst>
              <a:ext uri="{FF2B5EF4-FFF2-40B4-BE49-F238E27FC236}">
                <a16:creationId xmlns:a16="http://schemas.microsoft.com/office/drawing/2014/main" id="{8227ADE7-CCEE-8C57-561D-AE168A042443}"/>
              </a:ext>
            </a:extLst>
          </p:cNvPr>
          <p:cNvPicPr>
            <a:picLocks noChangeAspect="1"/>
          </p:cNvPicPr>
          <p:nvPr/>
        </p:nvPicPr>
        <p:blipFill>
          <a:blip r:embed="rId2">
            <a:extLst>
              <a:ext uri="{28A0092B-C50C-407E-A947-70E740481C1C}">
                <a14:useLocalDpi xmlns:a14="http://schemas.microsoft.com/office/drawing/2010/main" val="0"/>
              </a:ext>
            </a:extLst>
          </a:blip>
          <a:srcRect l="12578" t="12726" r="12799" b="12607"/>
          <a:stretch>
            <a:fillRect/>
          </a:stretch>
        </p:blipFill>
        <p:spPr>
          <a:xfrm>
            <a:off x="7656478" y="2063390"/>
            <a:ext cx="3431284" cy="3420178"/>
          </a:xfrm>
          <a:prstGeom prst="rect">
            <a:avLst/>
          </a:prstGeom>
        </p:spPr>
      </p:pic>
      <p:pic>
        <p:nvPicPr>
          <p:cNvPr id="2" name="Picture 1">
            <a:extLst>
              <a:ext uri="{FF2B5EF4-FFF2-40B4-BE49-F238E27FC236}">
                <a16:creationId xmlns:a16="http://schemas.microsoft.com/office/drawing/2014/main" id="{DA570537-002F-35E2-7DB7-EC2066000FF0}"/>
              </a:ext>
            </a:extLst>
          </p:cNvPr>
          <p:cNvPicPr>
            <a:picLocks noChangeAspect="1"/>
          </p:cNvPicPr>
          <p:nvPr/>
        </p:nvPicPr>
        <p:blipFill>
          <a:blip r:embed="rId3"/>
          <a:srcRect l="12801" t="25803" r="13409" b="25803"/>
          <a:stretch>
            <a:fillRect/>
          </a:stretch>
        </p:blipFill>
        <p:spPr>
          <a:xfrm>
            <a:off x="1223130" y="2083103"/>
            <a:ext cx="5184874" cy="3400465"/>
          </a:xfrm>
          <a:prstGeom prst="rect">
            <a:avLst/>
          </a:prstGeom>
        </p:spPr>
      </p:pic>
    </p:spTree>
    <p:extLst>
      <p:ext uri="{BB962C8B-B14F-4D97-AF65-F5344CB8AC3E}">
        <p14:creationId xmlns:p14="http://schemas.microsoft.com/office/powerpoint/2010/main" val="3906032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7141A-E101-588F-A687-B79E4F0BCD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598B391-14C5-A29D-EA70-8D5218197EA8}"/>
              </a:ext>
            </a:extLst>
          </p:cNvPr>
          <p:cNvSpPr>
            <a:spLocks noGrp="1"/>
          </p:cNvSpPr>
          <p:nvPr>
            <p:ph type="title"/>
          </p:nvPr>
        </p:nvSpPr>
        <p:spPr>
          <a:xfrm>
            <a:off x="838200" y="635506"/>
            <a:ext cx="10515600" cy="626548"/>
          </a:xfrm>
        </p:spPr>
        <p:txBody>
          <a:bodyPr/>
          <a:lstStyle/>
          <a:p>
            <a:pPr algn="ctr"/>
            <a:r>
              <a:rPr lang="en-US" sz="5400" dirty="0"/>
              <a:t> </a:t>
            </a:r>
            <a:br>
              <a:rPr lang="en-US" sz="5400" dirty="0"/>
            </a:br>
            <a:r>
              <a:rPr lang="en-US" sz="5400" dirty="0"/>
              <a:t>IMPLAN </a:t>
            </a:r>
            <a:br>
              <a:rPr lang="en-US" sz="5400" dirty="0"/>
            </a:br>
            <a:r>
              <a:rPr lang="en-US" sz="5400" dirty="0"/>
              <a:t>Economic Impact Analysis</a:t>
            </a:r>
            <a:br>
              <a:rPr lang="en-US" sz="5400" dirty="0"/>
            </a:br>
            <a:br>
              <a:rPr lang="en-US" sz="5400" dirty="0"/>
            </a:br>
            <a:r>
              <a:rPr lang="en-US" sz="4000" dirty="0"/>
              <a:t>Nancy Bowen-Ellzey and Evelyn Morrison, OSU Extension</a:t>
            </a:r>
          </a:p>
        </p:txBody>
      </p:sp>
    </p:spTree>
    <p:extLst>
      <p:ext uri="{BB962C8B-B14F-4D97-AF65-F5344CB8AC3E}">
        <p14:creationId xmlns:p14="http://schemas.microsoft.com/office/powerpoint/2010/main" val="3069950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056C0-0783-B8A3-DBCE-B90089034D8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97D2CC5-6B68-DA4F-35B2-6344DE430DDF}"/>
              </a:ext>
            </a:extLst>
          </p:cNvPr>
          <p:cNvSpPr>
            <a:spLocks noGrp="1"/>
          </p:cNvSpPr>
          <p:nvPr>
            <p:ph type="title"/>
          </p:nvPr>
        </p:nvSpPr>
        <p:spPr/>
        <p:txBody>
          <a:bodyPr>
            <a:normAutofit/>
          </a:bodyPr>
          <a:lstStyle/>
          <a:p>
            <a:r>
              <a:rPr lang="en-US" dirty="0"/>
              <a:t>East Ohio Overall Analysis - 2026</a:t>
            </a:r>
          </a:p>
        </p:txBody>
      </p:sp>
      <p:sp>
        <p:nvSpPr>
          <p:cNvPr id="21" name="Text Placeholder 20">
            <a:extLst>
              <a:ext uri="{FF2B5EF4-FFF2-40B4-BE49-F238E27FC236}">
                <a16:creationId xmlns:a16="http://schemas.microsoft.com/office/drawing/2014/main" id="{16394B55-D5F8-46B1-9952-80F9CF0B8B57}"/>
              </a:ext>
            </a:extLst>
          </p:cNvPr>
          <p:cNvSpPr>
            <a:spLocks noGrp="1"/>
          </p:cNvSpPr>
          <p:nvPr>
            <p:ph type="body" sz="quarter" idx="4294967295"/>
          </p:nvPr>
        </p:nvSpPr>
        <p:spPr>
          <a:xfrm>
            <a:off x="838200" y="1922912"/>
            <a:ext cx="10913004" cy="3683004"/>
          </a:xfrm>
        </p:spPr>
        <p:txBody>
          <a:bodyPr/>
          <a:lstStyle/>
          <a:p>
            <a:pPr defTabSz="1219170"/>
            <a:r>
              <a:rPr lang="en-US" sz="3200" b="0" dirty="0">
                <a:solidFill>
                  <a:srgbClr val="292929"/>
                </a:solidFill>
              </a:rPr>
              <a:t>Agricultural economic activity in the EODA region supports </a:t>
            </a:r>
            <a:r>
              <a:rPr lang="en-US" sz="3200" dirty="0">
                <a:solidFill>
                  <a:srgbClr val="292929"/>
                </a:solidFill>
              </a:rPr>
              <a:t>18,551 jobs </a:t>
            </a:r>
            <a:r>
              <a:rPr lang="en-US" sz="3200" b="0" dirty="0">
                <a:solidFill>
                  <a:srgbClr val="292929"/>
                </a:solidFill>
              </a:rPr>
              <a:t>earning </a:t>
            </a:r>
            <a:r>
              <a:rPr lang="en-US" sz="3200" dirty="0">
                <a:solidFill>
                  <a:srgbClr val="292929"/>
                </a:solidFill>
              </a:rPr>
              <a:t>$760 million </a:t>
            </a:r>
            <a:r>
              <a:rPr lang="en-US" sz="3200" b="0" dirty="0">
                <a:solidFill>
                  <a:srgbClr val="292929"/>
                </a:solidFill>
              </a:rPr>
              <a:t>in labor income creating </a:t>
            </a:r>
            <a:r>
              <a:rPr lang="en-US" sz="3200" dirty="0">
                <a:solidFill>
                  <a:srgbClr val="292929"/>
                </a:solidFill>
              </a:rPr>
              <a:t>$1.2 billion</a:t>
            </a:r>
            <a:r>
              <a:rPr lang="en-US" sz="3200" b="0" dirty="0">
                <a:solidFill>
                  <a:srgbClr val="292929"/>
                </a:solidFill>
              </a:rPr>
              <a:t> of economic output (GDP) and ripples to a total output of </a:t>
            </a:r>
            <a:r>
              <a:rPr lang="en-US" sz="3200" dirty="0">
                <a:solidFill>
                  <a:srgbClr val="292929"/>
                </a:solidFill>
              </a:rPr>
              <a:t>$2.6 billion</a:t>
            </a:r>
            <a:r>
              <a:rPr lang="en-US" sz="3200" b="0" dirty="0">
                <a:solidFill>
                  <a:srgbClr val="292929"/>
                </a:solidFill>
              </a:rPr>
              <a:t>.</a:t>
            </a:r>
            <a:r>
              <a:rPr lang="en-US" sz="3200" dirty="0">
                <a:solidFill>
                  <a:srgbClr val="292929"/>
                </a:solidFill>
                <a:latin typeface="Buckeye Sans"/>
              </a:rPr>
              <a:t> </a:t>
            </a:r>
          </a:p>
          <a:p>
            <a:pPr defTabSz="1219170"/>
            <a:r>
              <a:rPr lang="en-US" sz="3200" b="0" dirty="0">
                <a:solidFill>
                  <a:srgbClr val="292929"/>
                </a:solidFill>
                <a:latin typeface="Buckeye Sans"/>
              </a:rPr>
              <a:t>This activity generates a combined tax revenue of </a:t>
            </a:r>
            <a:r>
              <a:rPr lang="en-US" sz="3200" dirty="0">
                <a:solidFill>
                  <a:srgbClr val="292929"/>
                </a:solidFill>
                <a:latin typeface="Buckeye Sans"/>
              </a:rPr>
              <a:t>$285 million </a:t>
            </a:r>
            <a:r>
              <a:rPr lang="en-US" sz="3200" b="0" dirty="0">
                <a:solidFill>
                  <a:srgbClr val="292929"/>
                </a:solidFill>
                <a:latin typeface="Buckeye Sans"/>
              </a:rPr>
              <a:t>at the federal, state, and county level. </a:t>
            </a:r>
          </a:p>
          <a:p>
            <a:pPr defTabSz="1219170"/>
            <a:r>
              <a:rPr lang="en-US" sz="3200" b="0" dirty="0">
                <a:solidFill>
                  <a:srgbClr val="292929"/>
                </a:solidFill>
                <a:latin typeface="Buckeye Sans"/>
              </a:rPr>
              <a:t>These figures are reported in 2026 dollar year. </a:t>
            </a:r>
            <a:endParaRPr lang="en-US" sz="3200" b="0" dirty="0">
              <a:solidFill>
                <a:prstClr val="black"/>
              </a:solidFill>
              <a:latin typeface="Buckeye Sans"/>
            </a:endParaRPr>
          </a:p>
        </p:txBody>
      </p:sp>
      <p:sp>
        <p:nvSpPr>
          <p:cNvPr id="2" name="TextBox 1">
            <a:extLst>
              <a:ext uri="{FF2B5EF4-FFF2-40B4-BE49-F238E27FC236}">
                <a16:creationId xmlns:a16="http://schemas.microsoft.com/office/drawing/2014/main" id="{87F03199-EA72-C139-2D22-4B6F8D0FFD60}"/>
              </a:ext>
            </a:extLst>
          </p:cNvPr>
          <p:cNvSpPr txBox="1"/>
          <p:nvPr/>
        </p:nvSpPr>
        <p:spPr>
          <a:xfrm>
            <a:off x="1090412" y="5605916"/>
            <a:ext cx="6588854"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444"/>
                </a:solidFill>
                <a:effectLst/>
                <a:uLnTx/>
                <a:uFillTx/>
                <a:latin typeface="Buckeye Sans"/>
                <a:ea typeface="Roboto" panose="02000000000000000000" pitchFamily="2" charset="0"/>
                <a:cs typeface="Arial" panose="020B0604020202020204" pitchFamily="34" charset="0"/>
              </a:rPr>
              <a:t>Source: IMPLAN – Nancy Bowen-Ellzey and Evelyn Morrison, OSU Extension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444"/>
              </a:solidFill>
              <a:effectLst/>
              <a:uLnTx/>
              <a:uFillTx/>
              <a:latin typeface="Buckeye Sans"/>
              <a:ea typeface="+mn-ea"/>
              <a:cs typeface="+mn-cs"/>
            </a:endParaRPr>
          </a:p>
        </p:txBody>
      </p:sp>
    </p:spTree>
    <p:extLst>
      <p:ext uri="{BB962C8B-B14F-4D97-AF65-F5344CB8AC3E}">
        <p14:creationId xmlns:p14="http://schemas.microsoft.com/office/powerpoint/2010/main" val="763984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F0771-751F-C83D-C41F-67E72CBA506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D8D2CD8-67BE-78F0-E996-8546189E06D7}"/>
              </a:ext>
            </a:extLst>
          </p:cNvPr>
          <p:cNvSpPr>
            <a:spLocks noGrp="1"/>
          </p:cNvSpPr>
          <p:nvPr>
            <p:ph type="title"/>
          </p:nvPr>
        </p:nvSpPr>
        <p:spPr>
          <a:xfrm>
            <a:off x="838200" y="1022542"/>
            <a:ext cx="10515600" cy="626548"/>
          </a:xfrm>
        </p:spPr>
        <p:txBody>
          <a:bodyPr>
            <a:normAutofit/>
          </a:bodyPr>
          <a:lstStyle/>
          <a:p>
            <a:r>
              <a:rPr lang="en-US" dirty="0"/>
              <a:t>Economic Indicators by Impact</a:t>
            </a:r>
          </a:p>
        </p:txBody>
      </p:sp>
      <p:sp>
        <p:nvSpPr>
          <p:cNvPr id="3" name="TextBox 2">
            <a:extLst>
              <a:ext uri="{FF2B5EF4-FFF2-40B4-BE49-F238E27FC236}">
                <a16:creationId xmlns:a16="http://schemas.microsoft.com/office/drawing/2014/main" id="{9BBB9CBB-0AA4-05D0-82B4-C6E1D6FEFACB}"/>
              </a:ext>
            </a:extLst>
          </p:cNvPr>
          <p:cNvSpPr txBox="1"/>
          <p:nvPr/>
        </p:nvSpPr>
        <p:spPr>
          <a:xfrm>
            <a:off x="946479" y="5759280"/>
            <a:ext cx="6588854"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444"/>
                </a:solidFill>
                <a:effectLst/>
                <a:uLnTx/>
                <a:uFillTx/>
                <a:latin typeface="Arial" panose="020B0604020202020204" pitchFamily="34" charset="0"/>
                <a:ea typeface="Roboto" panose="02000000000000000000" pitchFamily="2" charset="0"/>
                <a:cs typeface="Arial" panose="020B0604020202020204" pitchFamily="34" charset="0"/>
              </a:rPr>
              <a:t>Source: IMPLAN – Nancy Boz and Evelyn Morrison, OSU Extension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444"/>
              </a:solidFill>
              <a:effectLst/>
              <a:uLnTx/>
              <a:uFillTx/>
              <a:latin typeface="Buckeye Sans"/>
              <a:ea typeface="+mn-ea"/>
              <a:cs typeface="+mn-cs"/>
            </a:endParaRPr>
          </a:p>
        </p:txBody>
      </p:sp>
      <p:graphicFrame>
        <p:nvGraphicFramePr>
          <p:cNvPr id="2" name="Table 0"/>
          <p:cNvGraphicFramePr>
            <a:graphicFrameLocks noGrp="1"/>
          </p:cNvGraphicFramePr>
          <p:nvPr>
            <p:extLst>
              <p:ext uri="{D42A27DB-BD31-4B8C-83A1-F6EECF244321}">
                <p14:modId xmlns:p14="http://schemas.microsoft.com/office/powerpoint/2010/main" val="761204437"/>
              </p:ext>
            </p:extLst>
          </p:nvPr>
        </p:nvGraphicFramePr>
        <p:xfrm>
          <a:off x="512403" y="1793932"/>
          <a:ext cx="11582400" cy="3556000"/>
        </p:xfrm>
        <a:graphic>
          <a:graphicData uri="http://schemas.openxmlformats.org/drawingml/2006/table">
            <a:tbl>
              <a:tblPr/>
              <a:tblGrid>
                <a:gridCol w="1930400">
                  <a:extLst>
                    <a:ext uri="{9D8B030D-6E8A-4147-A177-3AD203B41FA5}">
                      <a16:colId xmlns:a16="http://schemas.microsoft.com/office/drawing/2014/main" val="20000"/>
                    </a:ext>
                  </a:extLst>
                </a:gridCol>
                <a:gridCol w="1930400">
                  <a:extLst>
                    <a:ext uri="{9D8B030D-6E8A-4147-A177-3AD203B41FA5}">
                      <a16:colId xmlns:a16="http://schemas.microsoft.com/office/drawing/2014/main" val="20001"/>
                    </a:ext>
                  </a:extLst>
                </a:gridCol>
                <a:gridCol w="1930400">
                  <a:extLst>
                    <a:ext uri="{9D8B030D-6E8A-4147-A177-3AD203B41FA5}">
                      <a16:colId xmlns:a16="http://schemas.microsoft.com/office/drawing/2014/main" val="20002"/>
                    </a:ext>
                  </a:extLst>
                </a:gridCol>
                <a:gridCol w="1930400">
                  <a:extLst>
                    <a:ext uri="{9D8B030D-6E8A-4147-A177-3AD203B41FA5}">
                      <a16:colId xmlns:a16="http://schemas.microsoft.com/office/drawing/2014/main" val="20003"/>
                    </a:ext>
                  </a:extLst>
                </a:gridCol>
                <a:gridCol w="1930400">
                  <a:extLst>
                    <a:ext uri="{9D8B030D-6E8A-4147-A177-3AD203B41FA5}">
                      <a16:colId xmlns:a16="http://schemas.microsoft.com/office/drawing/2014/main" val="20004"/>
                    </a:ext>
                  </a:extLst>
                </a:gridCol>
                <a:gridCol w="1930400">
                  <a:extLst>
                    <a:ext uri="{9D8B030D-6E8A-4147-A177-3AD203B41FA5}">
                      <a16:colId xmlns:a16="http://schemas.microsoft.com/office/drawing/2014/main" val="20005"/>
                    </a:ext>
                  </a:extLst>
                </a:gridCol>
              </a:tblGrid>
              <a:tr h="711200">
                <a:tc>
                  <a:txBody>
                    <a:bodyPr/>
                    <a:lstStyle/>
                    <a:p>
                      <a:pPr marL="0" indent="0">
                        <a:buNone/>
                      </a:pPr>
                      <a:r>
                        <a:rPr lang="en-US" sz="1900" dirty="0">
                          <a:solidFill>
                            <a:srgbClr val="292929"/>
                          </a:solidFill>
                          <a:latin typeface="Buckeye Sans"/>
                          <a:ea typeface="Montserrat SemiBold" pitchFamily="34" charset="-122"/>
                          <a:cs typeface="Montserrat SemiBold" pitchFamily="34" charset="-120"/>
                        </a:rPr>
                        <a:t>Effect Type</a:t>
                      </a:r>
                      <a:endParaRPr lang="en-US" sz="19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Buckeye Sans"/>
                          <a:ea typeface="Montserrat SemiBold" pitchFamily="34" charset="-122"/>
                          <a:cs typeface="Montserrat SemiBold" pitchFamily="34" charset="-120"/>
                        </a:rPr>
                        <a:t>Employment</a:t>
                      </a:r>
                      <a:endParaRPr lang="en-US" sz="19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Buckeye Sans"/>
                          <a:ea typeface="Montserrat SemiBold" pitchFamily="34" charset="-122"/>
                          <a:cs typeface="Montserrat SemiBold" pitchFamily="34" charset="-120"/>
                        </a:rPr>
                        <a:t>Labor Income</a:t>
                      </a:r>
                      <a:endParaRPr lang="en-US" sz="19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Buckeye Sans"/>
                          <a:ea typeface="Montserrat SemiBold" pitchFamily="34" charset="-122"/>
                          <a:cs typeface="Montserrat SemiBold" pitchFamily="34" charset="-120"/>
                        </a:rPr>
                        <a:t>Value Added</a:t>
                      </a:r>
                      <a:endParaRPr lang="en-US" sz="19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Buckeye Sans"/>
                          <a:ea typeface="Montserrat SemiBold" pitchFamily="34" charset="-122"/>
                          <a:cs typeface="Montserrat SemiBold" pitchFamily="34" charset="-120"/>
                        </a:rPr>
                        <a:t>Output</a:t>
                      </a:r>
                      <a:endParaRPr lang="en-US" sz="19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Buckeye Sans"/>
                          <a:ea typeface="Montserrat SemiBold" pitchFamily="34" charset="-122"/>
                          <a:cs typeface="Montserrat SemiBold" pitchFamily="34" charset="-120"/>
                        </a:rPr>
                        <a:t>Tax Revenue</a:t>
                      </a:r>
                      <a:endParaRPr lang="en-US" sz="19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10000"/>
                  </a:ext>
                </a:extLst>
              </a:tr>
              <a:tr h="711200">
                <a:tc>
                  <a:txBody>
                    <a:bodyPr/>
                    <a:lstStyle/>
                    <a:p>
                      <a:pPr marL="0" indent="0">
                        <a:buNone/>
                      </a:pPr>
                      <a:r>
                        <a:rPr lang="en-US" sz="1900" dirty="0">
                          <a:solidFill>
                            <a:srgbClr val="292929"/>
                          </a:solidFill>
                          <a:latin typeface="Buckeye Sans"/>
                        </a:rPr>
                        <a:t>1 - Direct</a:t>
                      </a:r>
                      <a:endParaRPr lang="en-US" sz="1900" dirty="0">
                        <a:latin typeface="Buckeye Sans"/>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Buckeye Sans"/>
                        </a:rPr>
                        <a:t>15,414.095</a:t>
                      </a:r>
                      <a:endParaRPr lang="en-US" sz="1900" dirty="0">
                        <a:latin typeface="Buckeye Sans"/>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Buckeye Sans"/>
                        </a:rPr>
                        <a:t>$589,565,159</a:t>
                      </a:r>
                      <a:endParaRPr lang="en-US" sz="1900" dirty="0">
                        <a:latin typeface="Buckeye Sans"/>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Buckeye Sans"/>
                        </a:rPr>
                        <a:t>$841,019,553</a:t>
                      </a:r>
                      <a:endParaRPr lang="en-US" sz="1900" dirty="0">
                        <a:latin typeface="Buckeye Sans"/>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Buckeye Sans"/>
                        </a:rPr>
                        <a:t>$1,808,310,596</a:t>
                      </a:r>
                      <a:endParaRPr lang="en-US" sz="1900" dirty="0">
                        <a:latin typeface="Buckeye Sans"/>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Buckeye Sans"/>
                        </a:rPr>
                        <a:t>$194,047,995</a:t>
                      </a:r>
                      <a:endParaRPr lang="en-US" sz="1900" dirty="0">
                        <a:latin typeface="Buckeye Sans"/>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extLst>
                  <a:ext uri="{0D108BD9-81ED-4DB2-BD59-A6C34878D82A}">
                    <a16:rowId xmlns:a16="http://schemas.microsoft.com/office/drawing/2014/main" val="10001"/>
                  </a:ext>
                </a:extLst>
              </a:tr>
              <a:tr h="711200">
                <a:tc>
                  <a:txBody>
                    <a:bodyPr/>
                    <a:lstStyle/>
                    <a:p>
                      <a:pPr marL="0" indent="0">
                        <a:buNone/>
                      </a:pPr>
                      <a:r>
                        <a:rPr lang="en-US" sz="1900" dirty="0">
                          <a:solidFill>
                            <a:srgbClr val="292929"/>
                          </a:solidFill>
                          <a:latin typeface="Buckeye Sans"/>
                        </a:rPr>
                        <a:t>2 - Indirect</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0" cap="flat" cmpd="sng" algn="ctr">
                      <a:noFill/>
                    </a:lnB>
                  </a:tcPr>
                </a:tc>
                <a:tc>
                  <a:txBody>
                    <a:bodyPr/>
                    <a:lstStyle/>
                    <a:p>
                      <a:pPr marL="0" indent="0">
                        <a:buNone/>
                      </a:pPr>
                      <a:r>
                        <a:rPr lang="en-US" sz="1900" dirty="0">
                          <a:solidFill>
                            <a:srgbClr val="292929"/>
                          </a:solidFill>
                          <a:latin typeface="Buckeye Sans"/>
                        </a:rPr>
                        <a:t>1,034.383</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0" cap="flat" cmpd="sng" algn="ctr">
                      <a:noFill/>
                    </a:lnB>
                  </a:tcPr>
                </a:tc>
                <a:tc>
                  <a:txBody>
                    <a:bodyPr/>
                    <a:lstStyle/>
                    <a:p>
                      <a:pPr marL="0" indent="0">
                        <a:buNone/>
                      </a:pPr>
                      <a:r>
                        <a:rPr lang="en-US" sz="1900" dirty="0">
                          <a:solidFill>
                            <a:srgbClr val="292929"/>
                          </a:solidFill>
                          <a:latin typeface="Buckeye Sans"/>
                        </a:rPr>
                        <a:t>$70,423,488</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0" cap="flat" cmpd="sng" algn="ctr">
                      <a:noFill/>
                    </a:lnB>
                  </a:tcPr>
                </a:tc>
                <a:tc>
                  <a:txBody>
                    <a:bodyPr/>
                    <a:lstStyle/>
                    <a:p>
                      <a:pPr marL="0" indent="0">
                        <a:buNone/>
                      </a:pPr>
                      <a:r>
                        <a:rPr lang="en-US" sz="1900" dirty="0">
                          <a:solidFill>
                            <a:srgbClr val="292929"/>
                          </a:solidFill>
                          <a:latin typeface="Buckeye Sans"/>
                        </a:rPr>
                        <a:t>$145,662,729</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0" cap="flat" cmpd="sng" algn="ctr">
                      <a:noFill/>
                    </a:lnB>
                  </a:tcPr>
                </a:tc>
                <a:tc>
                  <a:txBody>
                    <a:bodyPr/>
                    <a:lstStyle/>
                    <a:p>
                      <a:pPr marL="0" indent="0">
                        <a:buNone/>
                      </a:pPr>
                      <a:r>
                        <a:rPr lang="en-US" sz="1900" dirty="0">
                          <a:solidFill>
                            <a:srgbClr val="292929"/>
                          </a:solidFill>
                          <a:latin typeface="Buckeye Sans"/>
                        </a:rPr>
                        <a:t>$377,257,098</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0" cap="flat" cmpd="sng" algn="ctr">
                      <a:noFill/>
                    </a:lnB>
                  </a:tcPr>
                </a:tc>
                <a:tc>
                  <a:txBody>
                    <a:bodyPr/>
                    <a:lstStyle/>
                    <a:p>
                      <a:pPr marL="0" indent="0">
                        <a:buNone/>
                      </a:pPr>
                      <a:r>
                        <a:rPr lang="en-US" sz="1900" dirty="0">
                          <a:solidFill>
                            <a:srgbClr val="292929"/>
                          </a:solidFill>
                          <a:latin typeface="Buckeye Sans"/>
                        </a:rPr>
                        <a:t>$39,423,394</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0" cap="flat" cmpd="sng" algn="ctr">
                      <a:noFill/>
                    </a:lnB>
                  </a:tcPr>
                </a:tc>
                <a:extLst>
                  <a:ext uri="{0D108BD9-81ED-4DB2-BD59-A6C34878D82A}">
                    <a16:rowId xmlns:a16="http://schemas.microsoft.com/office/drawing/2014/main" val="10002"/>
                  </a:ext>
                </a:extLst>
              </a:tr>
              <a:tr h="711200">
                <a:tc>
                  <a:txBody>
                    <a:bodyPr/>
                    <a:lstStyle/>
                    <a:p>
                      <a:pPr marL="0" indent="0">
                        <a:buNone/>
                      </a:pPr>
                      <a:r>
                        <a:rPr lang="en-US" sz="1900" dirty="0">
                          <a:solidFill>
                            <a:srgbClr val="292929"/>
                          </a:solidFill>
                          <a:latin typeface="Buckeye Sans"/>
                        </a:rPr>
                        <a:t>3 - Induced</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Buckeye Sans"/>
                        </a:rPr>
                        <a:t>2,102.129</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Buckeye Sans"/>
                        </a:rPr>
                        <a:t>$100,619,115</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Buckeye Sans"/>
                        </a:rPr>
                        <a:t>$217,828,666</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Buckeye Sans"/>
                        </a:rPr>
                        <a:t>$367,225,907</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Buckeye Sans"/>
                        </a:rPr>
                        <a:t>$51,596,127</a:t>
                      </a:r>
                      <a:endParaRPr lang="en-US" sz="1900" dirty="0">
                        <a:latin typeface="Buckeye Sans"/>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10003"/>
                  </a:ext>
                </a:extLst>
              </a:tr>
              <a:tr h="711200">
                <a:tc>
                  <a:txBody>
                    <a:bodyPr/>
                    <a:lstStyle/>
                    <a:p>
                      <a:pPr marL="0" indent="0">
                        <a:buNone/>
                      </a:pPr>
                      <a:r>
                        <a:rPr lang="en-US" sz="1900" dirty="0">
                          <a:solidFill>
                            <a:srgbClr val="292929"/>
                          </a:solidFill>
                          <a:latin typeface="Buckeye Sans"/>
                          <a:ea typeface="Montserrat SemiBold" pitchFamily="34" charset="-122"/>
                          <a:cs typeface="Montserrat SemiBold" pitchFamily="34" charset="-120"/>
                        </a:rPr>
                        <a:t>Totals</a:t>
                      </a:r>
                      <a:endParaRPr lang="en-US" sz="19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Buckeye Sans"/>
                          <a:ea typeface="Montserrat SemiBold" pitchFamily="34" charset="-122"/>
                          <a:cs typeface="Montserrat SemiBold" pitchFamily="34" charset="-120"/>
                        </a:rPr>
                        <a:t>18,550.607</a:t>
                      </a:r>
                      <a:endParaRPr lang="en-US" sz="19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Buckeye Sans"/>
                          <a:ea typeface="Montserrat SemiBold" pitchFamily="34" charset="-122"/>
                          <a:cs typeface="Montserrat SemiBold" pitchFamily="34" charset="-120"/>
                        </a:rPr>
                        <a:t>$760,607,762</a:t>
                      </a:r>
                      <a:endParaRPr lang="en-US" sz="19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Buckeye Sans"/>
                          <a:ea typeface="Montserrat SemiBold" pitchFamily="34" charset="-122"/>
                          <a:cs typeface="Montserrat SemiBold" pitchFamily="34" charset="-120"/>
                        </a:rPr>
                        <a:t>$1,204,510,948</a:t>
                      </a:r>
                      <a:endParaRPr lang="en-US" sz="19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Buckeye Sans"/>
                          <a:ea typeface="Montserrat SemiBold" pitchFamily="34" charset="-122"/>
                          <a:cs typeface="Montserrat SemiBold" pitchFamily="34" charset="-120"/>
                        </a:rPr>
                        <a:t>$2,552,793,600</a:t>
                      </a:r>
                      <a:endParaRPr lang="en-US" sz="19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Buckeye Sans"/>
                          <a:ea typeface="Montserrat SemiBold" pitchFamily="34" charset="-122"/>
                          <a:cs typeface="Montserrat SemiBold" pitchFamily="34" charset="-120"/>
                        </a:rPr>
                        <a:t>$285,067,516</a:t>
                      </a:r>
                      <a:endParaRPr lang="en-US" sz="1900" dirty="0">
                        <a:latin typeface="Buckeye Sans"/>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85117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A21F0-7918-DC6F-3D1C-948D31C959ED}"/>
            </a:ext>
          </a:extLst>
        </p:cNvPr>
        <p:cNvGrpSpPr/>
        <p:nvPr/>
      </p:nvGrpSpPr>
      <p:grpSpPr>
        <a:xfrm>
          <a:off x="0" y="0"/>
          <a:ext cx="0" cy="0"/>
          <a:chOff x="0" y="0"/>
          <a:chExt cx="0" cy="0"/>
        </a:xfrm>
      </p:grpSpPr>
      <p:sp>
        <p:nvSpPr>
          <p:cNvPr id="5" name="Text 2">
            <a:extLst>
              <a:ext uri="{FF2B5EF4-FFF2-40B4-BE49-F238E27FC236}">
                <a16:creationId xmlns:a16="http://schemas.microsoft.com/office/drawing/2014/main" id="{6B124644-6FD0-7082-633F-AF006A656254}"/>
              </a:ext>
            </a:extLst>
          </p:cNvPr>
          <p:cNvSpPr/>
          <p:nvPr/>
        </p:nvSpPr>
        <p:spPr>
          <a:xfrm>
            <a:off x="575732" y="1234018"/>
            <a:ext cx="3471333" cy="1651000"/>
          </a:xfrm>
          <a:prstGeom prst="roundRect">
            <a:avLst>
              <a:gd name="adj" fmla="val 5569"/>
            </a:avLst>
          </a:prstGeom>
          <a:solidFill>
            <a:schemeClr val="bg1">
              <a:lumMod val="85000"/>
            </a:schemeClr>
          </a:solidFill>
          <a:ln/>
        </p:spPr>
        <p:txBody>
          <a:bodyPr wrap="square" lIns="270933" tIns="270933" rIns="270933" bIns="270933"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$2,552,793,600</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ontserrat SemiBold" pitchFamily="34" charset="-122"/>
                <a:cs typeface="Montserrat SemiBold" pitchFamily="34" charset="-120"/>
              </a:rPr>
              <a:t>Output</a:t>
            </a:r>
            <a:endParaRPr kumimoji="0" lang="en-US" sz="2300" b="1" i="0" u="none" strike="noStrike" kern="1200" cap="none" spc="0" normalizeH="0" baseline="0" noProof="0" dirty="0">
              <a:ln>
                <a:noFill/>
              </a:ln>
              <a:solidFill>
                <a:srgbClr val="C00000"/>
              </a:solidFill>
              <a:effectLst/>
              <a:uLnTx/>
              <a:uFillTx/>
              <a:latin typeface="Buckeye Sans"/>
              <a:ea typeface="+mn-ea"/>
              <a:cs typeface="+mn-cs"/>
            </a:endParaRPr>
          </a:p>
        </p:txBody>
      </p:sp>
      <p:sp>
        <p:nvSpPr>
          <p:cNvPr id="6" name="Text 3">
            <a:extLst>
              <a:ext uri="{FF2B5EF4-FFF2-40B4-BE49-F238E27FC236}">
                <a16:creationId xmlns:a16="http://schemas.microsoft.com/office/drawing/2014/main" id="{4661DCEB-4B49-248F-AD91-BB0E7A8912F8}"/>
              </a:ext>
            </a:extLst>
          </p:cNvPr>
          <p:cNvSpPr/>
          <p:nvPr/>
        </p:nvSpPr>
        <p:spPr>
          <a:xfrm>
            <a:off x="2027766" y="3145371"/>
            <a:ext cx="3471333" cy="1651000"/>
          </a:xfrm>
          <a:prstGeom prst="roundRect">
            <a:avLst>
              <a:gd name="adj" fmla="val 5569"/>
            </a:avLst>
          </a:prstGeom>
          <a:solidFill>
            <a:schemeClr val="bg1">
              <a:lumMod val="85000"/>
            </a:schemeClr>
          </a:solidFill>
          <a:ln/>
        </p:spPr>
        <p:txBody>
          <a:bodyPr wrap="square" lIns="270933" tIns="270933" rIns="270933" bIns="270933"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18,551</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ontserrat SemiBold" pitchFamily="34" charset="-122"/>
                <a:cs typeface="Montserrat SemiBold" pitchFamily="34" charset="-120"/>
              </a:rPr>
              <a:t>Employment</a:t>
            </a:r>
            <a:endParaRPr kumimoji="0" lang="en-US" sz="2300" b="1" i="0" u="none" strike="noStrike" kern="1200" cap="none" spc="0" normalizeH="0" baseline="0" noProof="0" dirty="0">
              <a:ln>
                <a:noFill/>
              </a:ln>
              <a:solidFill>
                <a:srgbClr val="C00000"/>
              </a:solidFill>
              <a:effectLst/>
              <a:uLnTx/>
              <a:uFillTx/>
              <a:latin typeface="Buckeye Sans"/>
              <a:ea typeface="+mn-ea"/>
              <a:cs typeface="+mn-cs"/>
            </a:endParaRPr>
          </a:p>
        </p:txBody>
      </p:sp>
      <p:sp>
        <p:nvSpPr>
          <p:cNvPr id="7" name="Text 4">
            <a:extLst>
              <a:ext uri="{FF2B5EF4-FFF2-40B4-BE49-F238E27FC236}">
                <a16:creationId xmlns:a16="http://schemas.microsoft.com/office/drawing/2014/main" id="{E24D5651-1B44-8377-2626-1D087C5EA2A3}"/>
              </a:ext>
            </a:extLst>
          </p:cNvPr>
          <p:cNvSpPr/>
          <p:nvPr/>
        </p:nvSpPr>
        <p:spPr>
          <a:xfrm>
            <a:off x="6561667" y="3145371"/>
            <a:ext cx="3471333" cy="1651000"/>
          </a:xfrm>
          <a:prstGeom prst="roundRect">
            <a:avLst>
              <a:gd name="adj" fmla="val 5569"/>
            </a:avLst>
          </a:prstGeom>
          <a:solidFill>
            <a:schemeClr val="bg1">
              <a:lumMod val="85000"/>
            </a:schemeClr>
          </a:solidFill>
          <a:ln/>
        </p:spPr>
        <p:txBody>
          <a:bodyPr wrap="square" lIns="270933" tIns="270933" rIns="270933" bIns="270933"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$760,607,762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ontserrat SemiBold" pitchFamily="34" charset="-122"/>
                <a:cs typeface="Montserrat SemiBold" pitchFamily="34" charset="-120"/>
              </a:rPr>
              <a:t>Labor Income</a:t>
            </a:r>
            <a:endParaRPr kumimoji="0" lang="en-US" sz="2300" b="1" i="0" u="none" strike="noStrike" kern="1200" cap="none" spc="0" normalizeH="0" baseline="0" noProof="0" dirty="0">
              <a:ln>
                <a:noFill/>
              </a:ln>
              <a:solidFill>
                <a:srgbClr val="C00000"/>
              </a:solidFill>
              <a:effectLst/>
              <a:uLnTx/>
              <a:uFillTx/>
              <a:latin typeface="Buckeye Sans"/>
              <a:ea typeface="+mn-ea"/>
              <a:cs typeface="+mn-cs"/>
            </a:endParaRPr>
          </a:p>
        </p:txBody>
      </p:sp>
      <p:sp>
        <p:nvSpPr>
          <p:cNvPr id="8" name="Text 5">
            <a:extLst>
              <a:ext uri="{FF2B5EF4-FFF2-40B4-BE49-F238E27FC236}">
                <a16:creationId xmlns:a16="http://schemas.microsoft.com/office/drawing/2014/main" id="{33A04AE8-EC28-555B-15CA-AC543F6F32A6}"/>
              </a:ext>
            </a:extLst>
          </p:cNvPr>
          <p:cNvSpPr/>
          <p:nvPr/>
        </p:nvSpPr>
        <p:spPr>
          <a:xfrm>
            <a:off x="4516966" y="1234018"/>
            <a:ext cx="3471333" cy="1651000"/>
          </a:xfrm>
          <a:prstGeom prst="roundRect">
            <a:avLst>
              <a:gd name="adj" fmla="val 5569"/>
            </a:avLst>
          </a:prstGeom>
          <a:solidFill>
            <a:schemeClr val="bg1">
              <a:lumMod val="85000"/>
            </a:schemeClr>
          </a:solidFill>
          <a:ln/>
        </p:spPr>
        <p:txBody>
          <a:bodyPr wrap="square" lIns="270933" tIns="270933" rIns="270933" bIns="270933"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$1,204,510,948</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ontserrat SemiBold" pitchFamily="34" charset="-122"/>
                <a:cs typeface="Montserrat SemiBold" pitchFamily="34" charset="-120"/>
              </a:rPr>
              <a:t>Contribution to GDP</a:t>
            </a:r>
            <a:endParaRPr kumimoji="0" lang="en-US" sz="2300" b="1" i="0" u="none" strike="noStrike" kern="1200" cap="none" spc="0" normalizeH="0" baseline="0" noProof="0" dirty="0">
              <a:ln>
                <a:noFill/>
              </a:ln>
              <a:solidFill>
                <a:srgbClr val="C00000"/>
              </a:solidFill>
              <a:effectLst/>
              <a:uLnTx/>
              <a:uFillTx/>
              <a:latin typeface="Buckeye Sans"/>
              <a:ea typeface="+mn-ea"/>
              <a:cs typeface="+mn-cs"/>
            </a:endParaRPr>
          </a:p>
        </p:txBody>
      </p:sp>
      <p:sp>
        <p:nvSpPr>
          <p:cNvPr id="9" name="Text 6">
            <a:extLst>
              <a:ext uri="{FF2B5EF4-FFF2-40B4-BE49-F238E27FC236}">
                <a16:creationId xmlns:a16="http://schemas.microsoft.com/office/drawing/2014/main" id="{7F1CCB93-C7A1-819C-98B7-5AE2E102A2CA}"/>
              </a:ext>
            </a:extLst>
          </p:cNvPr>
          <p:cNvSpPr/>
          <p:nvPr/>
        </p:nvSpPr>
        <p:spPr>
          <a:xfrm>
            <a:off x="8390468" y="1234018"/>
            <a:ext cx="3471333" cy="1651000"/>
          </a:xfrm>
          <a:prstGeom prst="roundRect">
            <a:avLst>
              <a:gd name="adj" fmla="val 5569"/>
            </a:avLst>
          </a:prstGeom>
          <a:solidFill>
            <a:schemeClr val="bg1">
              <a:lumMod val="85000"/>
            </a:schemeClr>
          </a:solidFill>
          <a:ln/>
        </p:spPr>
        <p:txBody>
          <a:bodyPr wrap="square" lIns="270933" tIns="270933" rIns="270933" bIns="270933"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$285,067,516</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ontserrat SemiBold" pitchFamily="34" charset="-122"/>
                <a:cs typeface="Montserrat SemiBold" pitchFamily="34" charset="-120"/>
              </a:rPr>
              <a:t>Tax Revenue</a:t>
            </a:r>
            <a:endParaRPr kumimoji="0" lang="en-US" sz="2300" b="1" i="0" u="none" strike="noStrike" kern="1200" cap="none" spc="0" normalizeH="0" baseline="0" noProof="0" dirty="0">
              <a:ln>
                <a:noFill/>
              </a:ln>
              <a:solidFill>
                <a:srgbClr val="C00000"/>
              </a:solidFill>
              <a:effectLst/>
              <a:uLnTx/>
              <a:uFillTx/>
              <a:latin typeface="Buckeye Sans"/>
              <a:ea typeface="+mn-ea"/>
              <a:cs typeface="+mn-cs"/>
            </a:endParaRPr>
          </a:p>
        </p:txBody>
      </p:sp>
      <p:sp>
        <p:nvSpPr>
          <p:cNvPr id="11" name="Text 8">
            <a:extLst>
              <a:ext uri="{FF2B5EF4-FFF2-40B4-BE49-F238E27FC236}">
                <a16:creationId xmlns:a16="http://schemas.microsoft.com/office/drawing/2014/main" id="{423B82D4-1350-8B46-CB5E-AB10CA33B1F3}"/>
              </a:ext>
            </a:extLst>
          </p:cNvPr>
          <p:cNvSpPr/>
          <p:nvPr/>
        </p:nvSpPr>
        <p:spPr>
          <a:xfrm>
            <a:off x="461432" y="4256624"/>
            <a:ext cx="11582400" cy="1600200"/>
          </a:xfrm>
          <a:prstGeom prst="roundRect">
            <a:avLst>
              <a:gd name="adj" fmla="val 4611"/>
            </a:avLst>
          </a:prstGeom>
          <a:noFill/>
          <a:ln w="6350">
            <a:solidFill>
              <a:srgbClr val="C9C9C9"/>
            </a:solidFill>
          </a:ln>
        </p:spPr>
        <p:txBody>
          <a:bodyPr wrap="square" lIns="228600" tIns="609600" rIns="228600" bIns="228600" rtlCol="0" anchor="t">
            <a:noAutofit/>
          </a:bodyPr>
          <a:lstStyle/>
          <a:p>
            <a:r>
              <a:rPr lang="en-US" sz="2400" dirty="0">
                <a:solidFill>
                  <a:srgbClr val="292929"/>
                </a:solidFill>
              </a:rPr>
              <a:t>Agricultural economic activity in the Eastern Ohio Development Alliance region supports 18,551 jobs earning $760 million in labor income and creates a value of $1.2 billion. Economic activity generates a combined tax revenue of $285 million at the federal, state, and county level. These figures are reported in 2026 dollar year.</a:t>
            </a:r>
            <a:endParaRPr lang="en-US" sz="2400" dirty="0"/>
          </a:p>
        </p:txBody>
      </p:sp>
      <p:sp>
        <p:nvSpPr>
          <p:cNvPr id="3" name="TextBox 2">
            <a:extLst>
              <a:ext uri="{FF2B5EF4-FFF2-40B4-BE49-F238E27FC236}">
                <a16:creationId xmlns:a16="http://schemas.microsoft.com/office/drawing/2014/main" id="{4D55A2CE-3CD7-9623-7C9C-C88A9F4BA007}"/>
              </a:ext>
            </a:extLst>
          </p:cNvPr>
          <p:cNvSpPr txBox="1"/>
          <p:nvPr/>
        </p:nvSpPr>
        <p:spPr>
          <a:xfrm>
            <a:off x="2197100" y="423333"/>
            <a:ext cx="8610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14444"/>
                </a:solidFill>
                <a:effectLst/>
                <a:uLnTx/>
                <a:uFillTx/>
                <a:latin typeface="Buckeye Serif Black"/>
                <a:ea typeface="+mn-ea"/>
                <a:cs typeface="+mn-cs"/>
              </a:rPr>
              <a:t>East Ohio Overall Analysis - 2026</a:t>
            </a:r>
          </a:p>
        </p:txBody>
      </p:sp>
    </p:spTree>
    <p:extLst>
      <p:ext uri="{BB962C8B-B14F-4D97-AF65-F5344CB8AC3E}">
        <p14:creationId xmlns:p14="http://schemas.microsoft.com/office/powerpoint/2010/main" val="1388958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40E7A-98A5-4037-A608-87D737506EA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D622566-2882-F965-AAC7-AFDAA0237494}"/>
              </a:ext>
            </a:extLst>
          </p:cNvPr>
          <p:cNvSpPr>
            <a:spLocks noGrp="1"/>
          </p:cNvSpPr>
          <p:nvPr>
            <p:ph type="title"/>
          </p:nvPr>
        </p:nvSpPr>
        <p:spPr/>
        <p:txBody>
          <a:bodyPr>
            <a:normAutofit/>
          </a:bodyPr>
          <a:lstStyle/>
          <a:p>
            <a:r>
              <a:rPr lang="en-US" dirty="0"/>
              <a:t>East Ohio Tax Results</a:t>
            </a:r>
          </a:p>
        </p:txBody>
      </p:sp>
      <p:sp>
        <p:nvSpPr>
          <p:cNvPr id="3" name="TextBox 2">
            <a:extLst>
              <a:ext uri="{FF2B5EF4-FFF2-40B4-BE49-F238E27FC236}">
                <a16:creationId xmlns:a16="http://schemas.microsoft.com/office/drawing/2014/main" id="{E1230EFC-844E-3EAD-1FF6-84B4600B0D94}"/>
              </a:ext>
            </a:extLst>
          </p:cNvPr>
          <p:cNvSpPr txBox="1"/>
          <p:nvPr/>
        </p:nvSpPr>
        <p:spPr>
          <a:xfrm>
            <a:off x="946479" y="5759280"/>
            <a:ext cx="6588854"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444"/>
                </a:solidFill>
                <a:effectLst/>
                <a:uLnTx/>
                <a:uFillTx/>
                <a:latin typeface="Arial" panose="020B0604020202020204" pitchFamily="34" charset="0"/>
                <a:ea typeface="Roboto" panose="02000000000000000000" pitchFamily="2" charset="0"/>
                <a:cs typeface="Arial" panose="020B0604020202020204" pitchFamily="34" charset="0"/>
              </a:rPr>
              <a:t>Source: IMPLAN – Nancy Boz and Evelyn Morrison, OSU Extension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444"/>
              </a:solidFill>
              <a:effectLst/>
              <a:uLnTx/>
              <a:uFillTx/>
              <a:latin typeface="Buckeye Sans"/>
              <a:ea typeface="+mn-ea"/>
              <a:cs typeface="+mn-cs"/>
            </a:endParaRPr>
          </a:p>
        </p:txBody>
      </p:sp>
      <p:graphicFrame>
        <p:nvGraphicFramePr>
          <p:cNvPr id="2" name="Table 0"/>
          <p:cNvGraphicFramePr>
            <a:graphicFrameLocks noGrp="1"/>
          </p:cNvGraphicFramePr>
          <p:nvPr>
            <p:extLst>
              <p:ext uri="{D42A27DB-BD31-4B8C-83A1-F6EECF244321}">
                <p14:modId xmlns:p14="http://schemas.microsoft.com/office/powerpoint/2010/main" val="1357700718"/>
              </p:ext>
            </p:extLst>
          </p:nvPr>
        </p:nvGraphicFramePr>
        <p:xfrm>
          <a:off x="499534" y="1837266"/>
          <a:ext cx="11582396" cy="3835400"/>
        </p:xfrm>
        <a:graphic>
          <a:graphicData uri="http://schemas.openxmlformats.org/drawingml/2006/table">
            <a:tbl>
              <a:tblPr/>
              <a:tblGrid>
                <a:gridCol w="1654628">
                  <a:extLst>
                    <a:ext uri="{9D8B030D-6E8A-4147-A177-3AD203B41FA5}">
                      <a16:colId xmlns:a16="http://schemas.microsoft.com/office/drawing/2014/main" val="20000"/>
                    </a:ext>
                  </a:extLst>
                </a:gridCol>
                <a:gridCol w="1654628">
                  <a:extLst>
                    <a:ext uri="{9D8B030D-6E8A-4147-A177-3AD203B41FA5}">
                      <a16:colId xmlns:a16="http://schemas.microsoft.com/office/drawing/2014/main" val="20001"/>
                    </a:ext>
                  </a:extLst>
                </a:gridCol>
                <a:gridCol w="1654628">
                  <a:extLst>
                    <a:ext uri="{9D8B030D-6E8A-4147-A177-3AD203B41FA5}">
                      <a16:colId xmlns:a16="http://schemas.microsoft.com/office/drawing/2014/main" val="20002"/>
                    </a:ext>
                  </a:extLst>
                </a:gridCol>
                <a:gridCol w="1654628">
                  <a:extLst>
                    <a:ext uri="{9D8B030D-6E8A-4147-A177-3AD203B41FA5}">
                      <a16:colId xmlns:a16="http://schemas.microsoft.com/office/drawing/2014/main" val="20003"/>
                    </a:ext>
                  </a:extLst>
                </a:gridCol>
                <a:gridCol w="1654628">
                  <a:extLst>
                    <a:ext uri="{9D8B030D-6E8A-4147-A177-3AD203B41FA5}">
                      <a16:colId xmlns:a16="http://schemas.microsoft.com/office/drawing/2014/main" val="20004"/>
                    </a:ext>
                  </a:extLst>
                </a:gridCol>
                <a:gridCol w="1654628">
                  <a:extLst>
                    <a:ext uri="{9D8B030D-6E8A-4147-A177-3AD203B41FA5}">
                      <a16:colId xmlns:a16="http://schemas.microsoft.com/office/drawing/2014/main" val="20005"/>
                    </a:ext>
                  </a:extLst>
                </a:gridCol>
                <a:gridCol w="1654628">
                  <a:extLst>
                    <a:ext uri="{9D8B030D-6E8A-4147-A177-3AD203B41FA5}">
                      <a16:colId xmlns:a16="http://schemas.microsoft.com/office/drawing/2014/main" val="20006"/>
                    </a:ext>
                  </a:extLst>
                </a:gridCol>
              </a:tblGrid>
              <a:tr h="711200">
                <a:tc>
                  <a:txBody>
                    <a:bodyPr/>
                    <a:lstStyle/>
                    <a:p>
                      <a:pPr marL="0" indent="0">
                        <a:buNone/>
                      </a:pPr>
                      <a:r>
                        <a:rPr lang="en-US" sz="1900" dirty="0">
                          <a:solidFill>
                            <a:srgbClr val="292929"/>
                          </a:solidFill>
                          <a:latin typeface="+mn-lt"/>
                          <a:ea typeface="Montserrat SemiBold" pitchFamily="34" charset="-122"/>
                          <a:cs typeface="Montserrat SemiBold" pitchFamily="34" charset="-120"/>
                        </a:rPr>
                        <a:t>Effect Type</a:t>
                      </a:r>
                      <a:endParaRPr lang="en-US" sz="1900" dirty="0">
                        <a:latin typeface="+mn-lt"/>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mn-lt"/>
                          <a:ea typeface="Montserrat SemiBold" pitchFamily="34" charset="-122"/>
                          <a:cs typeface="Montserrat SemiBold" pitchFamily="34" charset="-120"/>
                        </a:rPr>
                        <a:t>Sub County General</a:t>
                      </a:r>
                      <a:endParaRPr lang="en-US" sz="1900" dirty="0">
                        <a:latin typeface="+mn-lt"/>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mn-lt"/>
                          <a:ea typeface="Montserrat SemiBold" pitchFamily="34" charset="-122"/>
                          <a:cs typeface="Montserrat SemiBold" pitchFamily="34" charset="-120"/>
                        </a:rPr>
                        <a:t>Sub County Special Districts</a:t>
                      </a:r>
                      <a:endParaRPr lang="en-US" sz="1900" dirty="0">
                        <a:latin typeface="+mn-lt"/>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mn-lt"/>
                          <a:ea typeface="Montserrat SemiBold" pitchFamily="34" charset="-122"/>
                          <a:cs typeface="Montserrat SemiBold" pitchFamily="34" charset="-120"/>
                        </a:rPr>
                        <a:t>County</a:t>
                      </a:r>
                      <a:endParaRPr lang="en-US" sz="1900" dirty="0">
                        <a:latin typeface="+mn-lt"/>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mn-lt"/>
                          <a:ea typeface="Montserrat SemiBold" pitchFamily="34" charset="-122"/>
                          <a:cs typeface="Montserrat SemiBold" pitchFamily="34" charset="-120"/>
                        </a:rPr>
                        <a:t>State</a:t>
                      </a:r>
                      <a:endParaRPr lang="en-US" sz="1900" dirty="0">
                        <a:latin typeface="+mn-lt"/>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mn-lt"/>
                          <a:ea typeface="Montserrat SemiBold" pitchFamily="34" charset="-122"/>
                          <a:cs typeface="Montserrat SemiBold" pitchFamily="34" charset="-120"/>
                        </a:rPr>
                        <a:t>Federal</a:t>
                      </a:r>
                      <a:endParaRPr lang="en-US" sz="1900" dirty="0">
                        <a:latin typeface="+mn-lt"/>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mn-lt"/>
                          <a:ea typeface="Montserrat SemiBold" pitchFamily="34" charset="-122"/>
                          <a:cs typeface="Montserrat SemiBold" pitchFamily="34" charset="-120"/>
                        </a:rPr>
                        <a:t>Total</a:t>
                      </a:r>
                      <a:endParaRPr lang="en-US" sz="1900" dirty="0">
                        <a:latin typeface="+mn-lt"/>
                        <a:ea typeface="Montserrat SemiBold" charset="0"/>
                        <a:cs typeface="Montserrat SemiBold" charset="0"/>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10000"/>
                  </a:ext>
                </a:extLst>
              </a:tr>
              <a:tr h="711200">
                <a:tc>
                  <a:txBody>
                    <a:bodyPr/>
                    <a:lstStyle/>
                    <a:p>
                      <a:pPr marL="0" indent="0">
                        <a:buNone/>
                      </a:pPr>
                      <a:r>
                        <a:rPr lang="en-US" sz="1900" dirty="0">
                          <a:solidFill>
                            <a:srgbClr val="292929"/>
                          </a:solidFill>
                          <a:latin typeface="+mn-lt"/>
                        </a:rPr>
                        <a:t>1 - Direct</a:t>
                      </a:r>
                      <a:endParaRPr lang="en-US" sz="1900" dirty="0">
                        <a:latin typeface="+mn-lt"/>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mn-lt"/>
                        </a:rPr>
                        <a:t>$6,585,104</a:t>
                      </a:r>
                      <a:endParaRPr lang="en-US" sz="1900" dirty="0">
                        <a:latin typeface="+mn-lt"/>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mn-lt"/>
                        </a:rPr>
                        <a:t>$16,053,091</a:t>
                      </a:r>
                      <a:endParaRPr lang="en-US" sz="1900" dirty="0">
                        <a:latin typeface="+mn-lt"/>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mn-lt"/>
                        </a:rPr>
                        <a:t>$8,479,454</a:t>
                      </a:r>
                      <a:endParaRPr lang="en-US" sz="1900" dirty="0">
                        <a:latin typeface="+mn-lt"/>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mn-lt"/>
                        </a:rPr>
                        <a:t>$42,438,129</a:t>
                      </a:r>
                      <a:endParaRPr lang="en-US" sz="1900" dirty="0">
                        <a:latin typeface="+mn-lt"/>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mn-lt"/>
                        </a:rPr>
                        <a:t>$120,492,217</a:t>
                      </a:r>
                      <a:endParaRPr lang="en-US" sz="1900" dirty="0">
                        <a:latin typeface="+mn-lt"/>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mn-lt"/>
                        </a:rPr>
                        <a:t>$194,047,995</a:t>
                      </a:r>
                      <a:endParaRPr lang="en-US" sz="1900" dirty="0">
                        <a:latin typeface="+mn-lt"/>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extLst>
                  <a:ext uri="{0D108BD9-81ED-4DB2-BD59-A6C34878D82A}">
                    <a16:rowId xmlns:a16="http://schemas.microsoft.com/office/drawing/2014/main" val="10001"/>
                  </a:ext>
                </a:extLst>
              </a:tr>
              <a:tr h="711200">
                <a:tc>
                  <a:txBody>
                    <a:bodyPr/>
                    <a:lstStyle/>
                    <a:p>
                      <a:pPr marL="0" indent="0">
                        <a:buNone/>
                      </a:pPr>
                      <a:r>
                        <a:rPr lang="en-US" sz="1900" dirty="0">
                          <a:solidFill>
                            <a:srgbClr val="292929"/>
                          </a:solidFill>
                          <a:latin typeface="+mn-lt"/>
                        </a:rPr>
                        <a:t>2 - Indirect</a:t>
                      </a:r>
                      <a:endParaRPr lang="en-US" sz="1900" dirty="0">
                        <a:latin typeface="+mn-lt"/>
                      </a:endParaRPr>
                    </a:p>
                  </a:txBody>
                  <a:tcPr marL="121920" marR="121920" marT="60960" marB="60960" anchor="ctr">
                    <a:lnL w="0" cap="flat" cmpd="sng" algn="ctr">
                      <a:noFill/>
                    </a:lnL>
                    <a:lnR w="0" cap="flat" cmpd="sng" algn="ctr">
                      <a:noFill/>
                    </a:lnR>
                    <a:lnT w="0" cap="flat" cmpd="sng" algn="ctr">
                      <a:noFill/>
                    </a:lnT>
                    <a:lnB w="0" cap="flat" cmpd="sng" algn="ctr">
                      <a:noFill/>
                    </a:lnB>
                  </a:tcPr>
                </a:tc>
                <a:tc>
                  <a:txBody>
                    <a:bodyPr/>
                    <a:lstStyle/>
                    <a:p>
                      <a:pPr marL="0" indent="0">
                        <a:buNone/>
                      </a:pPr>
                      <a:r>
                        <a:rPr lang="en-US" sz="1900" dirty="0">
                          <a:solidFill>
                            <a:srgbClr val="292929"/>
                          </a:solidFill>
                          <a:latin typeface="+mn-lt"/>
                        </a:rPr>
                        <a:t>$1,620,666</a:t>
                      </a:r>
                      <a:endParaRPr lang="en-US" sz="1900" dirty="0">
                        <a:latin typeface="+mn-lt"/>
                      </a:endParaRPr>
                    </a:p>
                  </a:txBody>
                  <a:tcPr marL="121920" marR="121920" marT="60960" marB="60960" anchor="ctr">
                    <a:lnL w="0" cap="flat" cmpd="sng" algn="ctr">
                      <a:noFill/>
                    </a:lnL>
                    <a:lnR w="0" cap="flat" cmpd="sng" algn="ctr">
                      <a:noFill/>
                    </a:lnR>
                    <a:lnT w="0" cap="flat" cmpd="sng" algn="ctr">
                      <a:noFill/>
                    </a:lnT>
                    <a:lnB w="0" cap="flat" cmpd="sng" algn="ctr">
                      <a:noFill/>
                    </a:lnB>
                  </a:tcPr>
                </a:tc>
                <a:tc>
                  <a:txBody>
                    <a:bodyPr/>
                    <a:lstStyle/>
                    <a:p>
                      <a:pPr marL="0" indent="0">
                        <a:buNone/>
                      </a:pPr>
                      <a:r>
                        <a:rPr lang="en-US" sz="1900" dirty="0">
                          <a:solidFill>
                            <a:srgbClr val="292929"/>
                          </a:solidFill>
                          <a:latin typeface="+mn-lt"/>
                        </a:rPr>
                        <a:t>$5,177,419</a:t>
                      </a:r>
                      <a:endParaRPr lang="en-US" sz="1900" dirty="0">
                        <a:latin typeface="+mn-lt"/>
                      </a:endParaRPr>
                    </a:p>
                  </a:txBody>
                  <a:tcPr marL="121920" marR="121920" marT="60960" marB="60960" anchor="ctr">
                    <a:lnL w="0" cap="flat" cmpd="sng" algn="ctr">
                      <a:noFill/>
                    </a:lnL>
                    <a:lnR w="0" cap="flat" cmpd="sng" algn="ctr">
                      <a:noFill/>
                    </a:lnR>
                    <a:lnT w="0" cap="flat" cmpd="sng" algn="ctr">
                      <a:noFill/>
                    </a:lnT>
                    <a:lnB w="0" cap="flat" cmpd="sng" algn="ctr">
                      <a:noFill/>
                    </a:lnB>
                  </a:tcPr>
                </a:tc>
                <a:tc>
                  <a:txBody>
                    <a:bodyPr/>
                    <a:lstStyle/>
                    <a:p>
                      <a:pPr marL="0" indent="0">
                        <a:buNone/>
                      </a:pPr>
                      <a:r>
                        <a:rPr lang="en-US" sz="1900" dirty="0">
                          <a:solidFill>
                            <a:srgbClr val="292929"/>
                          </a:solidFill>
                          <a:latin typeface="+mn-lt"/>
                        </a:rPr>
                        <a:t>$2,756,872</a:t>
                      </a:r>
                      <a:endParaRPr lang="en-US" sz="1900" dirty="0">
                        <a:latin typeface="+mn-lt"/>
                      </a:endParaRPr>
                    </a:p>
                  </a:txBody>
                  <a:tcPr marL="121920" marR="121920" marT="60960" marB="60960" anchor="ctr">
                    <a:lnL w="0" cap="flat" cmpd="sng" algn="ctr">
                      <a:noFill/>
                    </a:lnL>
                    <a:lnR w="0" cap="flat" cmpd="sng" algn="ctr">
                      <a:noFill/>
                    </a:lnR>
                    <a:lnT w="0" cap="flat" cmpd="sng" algn="ctr">
                      <a:noFill/>
                    </a:lnT>
                    <a:lnB w="0" cap="flat" cmpd="sng" algn="ctr">
                      <a:noFill/>
                    </a:lnB>
                  </a:tcPr>
                </a:tc>
                <a:tc>
                  <a:txBody>
                    <a:bodyPr/>
                    <a:lstStyle/>
                    <a:p>
                      <a:pPr marL="0" indent="0">
                        <a:buNone/>
                      </a:pPr>
                      <a:r>
                        <a:rPr lang="en-US" sz="1900" dirty="0">
                          <a:solidFill>
                            <a:srgbClr val="292929"/>
                          </a:solidFill>
                          <a:latin typeface="+mn-lt"/>
                        </a:rPr>
                        <a:t>$11,751,371</a:t>
                      </a:r>
                      <a:endParaRPr lang="en-US" sz="1900" dirty="0">
                        <a:latin typeface="+mn-lt"/>
                      </a:endParaRPr>
                    </a:p>
                  </a:txBody>
                  <a:tcPr marL="121920" marR="121920" marT="60960" marB="60960" anchor="ctr">
                    <a:lnL w="0" cap="flat" cmpd="sng" algn="ctr">
                      <a:noFill/>
                    </a:lnL>
                    <a:lnR w="0" cap="flat" cmpd="sng" algn="ctr">
                      <a:noFill/>
                    </a:lnR>
                    <a:lnT w="0" cap="flat" cmpd="sng" algn="ctr">
                      <a:noFill/>
                    </a:lnT>
                    <a:lnB w="0" cap="flat" cmpd="sng" algn="ctr">
                      <a:noFill/>
                    </a:lnB>
                  </a:tcPr>
                </a:tc>
                <a:tc>
                  <a:txBody>
                    <a:bodyPr/>
                    <a:lstStyle/>
                    <a:p>
                      <a:pPr marL="0" indent="0">
                        <a:buNone/>
                      </a:pPr>
                      <a:r>
                        <a:rPr lang="en-US" sz="1900" dirty="0">
                          <a:solidFill>
                            <a:srgbClr val="292929"/>
                          </a:solidFill>
                          <a:latin typeface="+mn-lt"/>
                        </a:rPr>
                        <a:t>$18,117,066</a:t>
                      </a:r>
                      <a:endParaRPr lang="en-US" sz="1900" dirty="0">
                        <a:latin typeface="+mn-lt"/>
                      </a:endParaRPr>
                    </a:p>
                  </a:txBody>
                  <a:tcPr marL="121920" marR="121920" marT="60960" marB="60960" anchor="ctr">
                    <a:lnL w="0" cap="flat" cmpd="sng" algn="ctr">
                      <a:noFill/>
                    </a:lnL>
                    <a:lnR w="0" cap="flat" cmpd="sng" algn="ctr">
                      <a:noFill/>
                    </a:lnR>
                    <a:lnT w="0" cap="flat" cmpd="sng" algn="ctr">
                      <a:noFill/>
                    </a:lnT>
                    <a:lnB w="0" cap="flat" cmpd="sng" algn="ctr">
                      <a:noFill/>
                    </a:lnB>
                  </a:tcPr>
                </a:tc>
                <a:tc>
                  <a:txBody>
                    <a:bodyPr/>
                    <a:lstStyle/>
                    <a:p>
                      <a:pPr marL="0" indent="0">
                        <a:buNone/>
                      </a:pPr>
                      <a:r>
                        <a:rPr lang="en-US" sz="1900" dirty="0">
                          <a:solidFill>
                            <a:srgbClr val="292929"/>
                          </a:solidFill>
                          <a:latin typeface="+mn-lt"/>
                        </a:rPr>
                        <a:t>$39,423,394</a:t>
                      </a:r>
                      <a:endParaRPr lang="en-US" sz="1900" dirty="0">
                        <a:latin typeface="+mn-lt"/>
                      </a:endParaRPr>
                    </a:p>
                  </a:txBody>
                  <a:tcPr marL="121920" marR="121920" marT="60960" marB="60960" anchor="ctr">
                    <a:lnL w="0" cap="flat" cmpd="sng" algn="ctr">
                      <a:noFill/>
                    </a:lnL>
                    <a:lnR w="0" cap="flat" cmpd="sng" algn="ctr">
                      <a:noFill/>
                    </a:lnR>
                    <a:lnT w="0" cap="flat" cmpd="sng" algn="ctr">
                      <a:noFill/>
                    </a:lnT>
                    <a:lnB w="0" cap="flat" cmpd="sng" algn="ctr">
                      <a:noFill/>
                    </a:lnB>
                  </a:tcPr>
                </a:tc>
                <a:extLst>
                  <a:ext uri="{0D108BD9-81ED-4DB2-BD59-A6C34878D82A}">
                    <a16:rowId xmlns:a16="http://schemas.microsoft.com/office/drawing/2014/main" val="10002"/>
                  </a:ext>
                </a:extLst>
              </a:tr>
              <a:tr h="711200">
                <a:tc>
                  <a:txBody>
                    <a:bodyPr/>
                    <a:lstStyle/>
                    <a:p>
                      <a:pPr marL="0" indent="0">
                        <a:buNone/>
                      </a:pPr>
                      <a:r>
                        <a:rPr lang="en-US" sz="1900" dirty="0">
                          <a:solidFill>
                            <a:srgbClr val="292929"/>
                          </a:solidFill>
                          <a:latin typeface="+mn-lt"/>
                        </a:rPr>
                        <a:t>3 - Induced</a:t>
                      </a:r>
                      <a:endParaRPr lang="en-US" sz="1900" dirty="0">
                        <a:latin typeface="+mn-lt"/>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mn-lt"/>
                        </a:rPr>
                        <a:t>$1,960,971</a:t>
                      </a:r>
                      <a:endParaRPr lang="en-US" sz="1900" dirty="0">
                        <a:latin typeface="+mn-lt"/>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mn-lt"/>
                        </a:rPr>
                        <a:t>$5,980,091</a:t>
                      </a:r>
                      <a:endParaRPr lang="en-US" sz="1900" dirty="0">
                        <a:latin typeface="+mn-lt"/>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mn-lt"/>
                        </a:rPr>
                        <a:t>$3,182,158</a:t>
                      </a:r>
                      <a:endParaRPr lang="en-US" sz="1900" dirty="0">
                        <a:latin typeface="+mn-lt"/>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mn-lt"/>
                        </a:rPr>
                        <a:t>$13,867,500</a:t>
                      </a:r>
                      <a:endParaRPr lang="en-US" sz="1900" dirty="0">
                        <a:latin typeface="+mn-lt"/>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mn-lt"/>
                        </a:rPr>
                        <a:t>$26,605,407</a:t>
                      </a:r>
                      <a:endParaRPr lang="en-US" sz="1900" dirty="0">
                        <a:latin typeface="+mn-lt"/>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tc>
                  <a:txBody>
                    <a:bodyPr/>
                    <a:lstStyle/>
                    <a:p>
                      <a:pPr marL="0" indent="0">
                        <a:buNone/>
                      </a:pPr>
                      <a:r>
                        <a:rPr lang="en-US" sz="1900" dirty="0">
                          <a:solidFill>
                            <a:srgbClr val="292929"/>
                          </a:solidFill>
                          <a:latin typeface="+mn-lt"/>
                        </a:rPr>
                        <a:t>$51,596,127</a:t>
                      </a:r>
                      <a:endParaRPr lang="en-US" sz="1900" dirty="0">
                        <a:latin typeface="+mn-lt"/>
                      </a:endParaRPr>
                    </a:p>
                  </a:txBody>
                  <a:tcPr marL="121920" marR="121920" marT="60960" marB="60960" anchor="ctr">
                    <a:lnL w="0" cap="flat" cmpd="sng" algn="ctr">
                      <a:noFill/>
                    </a:lnL>
                    <a:lnR w="0" cap="flat" cmpd="sng" algn="ctr">
                      <a:noFill/>
                    </a:lnR>
                    <a:lnT w="0" cap="flat" cmpd="sng" algn="ctr">
                      <a:noFill/>
                    </a:lnT>
                    <a:lnB w="12700"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10003"/>
                  </a:ext>
                </a:extLst>
              </a:tr>
              <a:tr h="711200">
                <a:tc>
                  <a:txBody>
                    <a:bodyPr/>
                    <a:lstStyle/>
                    <a:p>
                      <a:pPr marL="0" indent="0">
                        <a:buNone/>
                      </a:pPr>
                      <a:r>
                        <a:rPr lang="en-US" sz="1900" dirty="0">
                          <a:solidFill>
                            <a:srgbClr val="292929"/>
                          </a:solidFill>
                          <a:latin typeface="+mn-lt"/>
                          <a:ea typeface="Montserrat SemiBold" pitchFamily="34" charset="-122"/>
                          <a:cs typeface="Montserrat SemiBold" pitchFamily="34" charset="-120"/>
                        </a:rPr>
                        <a:t>Totals</a:t>
                      </a:r>
                      <a:endParaRPr lang="en-US" sz="1900" dirty="0">
                        <a:latin typeface="+mn-lt"/>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mn-lt"/>
                          <a:ea typeface="Montserrat SemiBold" pitchFamily="34" charset="-122"/>
                          <a:cs typeface="Montserrat SemiBold" pitchFamily="34" charset="-120"/>
                        </a:rPr>
                        <a:t>$10,166,741</a:t>
                      </a:r>
                      <a:endParaRPr lang="en-US" sz="1900" dirty="0">
                        <a:latin typeface="+mn-lt"/>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mn-lt"/>
                          <a:ea typeface="Montserrat SemiBold" pitchFamily="34" charset="-122"/>
                          <a:cs typeface="Montserrat SemiBold" pitchFamily="34" charset="-120"/>
                        </a:rPr>
                        <a:t>$27,210,602</a:t>
                      </a:r>
                      <a:endParaRPr lang="en-US" sz="1900" dirty="0">
                        <a:latin typeface="+mn-lt"/>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mn-lt"/>
                          <a:ea typeface="Montserrat SemiBold" pitchFamily="34" charset="-122"/>
                          <a:cs typeface="Montserrat SemiBold" pitchFamily="34" charset="-120"/>
                        </a:rPr>
                        <a:t>$14,418,483</a:t>
                      </a:r>
                      <a:endParaRPr lang="en-US" sz="1900" dirty="0">
                        <a:latin typeface="+mn-lt"/>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mn-lt"/>
                          <a:ea typeface="Montserrat SemiBold" pitchFamily="34" charset="-122"/>
                          <a:cs typeface="Montserrat SemiBold" pitchFamily="34" charset="-120"/>
                        </a:rPr>
                        <a:t>$68,057,001</a:t>
                      </a:r>
                      <a:endParaRPr lang="en-US" sz="1900" dirty="0">
                        <a:latin typeface="+mn-lt"/>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mn-lt"/>
                          <a:ea typeface="Montserrat SemiBold" pitchFamily="34" charset="-122"/>
                          <a:cs typeface="Montserrat SemiBold" pitchFamily="34" charset="-120"/>
                        </a:rPr>
                        <a:t>$165,214,690</a:t>
                      </a:r>
                      <a:endParaRPr lang="en-US" sz="1900" dirty="0">
                        <a:latin typeface="+mn-lt"/>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tc>
                  <a:txBody>
                    <a:bodyPr/>
                    <a:lstStyle/>
                    <a:p>
                      <a:pPr marL="0" indent="0">
                        <a:buNone/>
                      </a:pPr>
                      <a:r>
                        <a:rPr lang="en-US" sz="1900" dirty="0">
                          <a:solidFill>
                            <a:srgbClr val="292929"/>
                          </a:solidFill>
                          <a:latin typeface="+mn-lt"/>
                          <a:ea typeface="Montserrat SemiBold" pitchFamily="34" charset="-122"/>
                          <a:cs typeface="Montserrat SemiBold" pitchFamily="34" charset="-120"/>
                        </a:rPr>
                        <a:t>$285,067,516</a:t>
                      </a:r>
                      <a:endParaRPr lang="en-US" sz="1900" dirty="0">
                        <a:latin typeface="+mn-lt"/>
                        <a:ea typeface="Montserrat SemiBold" charset="0"/>
                        <a:cs typeface="Montserrat SemiBold" charset="0"/>
                      </a:endParaRPr>
                    </a:p>
                  </a:txBody>
                  <a:tcPr marL="121920" marR="121920" marT="60960" marB="60960" anchor="ctr">
                    <a:lnL w="0" cap="flat" cmpd="sng" algn="ctr">
                      <a:noFill/>
                    </a:lnL>
                    <a:lnR w="0" cap="flat" cmpd="sng" algn="ctr">
                      <a:noFill/>
                    </a:lnR>
                    <a:lnT w="12700" cap="flat" cmpd="sng" algn="ctr">
                      <a:solidFill>
                        <a:srgbClr val="EBEBEB"/>
                      </a:solidFill>
                      <a:prstDash val="solid"/>
                      <a:round/>
                      <a:headEnd type="none" w="med" len="med"/>
                      <a:tailEnd type="none" w="med" len="med"/>
                    </a:lnT>
                    <a:lnB w="0" cap="flat" cmpd="sng" algn="ctr">
                      <a:noFill/>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69878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BCC0E-DC24-15EA-5F19-78CDDF9BC08E}"/>
            </a:ext>
          </a:extLst>
        </p:cNvPr>
        <p:cNvGrpSpPr/>
        <p:nvPr/>
      </p:nvGrpSpPr>
      <p:grpSpPr>
        <a:xfrm>
          <a:off x="0" y="0"/>
          <a:ext cx="0" cy="0"/>
          <a:chOff x="0" y="0"/>
          <a:chExt cx="0" cy="0"/>
        </a:xfrm>
      </p:grpSpPr>
      <p:sp>
        <p:nvSpPr>
          <p:cNvPr id="5" name="Text 2">
            <a:extLst>
              <a:ext uri="{FF2B5EF4-FFF2-40B4-BE49-F238E27FC236}">
                <a16:creationId xmlns:a16="http://schemas.microsoft.com/office/drawing/2014/main" id="{55563569-B4C9-539B-00D3-7B91FBD97BD9}"/>
              </a:ext>
            </a:extLst>
          </p:cNvPr>
          <p:cNvSpPr/>
          <p:nvPr/>
        </p:nvSpPr>
        <p:spPr>
          <a:xfrm>
            <a:off x="2023534" y="1248834"/>
            <a:ext cx="3471333" cy="1651000"/>
          </a:xfrm>
          <a:prstGeom prst="roundRect">
            <a:avLst>
              <a:gd name="adj" fmla="val 5569"/>
            </a:avLst>
          </a:prstGeom>
          <a:solidFill>
            <a:schemeClr val="bg1">
              <a:lumMod val="85000"/>
            </a:schemeClr>
          </a:solidFill>
          <a:ln/>
        </p:spPr>
        <p:txBody>
          <a:bodyPr wrap="square" lIns="270933" tIns="270933" rIns="270933" bIns="270933"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$165,214,690</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ontserrat SemiBold" pitchFamily="34" charset="-122"/>
                <a:cs typeface="Montserrat SemiBold" pitchFamily="34" charset="-120"/>
              </a:rPr>
              <a:t>Federal Tax Revenue</a:t>
            </a:r>
            <a:endParaRPr kumimoji="0" lang="en-US" sz="2300" b="1" i="0" u="none" strike="noStrike" kern="1200" cap="none" spc="0" normalizeH="0" baseline="0" noProof="0" dirty="0">
              <a:ln>
                <a:noFill/>
              </a:ln>
              <a:solidFill>
                <a:srgbClr val="C00000"/>
              </a:solidFill>
              <a:effectLst/>
              <a:uLnTx/>
              <a:uFillTx/>
              <a:latin typeface="Buckeye Sans"/>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rgbClr val="C00000"/>
              </a:solidFill>
              <a:effectLst/>
              <a:uLnTx/>
              <a:uFillTx/>
              <a:latin typeface="Buckeye Sans"/>
              <a:ea typeface="+mn-ea"/>
              <a:cs typeface="+mn-cs"/>
            </a:endParaRPr>
          </a:p>
        </p:txBody>
      </p:sp>
      <p:sp>
        <p:nvSpPr>
          <p:cNvPr id="6" name="Text 3">
            <a:extLst>
              <a:ext uri="{FF2B5EF4-FFF2-40B4-BE49-F238E27FC236}">
                <a16:creationId xmlns:a16="http://schemas.microsoft.com/office/drawing/2014/main" id="{F5F97967-1340-7714-9CB6-38A396E3389C}"/>
              </a:ext>
            </a:extLst>
          </p:cNvPr>
          <p:cNvSpPr/>
          <p:nvPr/>
        </p:nvSpPr>
        <p:spPr>
          <a:xfrm>
            <a:off x="6502400" y="1248834"/>
            <a:ext cx="3471333" cy="1651000"/>
          </a:xfrm>
          <a:prstGeom prst="roundRect">
            <a:avLst>
              <a:gd name="adj" fmla="val 5569"/>
            </a:avLst>
          </a:prstGeom>
          <a:solidFill>
            <a:schemeClr val="bg1">
              <a:lumMod val="85000"/>
            </a:schemeClr>
          </a:solidFill>
          <a:ln/>
        </p:spPr>
        <p:txBody>
          <a:bodyPr wrap="square" lIns="270933" tIns="270933" rIns="270933" bIns="270933"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$68,057,001</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Buckeye Sans"/>
                <a:ea typeface="Montserrat SemiBold" pitchFamily="34" charset="-122"/>
                <a:cs typeface="Montserrat SemiBold" pitchFamily="34" charset="-120"/>
              </a:rPr>
              <a:t>State Tax Revenue</a:t>
            </a:r>
            <a:endParaRPr kumimoji="0" lang="en-US" sz="2300" b="1" i="0" u="none" strike="noStrike" kern="1200" cap="none" spc="0" normalizeH="0" baseline="0" noProof="0" dirty="0">
              <a:ln>
                <a:noFill/>
              </a:ln>
              <a:solidFill>
                <a:srgbClr val="C00000"/>
              </a:solidFill>
              <a:effectLst/>
              <a:uLnTx/>
              <a:uFillTx/>
              <a:latin typeface="Buckeye Sans"/>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rgbClr val="C00000"/>
              </a:solidFill>
              <a:effectLst/>
              <a:uLnTx/>
              <a:uFillTx/>
              <a:latin typeface="Buckeye Sans"/>
              <a:ea typeface="+mn-ea"/>
              <a:cs typeface="+mn-cs"/>
            </a:endParaRPr>
          </a:p>
        </p:txBody>
      </p:sp>
      <p:sp>
        <p:nvSpPr>
          <p:cNvPr id="7" name="Text 4">
            <a:extLst>
              <a:ext uri="{FF2B5EF4-FFF2-40B4-BE49-F238E27FC236}">
                <a16:creationId xmlns:a16="http://schemas.microsoft.com/office/drawing/2014/main" id="{9C3518F6-5498-9D21-9C0E-7F3DA517DA8F}"/>
              </a:ext>
            </a:extLst>
          </p:cNvPr>
          <p:cNvSpPr/>
          <p:nvPr/>
        </p:nvSpPr>
        <p:spPr>
          <a:xfrm>
            <a:off x="575733" y="3208868"/>
            <a:ext cx="3471333" cy="1651000"/>
          </a:xfrm>
          <a:prstGeom prst="roundRect">
            <a:avLst>
              <a:gd name="adj" fmla="val 5569"/>
            </a:avLst>
          </a:prstGeom>
          <a:solidFill>
            <a:schemeClr val="bg1">
              <a:lumMod val="85000"/>
            </a:schemeClr>
          </a:solidFill>
          <a:ln/>
        </p:spPr>
        <p:txBody>
          <a:bodyPr wrap="square" lIns="270933" tIns="270933" rIns="270933" bIns="270933"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BA0C2E"/>
                </a:solidFill>
                <a:effectLst/>
                <a:uLnTx/>
                <a:uFillTx/>
                <a:latin typeface="Buckeye Sans"/>
                <a:ea typeface="+mn-ea"/>
                <a:cs typeface="+mn-cs"/>
              </a:rPr>
              <a:t>$14,418,483</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BA0C2E"/>
                </a:solidFill>
                <a:effectLst/>
                <a:uLnTx/>
                <a:uFillTx/>
                <a:latin typeface="Buckeye Sans"/>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BA0C2E"/>
                </a:solidFill>
                <a:effectLst/>
                <a:uLnTx/>
                <a:uFillTx/>
                <a:latin typeface="Buckeye Sans"/>
                <a:ea typeface="Montserrat SemiBold" pitchFamily="34" charset="-122"/>
                <a:cs typeface="Montserrat SemiBold" pitchFamily="34" charset="-120"/>
              </a:rPr>
              <a:t>County Tax Revenue</a:t>
            </a:r>
            <a:endParaRPr kumimoji="0" lang="en-US" sz="2300" b="1" i="0" u="none" strike="noStrike" kern="1200" cap="none" spc="0" normalizeH="0" baseline="0" noProof="0" dirty="0">
              <a:ln>
                <a:noFill/>
              </a:ln>
              <a:solidFill>
                <a:srgbClr val="BA0C2E"/>
              </a:solidFill>
              <a:effectLst/>
              <a:uLnTx/>
              <a:uFillTx/>
              <a:latin typeface="Buckeye Sans"/>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rgbClr val="C00000"/>
              </a:solidFill>
              <a:effectLst/>
              <a:uLnTx/>
              <a:uFillTx/>
              <a:latin typeface="Buckeye Sans"/>
              <a:ea typeface="+mn-ea"/>
              <a:cs typeface="+mn-cs"/>
            </a:endParaRPr>
          </a:p>
        </p:txBody>
      </p:sp>
      <p:sp>
        <p:nvSpPr>
          <p:cNvPr id="8" name="Text 5">
            <a:extLst>
              <a:ext uri="{FF2B5EF4-FFF2-40B4-BE49-F238E27FC236}">
                <a16:creationId xmlns:a16="http://schemas.microsoft.com/office/drawing/2014/main" id="{4812B0D5-44CB-D311-BF08-7917C1D43244}"/>
              </a:ext>
            </a:extLst>
          </p:cNvPr>
          <p:cNvSpPr/>
          <p:nvPr/>
        </p:nvSpPr>
        <p:spPr>
          <a:xfrm>
            <a:off x="4516967" y="3208868"/>
            <a:ext cx="3471333" cy="1651000"/>
          </a:xfrm>
          <a:prstGeom prst="roundRect">
            <a:avLst>
              <a:gd name="adj" fmla="val 5569"/>
            </a:avLst>
          </a:prstGeom>
          <a:solidFill>
            <a:schemeClr val="bg1">
              <a:lumMod val="85000"/>
            </a:schemeClr>
          </a:solidFill>
          <a:ln/>
        </p:spPr>
        <p:txBody>
          <a:bodyPr wrap="square" lIns="270933" tIns="270933" rIns="270933" bIns="270933"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BA0C2E"/>
                </a:solidFill>
                <a:effectLst/>
                <a:uLnTx/>
                <a:uFillTx/>
                <a:latin typeface="Buckeye Sans"/>
                <a:ea typeface="+mn-ea"/>
                <a:cs typeface="+mn-cs"/>
              </a:rPr>
              <a:t>$27,210,602</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rgbClr val="BA0C2E"/>
              </a:solidFill>
              <a:effectLst/>
              <a:uLnTx/>
              <a:uFillTx/>
              <a:latin typeface="Buckeye Sans"/>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BA0C2E"/>
                </a:solidFill>
                <a:effectLst/>
                <a:uLnTx/>
                <a:uFillTx/>
                <a:latin typeface="Buckeye Sans"/>
                <a:ea typeface="Montserrat SemiBold" pitchFamily="34" charset="-122"/>
                <a:cs typeface="Montserrat SemiBold" pitchFamily="34" charset="-120"/>
              </a:rPr>
              <a:t>Sub County Special District Tax Revenue</a:t>
            </a:r>
            <a:endParaRPr kumimoji="0" lang="en-US" sz="2300" b="1" i="0" u="none" strike="noStrike" kern="1200" cap="none" spc="0" normalizeH="0" baseline="0" noProof="0" dirty="0">
              <a:ln>
                <a:noFill/>
              </a:ln>
              <a:solidFill>
                <a:srgbClr val="BA0C2E"/>
              </a:solidFill>
              <a:effectLst/>
              <a:uLnTx/>
              <a:uFillTx/>
              <a:latin typeface="Buckeye Sans"/>
              <a:ea typeface="+mn-ea"/>
              <a:cs typeface="+mn-cs"/>
            </a:endParaRPr>
          </a:p>
        </p:txBody>
      </p:sp>
      <p:sp>
        <p:nvSpPr>
          <p:cNvPr id="9" name="Text 6">
            <a:extLst>
              <a:ext uri="{FF2B5EF4-FFF2-40B4-BE49-F238E27FC236}">
                <a16:creationId xmlns:a16="http://schemas.microsoft.com/office/drawing/2014/main" id="{D54EAC4C-CC34-EE86-7587-50B1DFF5D211}"/>
              </a:ext>
            </a:extLst>
          </p:cNvPr>
          <p:cNvSpPr/>
          <p:nvPr/>
        </p:nvSpPr>
        <p:spPr>
          <a:xfrm>
            <a:off x="8297334" y="3208868"/>
            <a:ext cx="3471333" cy="1651000"/>
          </a:xfrm>
          <a:prstGeom prst="roundRect">
            <a:avLst>
              <a:gd name="adj" fmla="val 5569"/>
            </a:avLst>
          </a:prstGeom>
          <a:solidFill>
            <a:schemeClr val="bg1">
              <a:lumMod val="85000"/>
            </a:schemeClr>
          </a:solidFill>
          <a:ln/>
        </p:spPr>
        <p:txBody>
          <a:bodyPr wrap="square" lIns="270933" tIns="270933" rIns="270933" bIns="270933"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BA0C2E"/>
                </a:solidFill>
                <a:effectLst/>
                <a:uLnTx/>
                <a:uFillTx/>
                <a:latin typeface="Buckeye Sans"/>
                <a:ea typeface="+mn-ea"/>
                <a:cs typeface="+mn-cs"/>
              </a:rPr>
              <a:t>$10,166,741</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BA0C2E"/>
                </a:solidFill>
                <a:effectLst/>
                <a:uLnTx/>
                <a:uFillTx/>
                <a:latin typeface="Buckeye Sans"/>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BA0C2E"/>
                </a:solidFill>
                <a:effectLst/>
                <a:uLnTx/>
                <a:uFillTx/>
                <a:latin typeface="Buckeye Sans"/>
                <a:ea typeface="Montserrat SemiBold" pitchFamily="34" charset="-122"/>
                <a:cs typeface="Montserrat SemiBold" pitchFamily="34" charset="-120"/>
              </a:rPr>
              <a:t>Sub County General Tax Revenue</a:t>
            </a:r>
            <a:endParaRPr kumimoji="0" lang="en-US" sz="2300" b="1" i="0" u="none" strike="noStrike" kern="1200" cap="none" spc="0" normalizeH="0" baseline="0" noProof="0" dirty="0">
              <a:ln>
                <a:noFill/>
              </a:ln>
              <a:solidFill>
                <a:srgbClr val="BA0C2E"/>
              </a:solidFill>
              <a:effectLst/>
              <a:uLnTx/>
              <a:uFillTx/>
              <a:latin typeface="Buckeye Sans"/>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rgbClr val="C00000"/>
              </a:solidFill>
              <a:effectLst/>
              <a:uLnTx/>
              <a:uFillTx/>
              <a:latin typeface="Buckeye Sans"/>
              <a:ea typeface="+mn-ea"/>
              <a:cs typeface="+mn-cs"/>
            </a:endParaRPr>
          </a:p>
        </p:txBody>
      </p:sp>
      <p:sp>
        <p:nvSpPr>
          <p:cNvPr id="11" name="Text 8">
            <a:extLst>
              <a:ext uri="{FF2B5EF4-FFF2-40B4-BE49-F238E27FC236}">
                <a16:creationId xmlns:a16="http://schemas.microsoft.com/office/drawing/2014/main" id="{17BA6FD4-BAE3-697A-F7A1-575F1B91C12F}"/>
              </a:ext>
            </a:extLst>
          </p:cNvPr>
          <p:cNvSpPr/>
          <p:nvPr/>
        </p:nvSpPr>
        <p:spPr>
          <a:xfrm>
            <a:off x="461433" y="4368802"/>
            <a:ext cx="11582400" cy="1600200"/>
          </a:xfrm>
          <a:prstGeom prst="roundRect">
            <a:avLst>
              <a:gd name="adj" fmla="val 4611"/>
            </a:avLst>
          </a:prstGeom>
          <a:noFill/>
          <a:ln w="6350">
            <a:solidFill>
              <a:srgbClr val="C9C9C9"/>
            </a:solidFill>
          </a:ln>
        </p:spPr>
        <p:txBody>
          <a:bodyPr wrap="square" lIns="228600" tIns="609600" rIns="228600" bIns="228600" rtlCol="0" anchor="t">
            <a:noAutofit/>
          </a:bodyPr>
          <a:lstStyle/>
          <a:p>
            <a:pPr defTabSz="1219170"/>
            <a:r>
              <a:rPr lang="en-US" sz="2400" dirty="0">
                <a:solidFill>
                  <a:srgbClr val="292929"/>
                </a:solidFill>
                <a:latin typeface="Buckeye Sans"/>
              </a:rPr>
              <a:t>In total, impacts within this analysis support tax revenues of $165 million at the federal level, $68 million at the state level, $14 million at the county level, $27 million at the sub-county special district level and $10 million at the </a:t>
            </a:r>
            <a:r>
              <a:rPr lang="en-US" sz="2400">
                <a:solidFill>
                  <a:srgbClr val="292929"/>
                </a:solidFill>
                <a:latin typeface="Buckeye Sans"/>
              </a:rPr>
              <a:t>sub-county general </a:t>
            </a:r>
            <a:r>
              <a:rPr lang="en-US" sz="2400" dirty="0">
                <a:solidFill>
                  <a:srgbClr val="292929"/>
                </a:solidFill>
                <a:latin typeface="Buckeye Sans"/>
              </a:rPr>
              <a:t>level. These figures are reported in 2026 dollar year. </a:t>
            </a:r>
            <a:endParaRPr lang="en-US" sz="2400" dirty="0">
              <a:solidFill>
                <a:prstClr val="black"/>
              </a:solidFill>
              <a:latin typeface="Buckeye Sans"/>
            </a:endParaRPr>
          </a:p>
        </p:txBody>
      </p:sp>
      <p:sp>
        <p:nvSpPr>
          <p:cNvPr id="2" name="TextBox 1">
            <a:extLst>
              <a:ext uri="{FF2B5EF4-FFF2-40B4-BE49-F238E27FC236}">
                <a16:creationId xmlns:a16="http://schemas.microsoft.com/office/drawing/2014/main" id="{F88888B6-E031-636E-71CF-4A730FB15DFE}"/>
              </a:ext>
            </a:extLst>
          </p:cNvPr>
          <p:cNvSpPr txBox="1"/>
          <p:nvPr/>
        </p:nvSpPr>
        <p:spPr>
          <a:xfrm>
            <a:off x="2197100" y="423333"/>
            <a:ext cx="8610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14444"/>
                </a:solidFill>
                <a:effectLst/>
                <a:uLnTx/>
                <a:uFillTx/>
                <a:latin typeface="Buckeye Serif Black"/>
                <a:ea typeface="+mn-ea"/>
                <a:cs typeface="+mn-cs"/>
              </a:rPr>
              <a:t>East Ohio Tax Breakdown - 2026</a:t>
            </a:r>
          </a:p>
        </p:txBody>
      </p:sp>
    </p:spTree>
    <p:extLst>
      <p:ext uri="{BB962C8B-B14F-4D97-AF65-F5344CB8AC3E}">
        <p14:creationId xmlns:p14="http://schemas.microsoft.com/office/powerpoint/2010/main" val="28316624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2DAEC-12CA-5D04-8AAA-3B682D699ED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7DA602D-A655-CA78-183E-106C8E6B5B5D}"/>
              </a:ext>
            </a:extLst>
          </p:cNvPr>
          <p:cNvSpPr>
            <a:spLocks noGrp="1"/>
          </p:cNvSpPr>
          <p:nvPr>
            <p:ph type="body" sz="quarter" idx="13"/>
          </p:nvPr>
        </p:nvSpPr>
        <p:spPr/>
        <p:txBody>
          <a:bodyPr/>
          <a:lstStyle/>
          <a:p>
            <a:endParaRPr lang="en-US" dirty="0"/>
          </a:p>
        </p:txBody>
      </p:sp>
      <p:sp>
        <p:nvSpPr>
          <p:cNvPr id="3" name="Text Placeholder 2">
            <a:extLst>
              <a:ext uri="{FF2B5EF4-FFF2-40B4-BE49-F238E27FC236}">
                <a16:creationId xmlns:a16="http://schemas.microsoft.com/office/drawing/2014/main" id="{CEDE28B9-15EC-6A53-DD25-C53995D5A941}"/>
              </a:ext>
            </a:extLst>
          </p:cNvPr>
          <p:cNvSpPr>
            <a:spLocks noGrp="1"/>
          </p:cNvSpPr>
          <p:nvPr>
            <p:ph type="body" sz="quarter" idx="14"/>
          </p:nvPr>
        </p:nvSpPr>
        <p:spPr/>
        <p:txBody>
          <a:bodyPr/>
          <a:lstStyle/>
          <a:p>
            <a:endParaRPr lang="en-US"/>
          </a:p>
        </p:txBody>
      </p:sp>
      <p:sp>
        <p:nvSpPr>
          <p:cNvPr id="4" name="Title 3">
            <a:extLst>
              <a:ext uri="{FF2B5EF4-FFF2-40B4-BE49-F238E27FC236}">
                <a16:creationId xmlns:a16="http://schemas.microsoft.com/office/drawing/2014/main" id="{17C27A95-11D5-6ADE-9A07-04B8D208E663}"/>
              </a:ext>
            </a:extLst>
          </p:cNvPr>
          <p:cNvSpPr>
            <a:spLocks noGrp="1"/>
          </p:cNvSpPr>
          <p:nvPr>
            <p:ph type="title"/>
          </p:nvPr>
        </p:nvSpPr>
        <p:spPr/>
        <p:txBody>
          <a:bodyPr/>
          <a:lstStyle/>
          <a:p>
            <a:r>
              <a:rPr lang="en-US" sz="4800" dirty="0">
                <a:latin typeface="Buckeye Serif 2 Black" pitchFamily="2" charset="0"/>
                <a:ea typeface="Buckeye Serif 2 Black" pitchFamily="2" charset="0"/>
              </a:rPr>
              <a:t>Farm Office (farmoffice.osu.edu)</a:t>
            </a:r>
          </a:p>
        </p:txBody>
      </p:sp>
      <p:pic>
        <p:nvPicPr>
          <p:cNvPr id="6" name="Picture 5">
            <a:extLst>
              <a:ext uri="{FF2B5EF4-FFF2-40B4-BE49-F238E27FC236}">
                <a16:creationId xmlns:a16="http://schemas.microsoft.com/office/drawing/2014/main" id="{6B77F14B-BD8D-D233-2EEC-6035484D2D77}"/>
              </a:ext>
            </a:extLst>
          </p:cNvPr>
          <p:cNvPicPr>
            <a:picLocks noChangeAspect="1"/>
          </p:cNvPicPr>
          <p:nvPr/>
        </p:nvPicPr>
        <p:blipFill rotWithShape="1">
          <a:blip r:embed="rId2"/>
          <a:srcRect l="15821" t="8950" r="16211" b="7520"/>
          <a:stretch/>
        </p:blipFill>
        <p:spPr>
          <a:xfrm>
            <a:off x="371474" y="1983861"/>
            <a:ext cx="11210293" cy="3952596"/>
          </a:xfrm>
          <a:prstGeom prst="rect">
            <a:avLst/>
          </a:prstGeom>
        </p:spPr>
      </p:pic>
    </p:spTree>
    <p:extLst>
      <p:ext uri="{BB962C8B-B14F-4D97-AF65-F5344CB8AC3E}">
        <p14:creationId xmlns:p14="http://schemas.microsoft.com/office/powerpoint/2010/main" val="2304722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ed barn amongst dried grasses in the early evening">
            <a:extLst>
              <a:ext uri="{FF2B5EF4-FFF2-40B4-BE49-F238E27FC236}">
                <a16:creationId xmlns:a16="http://schemas.microsoft.com/office/drawing/2014/main" id="{4F6A9B9D-E257-476D-5607-DD292A0AC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ABCFE74-A3E4-151C-9DED-C2F9A6064E8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5311" y="533697"/>
            <a:ext cx="2572052" cy="1108476"/>
          </a:xfrm>
          <a:prstGeom prst="rect">
            <a:avLst/>
          </a:prstGeom>
          <a:noFill/>
        </p:spPr>
      </p:pic>
      <p:sp>
        <p:nvSpPr>
          <p:cNvPr id="7" name="Text Box 6">
            <a:extLst>
              <a:ext uri="{FF2B5EF4-FFF2-40B4-BE49-F238E27FC236}">
                <a16:creationId xmlns:a16="http://schemas.microsoft.com/office/drawing/2014/main" id="{8207BF8F-A568-C1DA-30E9-FE52F307182A}"/>
              </a:ext>
            </a:extLst>
          </p:cNvPr>
          <p:cNvSpPr txBox="1">
            <a:spLocks noChangeArrowheads="1"/>
          </p:cNvSpPr>
          <p:nvPr/>
        </p:nvSpPr>
        <p:spPr bwMode="auto">
          <a:xfrm>
            <a:off x="4550272" y="884040"/>
            <a:ext cx="6646067" cy="500063"/>
          </a:xfrm>
          <a:prstGeom prst="rect">
            <a:avLst/>
          </a:prstGeom>
          <a:noFill/>
          <a:ln w="9525">
            <a:noFill/>
            <a:miter lim="800000"/>
            <a:headEnd/>
            <a:tailEnd/>
          </a:ln>
        </p:spPr>
        <p:txBody>
          <a:bodyPr rot="0" vert="horz" wrap="square" lIns="171450" tIns="85725" rIns="171450" bIns="85725" anchor="t" anchorCtr="0">
            <a:noAutofit/>
          </a:bodyPr>
          <a:lstStyle/>
          <a:p>
            <a:pPr marL="0" marR="0" lvl="0" indent="0" algn="ctr" defTabSz="914400" rtl="0" eaLnBrk="1" fontAlgn="auto" latinLnBrk="0" hangingPunct="1">
              <a:lnSpc>
                <a:spcPct val="107000"/>
              </a:lnSpc>
              <a:spcBef>
                <a:spcPts val="0"/>
              </a:spcBef>
              <a:spcAft>
                <a:spcPts val="1500"/>
              </a:spcAft>
              <a:buClrTx/>
              <a:buSzTx/>
              <a:buFontTx/>
              <a:buNone/>
              <a:tabLst/>
              <a:defRPr/>
            </a:pPr>
            <a:r>
              <a:rPr kumimoji="0" lang="en-US" sz="1875" b="0" i="1" u="none" strike="noStrike" kern="100" cap="none" spc="0" normalizeH="0" baseline="0" noProof="0">
                <a:ln>
                  <a:noFill/>
                </a:ln>
                <a:solidFill>
                  <a:srgbClr val="BA0C2F"/>
                </a:solidFill>
                <a:effectLst/>
                <a:uLnTx/>
                <a:uFillTx/>
                <a:latin typeface="Buckeye Sans 2" pitchFamily="2" charset="0"/>
                <a:ea typeface="Calibri" panose="020F0502020204030204" pitchFamily="34" charset="0"/>
                <a:cs typeface="Times New Roman" panose="02020603050405020304" pitchFamily="18" charset="0"/>
              </a:rPr>
              <a:t>Cultivating solutions for farms and farm families</a:t>
            </a:r>
            <a:endParaRPr kumimoji="0" lang="en-US" sz="2063"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2">
            <a:extLst>
              <a:ext uri="{FF2B5EF4-FFF2-40B4-BE49-F238E27FC236}">
                <a16:creationId xmlns:a16="http://schemas.microsoft.com/office/drawing/2014/main" id="{2620C315-7148-CEDF-52F5-4D3FE2BB6A18}"/>
              </a:ext>
            </a:extLst>
          </p:cNvPr>
          <p:cNvSpPr txBox="1">
            <a:spLocks noChangeArrowheads="1"/>
          </p:cNvSpPr>
          <p:nvPr/>
        </p:nvSpPr>
        <p:spPr bwMode="auto">
          <a:xfrm>
            <a:off x="4550269" y="442616"/>
            <a:ext cx="6646069" cy="645319"/>
          </a:xfrm>
          <a:prstGeom prst="rect">
            <a:avLst/>
          </a:prstGeom>
          <a:noFill/>
          <a:ln w="9525">
            <a:noFill/>
            <a:miter lim="800000"/>
            <a:headEnd/>
            <a:tailEnd/>
          </a:ln>
        </p:spPr>
        <p:txBody>
          <a:bodyPr rot="0" vert="horz" wrap="square" lIns="171450" tIns="85725" rIns="171450" bIns="85725" anchor="t" anchorCtr="0">
            <a:noAutofit/>
          </a:bodyPr>
          <a:lstStyle/>
          <a:p>
            <a:pPr marL="0" marR="0" lvl="0" indent="0" algn="ctr" defTabSz="914400" rtl="0" eaLnBrk="1" fontAlgn="auto" latinLnBrk="0" hangingPunct="1">
              <a:lnSpc>
                <a:spcPct val="107000"/>
              </a:lnSpc>
              <a:spcBef>
                <a:spcPts val="0"/>
              </a:spcBef>
              <a:spcAft>
                <a:spcPts val="1500"/>
              </a:spcAft>
              <a:buClrTx/>
              <a:buSzTx/>
              <a:buFontTx/>
              <a:buNone/>
              <a:tabLst/>
              <a:defRPr/>
            </a:pPr>
            <a:r>
              <a:rPr kumimoji="0" lang="en-US" sz="3375" b="1" i="0" u="none" strike="noStrike" kern="100" cap="none" spc="0" normalizeH="0" baseline="0" noProof="0">
                <a:ln>
                  <a:noFill/>
                </a:ln>
                <a:solidFill>
                  <a:srgbClr val="BA0C2F"/>
                </a:solidFill>
                <a:effectLst/>
                <a:uLnTx/>
                <a:uFillTx/>
                <a:latin typeface="Buckeye Sans 2" pitchFamily="2" charset="0"/>
                <a:ea typeface="Calibri" panose="020F0502020204030204" pitchFamily="34" charset="0"/>
                <a:cs typeface="Times New Roman" panose="02020603050405020304" pitchFamily="18" charset="0"/>
              </a:rPr>
              <a:t>Ohio Farm Resolution Services</a:t>
            </a:r>
            <a:endParaRPr kumimoji="0" lang="en-US" sz="2063"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
            <a:extLst>
              <a:ext uri="{FF2B5EF4-FFF2-40B4-BE49-F238E27FC236}">
                <a16:creationId xmlns:a16="http://schemas.microsoft.com/office/drawing/2014/main" id="{D93560AD-8E8F-A758-0ACE-B98E9647DAD6}"/>
              </a:ext>
            </a:extLst>
          </p:cNvPr>
          <p:cNvSpPr txBox="1">
            <a:spLocks noChangeArrowheads="1"/>
          </p:cNvSpPr>
          <p:nvPr/>
        </p:nvSpPr>
        <p:spPr bwMode="auto">
          <a:xfrm>
            <a:off x="568820" y="5239344"/>
            <a:ext cx="4085034" cy="1469231"/>
          </a:xfrm>
          <a:prstGeom prst="rect">
            <a:avLst/>
          </a:prstGeom>
          <a:noFill/>
          <a:ln w="9525">
            <a:noFill/>
            <a:miter lim="800000"/>
            <a:headEnd/>
            <a:tailEnd/>
          </a:ln>
        </p:spPr>
        <p:txBody>
          <a:bodyPr rot="0" vert="horz" wrap="square" lIns="171450" tIns="85725" rIns="171450" bIns="857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dirty="0" err="1">
                <a:ln>
                  <a:noFill/>
                </a:ln>
                <a:solidFill>
                  <a:prstClr val="white"/>
                </a:solidFill>
                <a:effectLst/>
                <a:uLnTx/>
                <a:uFillTx/>
                <a:latin typeface="Buckeye Sans 2" pitchFamily="2" charset="77"/>
                <a:ea typeface="Calibri" panose="020F0502020204030204" pitchFamily="34" charset="0"/>
                <a:cs typeface="Times New Roman" panose="02020603050405020304" pitchFamily="18" charset="0"/>
              </a:rPr>
              <a:t>farmoffice.osu.edu</a:t>
            </a:r>
            <a:endParaRPr kumimoji="0" lang="en-US" sz="2000" b="0" i="0" u="none" strike="noStrike" kern="100" cap="none" spc="0" normalizeH="0" baseline="0" noProof="0" dirty="0">
              <a:ln>
                <a:noFill/>
              </a:ln>
              <a:solidFill>
                <a:prstClr val="white"/>
              </a:solidFill>
              <a:effectLst/>
              <a:uLnTx/>
              <a:uFillTx/>
              <a:latin typeface="Buckeye Sans 2" pitchFamily="2" charset="77"/>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dirty="0">
                <a:ln>
                  <a:noFill/>
                </a:ln>
                <a:solidFill>
                  <a:prstClr val="white"/>
                </a:solidFill>
                <a:effectLst/>
                <a:uLnTx/>
                <a:uFillTx/>
                <a:latin typeface="Buckeye Sans 2" pitchFamily="2" charset="77"/>
                <a:ea typeface="Calibri" panose="020F0502020204030204" pitchFamily="34" charset="0"/>
                <a:cs typeface="Times New Roman" panose="02020603050405020304" pitchFamily="18" charset="0"/>
              </a:rPr>
              <a:t>moore.301@osu.edu</a:t>
            </a:r>
            <a:endParaRPr kumimoji="0" lang="en-US" sz="2000" b="0" i="0" u="none" strike="noStrike" kern="100" cap="none" spc="0" normalizeH="0" baseline="0" noProof="0" dirty="0">
              <a:ln>
                <a:noFill/>
              </a:ln>
              <a:solidFill>
                <a:prstClr val="white"/>
              </a:solidFill>
              <a:effectLst/>
              <a:uLnTx/>
              <a:uFillTx/>
              <a:latin typeface="Buckeye Sans 2" pitchFamily="2" charset="77"/>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dirty="0">
                <a:ln>
                  <a:noFill/>
                </a:ln>
                <a:solidFill>
                  <a:prstClr val="white"/>
                </a:solidFill>
                <a:effectLst/>
                <a:uLnTx/>
                <a:uFillTx/>
                <a:latin typeface="Buckeye Sans 2" pitchFamily="2" charset="77"/>
                <a:ea typeface="Calibri" panose="020F0502020204030204" pitchFamily="34" charset="0"/>
                <a:cs typeface="Times New Roman" panose="02020603050405020304" pitchFamily="18" charset="0"/>
              </a:rPr>
              <a:t>614-247-8260</a:t>
            </a:r>
            <a:endParaRPr kumimoji="0" lang="en-US" sz="2000" b="0" i="0" u="none" strike="noStrike" kern="100" cap="none" spc="0" normalizeH="0" baseline="0" noProof="0" dirty="0">
              <a:ln>
                <a:noFill/>
              </a:ln>
              <a:solidFill>
                <a:prstClr val="white"/>
              </a:solidFill>
              <a:effectLst/>
              <a:uLnTx/>
              <a:uFillTx/>
              <a:latin typeface="Buckeye Sans 2" pitchFamily="2"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4481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FB886-64D5-B3E9-A915-DCB161B5063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55FF34-F19F-A841-224C-4FDDB8E67F8C}"/>
              </a:ext>
            </a:extLst>
          </p:cNvPr>
          <p:cNvSpPr>
            <a:spLocks noGrp="1"/>
          </p:cNvSpPr>
          <p:nvPr>
            <p:ph type="title"/>
          </p:nvPr>
        </p:nvSpPr>
        <p:spPr/>
        <p:txBody>
          <a:bodyPr/>
          <a:lstStyle/>
          <a:p>
            <a:r>
              <a:rPr lang="en-US" sz="4800" dirty="0">
                <a:latin typeface="Buckeye Serif 2 Black" pitchFamily="2" charset="0"/>
                <a:ea typeface="Buckeye Serif 2 Black" pitchFamily="2" charset="0"/>
              </a:rPr>
              <a:t>Contact Information</a:t>
            </a:r>
          </a:p>
        </p:txBody>
      </p:sp>
      <p:sp>
        <p:nvSpPr>
          <p:cNvPr id="4" name="Text Placeholder 3">
            <a:extLst>
              <a:ext uri="{FF2B5EF4-FFF2-40B4-BE49-F238E27FC236}">
                <a16:creationId xmlns:a16="http://schemas.microsoft.com/office/drawing/2014/main" id="{5FC4229D-5483-1D0B-7F3B-0A8DF9A63AD3}"/>
              </a:ext>
            </a:extLst>
          </p:cNvPr>
          <p:cNvSpPr>
            <a:spLocks noGrp="1"/>
          </p:cNvSpPr>
          <p:nvPr>
            <p:ph type="body" sz="quarter" idx="13"/>
          </p:nvPr>
        </p:nvSpPr>
        <p:spPr>
          <a:xfrm>
            <a:off x="831850" y="2044943"/>
            <a:ext cx="10814718" cy="3670057"/>
          </a:xfrm>
        </p:spPr>
        <p:txBody>
          <a:bodyPr/>
          <a:lstStyle/>
          <a:p>
            <a:pPr marL="0" marR="0" indent="0">
              <a:spcBef>
                <a:spcPts val="0"/>
              </a:spcBef>
              <a:spcAft>
                <a:spcPts val="0"/>
              </a:spcAft>
              <a:buNone/>
            </a:pPr>
            <a:r>
              <a:rPr lang="en-US" sz="3600" dirty="0">
                <a:latin typeface="Buckeye Sans 2" pitchFamily="2" charset="0"/>
                <a:ea typeface="Roboto" panose="02000000000000000000" pitchFamily="2" charset="0"/>
                <a:cs typeface="Arial" panose="020B0604020202020204" pitchFamily="34" charset="0"/>
              </a:rPr>
              <a:t>David Marrison</a:t>
            </a:r>
          </a:p>
          <a:p>
            <a:pPr marL="0" indent="0">
              <a:spcBef>
                <a:spcPts val="0"/>
              </a:spcBef>
              <a:buNone/>
            </a:pPr>
            <a:r>
              <a:rPr lang="en-US" sz="3600" dirty="0">
                <a:effectLst/>
                <a:latin typeface="Buckeye Sans 2" pitchFamily="2" charset="0"/>
                <a:ea typeface="Roboto" panose="02000000000000000000" pitchFamily="2" charset="0"/>
                <a:cs typeface="Arial" panose="020B0604020202020204" pitchFamily="34" charset="0"/>
              </a:rPr>
              <a:t>Professor, OSU Extension </a:t>
            </a:r>
          </a:p>
          <a:p>
            <a:pPr marL="0" marR="0" indent="0">
              <a:spcBef>
                <a:spcPts val="0"/>
              </a:spcBef>
              <a:spcAft>
                <a:spcPts val="0"/>
              </a:spcAft>
              <a:buNone/>
            </a:pPr>
            <a:r>
              <a:rPr lang="en-US" sz="3600" dirty="0">
                <a:latin typeface="Buckeye Sans 2" pitchFamily="2" charset="0"/>
                <a:ea typeface="Roboto" panose="02000000000000000000" pitchFamily="2" charset="0"/>
                <a:cs typeface="Arial" panose="020B0604020202020204" pitchFamily="34" charset="0"/>
              </a:rPr>
              <a:t>Field Specialist, Farm Management</a:t>
            </a:r>
          </a:p>
          <a:p>
            <a:pPr marL="0" marR="0" indent="0">
              <a:spcBef>
                <a:spcPts val="0"/>
              </a:spcBef>
              <a:spcAft>
                <a:spcPts val="0"/>
              </a:spcAft>
              <a:buNone/>
            </a:pPr>
            <a:r>
              <a:rPr lang="en-US" sz="3600" dirty="0">
                <a:latin typeface="Buckeye Sans 2" pitchFamily="2" charset="0"/>
                <a:ea typeface="Roboto" panose="02000000000000000000" pitchFamily="2" charset="0"/>
                <a:cs typeface="Arial" panose="020B0604020202020204" pitchFamily="34" charset="0"/>
              </a:rPr>
              <a:t>Interim Director of the OSU Farm Financial Management and Policy Institute</a:t>
            </a:r>
          </a:p>
          <a:p>
            <a:pPr marL="0" marR="0" indent="0">
              <a:spcBef>
                <a:spcPts val="0"/>
              </a:spcBef>
              <a:spcAft>
                <a:spcPts val="0"/>
              </a:spcAft>
              <a:buNone/>
            </a:pPr>
            <a:r>
              <a:rPr lang="en-US" sz="3600" dirty="0">
                <a:latin typeface="Buckeye Sans 2" pitchFamily="2" charset="0"/>
                <a:ea typeface="Roboto" panose="02000000000000000000" pitchFamily="2" charset="0"/>
                <a:cs typeface="Arial" panose="020B0604020202020204" pitchFamily="34" charset="0"/>
              </a:rPr>
              <a:t>740-722-6073</a:t>
            </a:r>
          </a:p>
          <a:p>
            <a:pPr marL="0" marR="0" indent="0">
              <a:spcBef>
                <a:spcPts val="0"/>
              </a:spcBef>
              <a:spcAft>
                <a:spcPts val="0"/>
              </a:spcAft>
              <a:buNone/>
            </a:pPr>
            <a:r>
              <a:rPr lang="en-US" sz="3600" dirty="0">
                <a:effectLst/>
                <a:latin typeface="Buckeye Sans 2" pitchFamily="2" charset="0"/>
                <a:ea typeface="Roboto" panose="02000000000000000000" pitchFamily="2" charset="0"/>
                <a:cs typeface="Arial" panose="020B0604020202020204" pitchFamily="34" charset="0"/>
                <a:hlinkClick r:id="rId2"/>
              </a:rPr>
              <a:t>marrison.2@osu.edu</a:t>
            </a:r>
            <a:endParaRPr lang="en-US" sz="3600" dirty="0">
              <a:effectLst/>
              <a:latin typeface="Buckeye Sans 2" pitchFamily="2" charset="0"/>
              <a:ea typeface="Roboto" panose="02000000000000000000" pitchFamily="2"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480405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30109-CB73-9FAB-3CA4-26AB081015A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6DB82CA-C232-9E0D-E4BB-1A8E843B4376}"/>
              </a:ext>
            </a:extLst>
          </p:cNvPr>
          <p:cNvSpPr>
            <a:spLocks noGrp="1"/>
          </p:cNvSpPr>
          <p:nvPr>
            <p:ph type="title"/>
          </p:nvPr>
        </p:nvSpPr>
        <p:spPr>
          <a:xfrm>
            <a:off x="611868" y="1637339"/>
            <a:ext cx="10968264" cy="626548"/>
          </a:xfrm>
        </p:spPr>
        <p:txBody>
          <a:bodyPr/>
          <a:lstStyle/>
          <a:p>
            <a:pPr marL="457200" lvl="1" algn="ctr"/>
            <a:r>
              <a:rPr lang="en-US" sz="7700" dirty="0">
                <a:latin typeface="Buckeye Serif 2 Black" pitchFamily="2" charset="0"/>
                <a:ea typeface="Buckeye Serif 2 Black" pitchFamily="2" charset="0"/>
              </a:rPr>
              <a:t>The Changing Landscape of Agriculture</a:t>
            </a:r>
            <a:br>
              <a:rPr lang="en-US" sz="8800" dirty="0">
                <a:latin typeface="Buckeye Serif 2 Black" pitchFamily="2" charset="0"/>
                <a:ea typeface="Buckeye Serif 2 Black" pitchFamily="2" charset="0"/>
              </a:rPr>
            </a:br>
            <a:br>
              <a:rPr lang="en-US" sz="8800" dirty="0">
                <a:latin typeface="Arial" panose="020B0604020202020204" pitchFamily="34" charset="0"/>
                <a:cs typeface="Arial" panose="020B0604020202020204" pitchFamily="34" charset="0"/>
              </a:rPr>
            </a:br>
            <a:endParaRPr lang="en-US" sz="8800" dirty="0">
              <a:latin typeface="Arial Black" panose="020B0A04020102020204" pitchFamily="34" charset="0"/>
            </a:endParaRPr>
          </a:p>
        </p:txBody>
      </p:sp>
    </p:spTree>
    <p:extLst>
      <p:ext uri="{BB962C8B-B14F-4D97-AF65-F5344CB8AC3E}">
        <p14:creationId xmlns:p14="http://schemas.microsoft.com/office/powerpoint/2010/main" val="2256721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A1E4F73-9325-A401-CA14-6F65C291F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4330" y="1535061"/>
            <a:ext cx="4028997" cy="41799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84EE1BA-9FEE-9E41-85B9-BCA4688710A3}"/>
              </a:ext>
            </a:extLst>
          </p:cNvPr>
          <p:cNvSpPr>
            <a:spLocks noGrp="1"/>
          </p:cNvSpPr>
          <p:nvPr>
            <p:ph type="title"/>
          </p:nvPr>
        </p:nvSpPr>
        <p:spPr/>
        <p:txBody>
          <a:bodyPr/>
          <a:lstStyle/>
          <a:p>
            <a:r>
              <a:rPr lang="en-US" sz="4800" dirty="0"/>
              <a:t>A Look at Ohio Agriculture</a:t>
            </a:r>
          </a:p>
        </p:txBody>
      </p:sp>
      <p:sp>
        <p:nvSpPr>
          <p:cNvPr id="4" name="Text Placeholder 3">
            <a:extLst>
              <a:ext uri="{FF2B5EF4-FFF2-40B4-BE49-F238E27FC236}">
                <a16:creationId xmlns:a16="http://schemas.microsoft.com/office/drawing/2014/main" id="{D8242B24-B397-5946-95BE-9BFC9F05FE3F}"/>
              </a:ext>
            </a:extLst>
          </p:cNvPr>
          <p:cNvSpPr>
            <a:spLocks noGrp="1"/>
          </p:cNvSpPr>
          <p:nvPr>
            <p:ph type="body" sz="quarter" idx="13"/>
          </p:nvPr>
        </p:nvSpPr>
        <p:spPr>
          <a:xfrm>
            <a:off x="831850" y="2038484"/>
            <a:ext cx="6923617" cy="2011072"/>
          </a:xfrm>
        </p:spPr>
        <p:txBody>
          <a:bodyPr/>
          <a:lstStyle/>
          <a:p>
            <a:pPr marL="0" marR="0" indent="0">
              <a:spcBef>
                <a:spcPts val="0"/>
              </a:spcBef>
              <a:spcAft>
                <a:spcPts val="0"/>
              </a:spcAft>
              <a:buNone/>
            </a:pPr>
            <a:r>
              <a:rPr lang="en-US" sz="3200" dirty="0">
                <a:latin typeface="Buckeye Sans"/>
                <a:ea typeface="Roboto" panose="02000000000000000000" pitchFamily="2" charset="0"/>
                <a:cs typeface="Times New Roman" panose="02020603050405020304" pitchFamily="18" charset="0"/>
              </a:rPr>
              <a:t>Number of Farms: 	76,009</a:t>
            </a:r>
          </a:p>
          <a:p>
            <a:pPr marL="0" marR="0" indent="0">
              <a:spcBef>
                <a:spcPts val="0"/>
              </a:spcBef>
              <a:spcAft>
                <a:spcPts val="0"/>
              </a:spcAft>
              <a:buNone/>
            </a:pPr>
            <a:r>
              <a:rPr lang="en-US" sz="3200" dirty="0">
                <a:latin typeface="Buckeye Sans"/>
                <a:ea typeface="Roboto" panose="02000000000000000000" pitchFamily="2" charset="0"/>
                <a:cs typeface="Times New Roman" panose="02020603050405020304" pitchFamily="18" charset="0"/>
              </a:rPr>
              <a:t>Producers:			132,912</a:t>
            </a:r>
          </a:p>
          <a:p>
            <a:pPr marL="0" marR="0" indent="0">
              <a:spcBef>
                <a:spcPts val="0"/>
              </a:spcBef>
              <a:spcAft>
                <a:spcPts val="0"/>
              </a:spcAft>
              <a:buNone/>
            </a:pPr>
            <a:r>
              <a:rPr lang="en-US" sz="3200" dirty="0">
                <a:latin typeface="Buckeye Sans"/>
                <a:ea typeface="Roboto" panose="02000000000000000000" pitchFamily="2" charset="0"/>
                <a:cs typeface="Times New Roman" panose="02020603050405020304" pitchFamily="18" charset="0"/>
              </a:rPr>
              <a:t>Total Acres:		13,652,346  </a:t>
            </a:r>
          </a:p>
          <a:p>
            <a:pPr marL="0" marR="0" indent="0">
              <a:spcBef>
                <a:spcPts val="0"/>
              </a:spcBef>
              <a:spcAft>
                <a:spcPts val="0"/>
              </a:spcAft>
              <a:buNone/>
            </a:pPr>
            <a:r>
              <a:rPr lang="en-US" sz="3200" dirty="0">
                <a:latin typeface="Buckeye Sans"/>
                <a:ea typeface="Roboto" panose="02000000000000000000" pitchFamily="2" charset="0"/>
                <a:cs typeface="Times New Roman" panose="02020603050405020304" pitchFamily="18" charset="0"/>
              </a:rPr>
              <a:t>Average Acres/Farm:	180</a:t>
            </a:r>
          </a:p>
          <a:p>
            <a:pPr marL="0" marR="0" indent="0">
              <a:spcBef>
                <a:spcPts val="0"/>
              </a:spcBef>
              <a:spcAft>
                <a:spcPts val="0"/>
              </a:spcAft>
              <a:buNone/>
            </a:pPr>
            <a:endParaRPr lang="en-US" sz="3200" dirty="0">
              <a:latin typeface="Buckeye Sans"/>
              <a:ea typeface="Roboto" panose="02000000000000000000" pitchFamily="2" charset="0"/>
              <a:cs typeface="Times New Roman" panose="02020603050405020304" pitchFamily="18" charset="0"/>
            </a:endParaRPr>
          </a:p>
          <a:p>
            <a:pPr marL="0" marR="0" indent="0">
              <a:spcBef>
                <a:spcPts val="0"/>
              </a:spcBef>
              <a:spcAft>
                <a:spcPts val="0"/>
              </a:spcAft>
              <a:buNone/>
            </a:pPr>
            <a:r>
              <a:rPr lang="en-US" sz="3200" dirty="0">
                <a:latin typeface="Buckeye Sans"/>
                <a:ea typeface="Roboto" panose="02000000000000000000" pitchFamily="2" charset="0"/>
                <a:cs typeface="Times New Roman" panose="02020603050405020304" pitchFamily="18" charset="0"/>
              </a:rPr>
              <a:t>Market Value of </a:t>
            </a:r>
          </a:p>
          <a:p>
            <a:pPr marL="0" marR="0" indent="0">
              <a:spcBef>
                <a:spcPts val="0"/>
              </a:spcBef>
              <a:spcAft>
                <a:spcPts val="0"/>
              </a:spcAft>
              <a:buNone/>
            </a:pPr>
            <a:r>
              <a:rPr lang="en-US" sz="3200" dirty="0">
                <a:latin typeface="Buckeye Sans"/>
                <a:ea typeface="Roboto" panose="02000000000000000000" pitchFamily="2" charset="0"/>
                <a:cs typeface="Times New Roman" panose="02020603050405020304" pitchFamily="18" charset="0"/>
              </a:rPr>
              <a:t>Ag Products Sold:	$15.5 Billion</a:t>
            </a:r>
          </a:p>
          <a:p>
            <a:pPr marL="0" marR="0" indent="0">
              <a:spcBef>
                <a:spcPts val="0"/>
              </a:spcBef>
              <a:spcAft>
                <a:spcPts val="0"/>
              </a:spcAft>
              <a:buNone/>
            </a:pPr>
            <a:r>
              <a:rPr lang="en-US" sz="3200" dirty="0">
                <a:latin typeface="Buckeye Sans"/>
                <a:ea typeface="Roboto" panose="02000000000000000000" pitchFamily="2" charset="0"/>
                <a:cs typeface="Times New Roman" panose="02020603050405020304" pitchFamily="18" charset="0"/>
              </a:rPr>
              <a:t>Average/Farm:		$204,567</a:t>
            </a:r>
          </a:p>
          <a:p>
            <a:pPr marL="0" marR="0" indent="0">
              <a:spcBef>
                <a:spcPts val="0"/>
              </a:spcBef>
              <a:spcAft>
                <a:spcPts val="0"/>
              </a:spcAft>
              <a:buNone/>
            </a:pPr>
            <a:endParaRPr lang="en-US" sz="2400" dirty="0">
              <a:latin typeface="Roboto" panose="02000000000000000000" pitchFamily="2" charset="0"/>
              <a:ea typeface="Roboto" panose="02000000000000000000" pitchFamily="2" charset="0"/>
              <a:cs typeface="Times New Roman" panose="02020603050405020304" pitchFamily="18" charset="0"/>
            </a:endParaRPr>
          </a:p>
          <a:p>
            <a:pPr marL="0" marR="0" indent="0">
              <a:spcBef>
                <a:spcPts val="0"/>
              </a:spcBef>
              <a:spcAft>
                <a:spcPts val="0"/>
              </a:spcAft>
              <a:buNone/>
            </a:pPr>
            <a:endParaRPr lang="en-US" sz="2400" dirty="0">
              <a:latin typeface="Roboto" panose="02000000000000000000" pitchFamily="2" charset="0"/>
              <a:ea typeface="Roboto" panose="02000000000000000000" pitchFamily="2" charset="0"/>
              <a:cs typeface="Times New Roman" panose="02020603050405020304" pitchFamily="18" charset="0"/>
            </a:endParaRPr>
          </a:p>
        </p:txBody>
      </p:sp>
      <p:sp>
        <p:nvSpPr>
          <p:cNvPr id="2" name="TextBox 1">
            <a:extLst>
              <a:ext uri="{FF2B5EF4-FFF2-40B4-BE49-F238E27FC236}">
                <a16:creationId xmlns:a16="http://schemas.microsoft.com/office/drawing/2014/main" id="{17A2AE7F-8B8D-FD94-6470-6B37BDF15E89}"/>
              </a:ext>
            </a:extLst>
          </p:cNvPr>
          <p:cNvSpPr txBox="1"/>
          <p:nvPr/>
        </p:nvSpPr>
        <p:spPr>
          <a:xfrm>
            <a:off x="959370" y="5921115"/>
            <a:ext cx="46469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444"/>
                </a:solidFill>
                <a:effectLst/>
                <a:uLnTx/>
                <a:uFillTx/>
                <a:latin typeface="Buckeye Sans"/>
                <a:ea typeface="+mn-ea"/>
                <a:cs typeface="+mn-cs"/>
              </a:rPr>
              <a:t>Source: 2022 Census of Agriculture</a:t>
            </a:r>
          </a:p>
        </p:txBody>
      </p:sp>
    </p:spTree>
    <p:extLst>
      <p:ext uri="{BB962C8B-B14F-4D97-AF65-F5344CB8AC3E}">
        <p14:creationId xmlns:p14="http://schemas.microsoft.com/office/powerpoint/2010/main" val="2912423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EFBEF-C652-AB04-19CE-4C755A0C4C5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0433DE0-B293-1E92-575B-CF91FF82CD99}"/>
              </a:ext>
            </a:extLst>
          </p:cNvPr>
          <p:cNvSpPr>
            <a:spLocks noGrp="1"/>
          </p:cNvSpPr>
          <p:nvPr>
            <p:ph type="title"/>
          </p:nvPr>
        </p:nvSpPr>
        <p:spPr/>
        <p:txBody>
          <a:bodyPr>
            <a:normAutofit/>
          </a:bodyPr>
          <a:lstStyle/>
          <a:p>
            <a:r>
              <a:rPr lang="en-US" dirty="0">
                <a:latin typeface="Arial Black" panose="020B0A04020102020204" pitchFamily="34" charset="0"/>
              </a:rPr>
              <a:t>Top Ten Challenges for Ohio Ag</a:t>
            </a:r>
          </a:p>
        </p:txBody>
      </p:sp>
      <p:sp>
        <p:nvSpPr>
          <p:cNvPr id="21" name="Text Placeholder 20">
            <a:extLst>
              <a:ext uri="{FF2B5EF4-FFF2-40B4-BE49-F238E27FC236}">
                <a16:creationId xmlns:a16="http://schemas.microsoft.com/office/drawing/2014/main" id="{29771BB5-EBBD-E000-04BC-1400D1ECDB15}"/>
              </a:ext>
            </a:extLst>
          </p:cNvPr>
          <p:cNvSpPr>
            <a:spLocks noGrp="1"/>
          </p:cNvSpPr>
          <p:nvPr>
            <p:ph type="body" sz="quarter" idx="4294967295"/>
          </p:nvPr>
        </p:nvSpPr>
        <p:spPr>
          <a:xfrm>
            <a:off x="838201" y="1922912"/>
            <a:ext cx="6639838" cy="3683004"/>
          </a:xfrm>
        </p:spPr>
        <p:txBody>
          <a:bodyPr/>
          <a:lstStyle/>
          <a:p>
            <a:pPr marL="514350" indent="-514350" fontAlgn="t">
              <a:buFont typeface="+mj-lt"/>
              <a:buAutoNum type="arabicPeriod"/>
            </a:pPr>
            <a:r>
              <a:rPr lang="en-US" sz="3200" b="0" dirty="0">
                <a:solidFill>
                  <a:schemeClr val="tx1"/>
                </a:solidFill>
                <a:latin typeface="Buckeye Sans" pitchFamily="2" charset="77"/>
              </a:rPr>
              <a:t>Volatile Input Costs (Fertilizer, Fuel, Chemicals)</a:t>
            </a:r>
          </a:p>
          <a:p>
            <a:pPr marL="514350" indent="-514350" fontAlgn="t">
              <a:buFont typeface="+mj-lt"/>
              <a:buAutoNum type="arabicPeriod"/>
            </a:pPr>
            <a:r>
              <a:rPr lang="en-US" sz="3200" b="0" dirty="0">
                <a:solidFill>
                  <a:schemeClr val="tx1"/>
                </a:solidFill>
                <a:latin typeface="Buckeye Sans" pitchFamily="2" charset="77"/>
              </a:rPr>
              <a:t>Weather Extremes, Drought, and Climate Variability</a:t>
            </a:r>
          </a:p>
          <a:p>
            <a:pPr marL="514350" indent="-514350" fontAlgn="t">
              <a:buFont typeface="+mj-lt"/>
              <a:buAutoNum type="arabicPeriod"/>
            </a:pPr>
            <a:r>
              <a:rPr lang="en-US" sz="3200" b="0" dirty="0">
                <a:solidFill>
                  <a:schemeClr val="tx1"/>
                </a:solidFill>
                <a:latin typeface="Buckeye Sans" pitchFamily="2" charset="77"/>
              </a:rPr>
              <a:t>Tightening Farm Profit Margins</a:t>
            </a:r>
          </a:p>
          <a:p>
            <a:pPr marL="514350" indent="-514350" defTabSz="1219170">
              <a:buFont typeface="+mj-lt"/>
              <a:buAutoNum type="arabicPeriod"/>
            </a:pPr>
            <a:r>
              <a:rPr lang="en-US" sz="3200" b="0" dirty="0">
                <a:solidFill>
                  <a:schemeClr val="tx1"/>
                </a:solidFill>
                <a:latin typeface="Buckeye Sans" pitchFamily="2" charset="77"/>
              </a:rPr>
              <a:t>Trade Policy Uncertainty</a:t>
            </a:r>
          </a:p>
          <a:p>
            <a:pPr marL="514350" indent="-514350" defTabSz="1219170">
              <a:buFont typeface="+mj-lt"/>
              <a:buAutoNum type="arabicPeriod"/>
            </a:pPr>
            <a:r>
              <a:rPr lang="en-US" sz="3200" b="0" dirty="0">
                <a:solidFill>
                  <a:schemeClr val="tx1"/>
                </a:solidFill>
                <a:latin typeface="Buckeye Sans" pitchFamily="2" charset="77"/>
              </a:rPr>
              <a:t>Labor Shortages and Rising Labor Costs</a:t>
            </a:r>
          </a:p>
          <a:p>
            <a:pPr defTabSz="1219170"/>
            <a:endParaRPr lang="en-US" sz="3200" b="0" dirty="0">
              <a:solidFill>
                <a:prstClr val="black"/>
              </a:solidFill>
              <a:latin typeface="Buckeye Sans"/>
            </a:endParaRPr>
          </a:p>
        </p:txBody>
      </p:sp>
      <p:pic>
        <p:nvPicPr>
          <p:cNvPr id="3" name="Picture 2">
            <a:extLst>
              <a:ext uri="{FF2B5EF4-FFF2-40B4-BE49-F238E27FC236}">
                <a16:creationId xmlns:a16="http://schemas.microsoft.com/office/drawing/2014/main" id="{5508204B-86FA-D2A4-567D-D36FB7E6A931}"/>
              </a:ext>
            </a:extLst>
          </p:cNvPr>
          <p:cNvPicPr>
            <a:picLocks noChangeAspect="1"/>
          </p:cNvPicPr>
          <p:nvPr/>
        </p:nvPicPr>
        <p:blipFill>
          <a:blip r:embed="rId3"/>
          <a:stretch>
            <a:fillRect/>
          </a:stretch>
        </p:blipFill>
        <p:spPr>
          <a:xfrm>
            <a:off x="7345138" y="2566477"/>
            <a:ext cx="4503529" cy="2521976"/>
          </a:xfrm>
          <a:prstGeom prst="rect">
            <a:avLst/>
          </a:prstGeom>
        </p:spPr>
      </p:pic>
    </p:spTree>
    <p:extLst>
      <p:ext uri="{BB962C8B-B14F-4D97-AF65-F5344CB8AC3E}">
        <p14:creationId xmlns:p14="http://schemas.microsoft.com/office/powerpoint/2010/main" val="303653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03B6-0B58-6F0E-AF2A-00D501B5DD3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4B9A8AF-9B46-8466-F1A1-609F8E894331}"/>
              </a:ext>
            </a:extLst>
          </p:cNvPr>
          <p:cNvSpPr>
            <a:spLocks noGrp="1"/>
          </p:cNvSpPr>
          <p:nvPr>
            <p:ph type="title"/>
          </p:nvPr>
        </p:nvSpPr>
        <p:spPr/>
        <p:txBody>
          <a:bodyPr>
            <a:normAutofit/>
          </a:bodyPr>
          <a:lstStyle/>
          <a:p>
            <a:r>
              <a:rPr lang="en-US" dirty="0">
                <a:latin typeface="Arial Black" panose="020B0A04020102020204" pitchFamily="34" charset="0"/>
              </a:rPr>
              <a:t>Top Ten Challenges for Ohio Ag</a:t>
            </a:r>
          </a:p>
        </p:txBody>
      </p:sp>
      <p:sp>
        <p:nvSpPr>
          <p:cNvPr id="21" name="Text Placeholder 20">
            <a:extLst>
              <a:ext uri="{FF2B5EF4-FFF2-40B4-BE49-F238E27FC236}">
                <a16:creationId xmlns:a16="http://schemas.microsoft.com/office/drawing/2014/main" id="{EBBFD101-A02F-CF84-4609-A553D424F570}"/>
              </a:ext>
            </a:extLst>
          </p:cNvPr>
          <p:cNvSpPr>
            <a:spLocks noGrp="1"/>
          </p:cNvSpPr>
          <p:nvPr>
            <p:ph type="body" sz="quarter" idx="4294967295"/>
          </p:nvPr>
        </p:nvSpPr>
        <p:spPr>
          <a:xfrm>
            <a:off x="838200" y="2031996"/>
            <a:ext cx="10913004" cy="3683004"/>
          </a:xfrm>
        </p:spPr>
        <p:txBody>
          <a:bodyPr/>
          <a:lstStyle/>
          <a:p>
            <a:pPr marL="514350" indent="-514350" defTabSz="1219170">
              <a:buFont typeface="+mj-lt"/>
              <a:buAutoNum type="arabicPeriod" startAt="6"/>
            </a:pPr>
            <a:r>
              <a:rPr lang="en-US" sz="3200" b="0" dirty="0">
                <a:solidFill>
                  <a:schemeClr val="tx1"/>
                </a:solidFill>
                <a:latin typeface="Buckeye Sans" pitchFamily="2" charset="77"/>
              </a:rPr>
              <a:t>Farmland Loss, Development Pressure, and Land‑Use Conflicts</a:t>
            </a:r>
          </a:p>
          <a:p>
            <a:pPr marL="514350" indent="-514350" defTabSz="1219170">
              <a:buFont typeface="+mj-lt"/>
              <a:buAutoNum type="arabicPeriod" startAt="6"/>
            </a:pPr>
            <a:r>
              <a:rPr lang="en-US" sz="3200" b="0" dirty="0">
                <a:solidFill>
                  <a:schemeClr val="tx1"/>
                </a:solidFill>
                <a:latin typeface="Buckeye Sans" pitchFamily="2" charset="77"/>
              </a:rPr>
              <a:t>Disease Pressure in Crops and Emerging Pest Risks</a:t>
            </a:r>
          </a:p>
          <a:p>
            <a:pPr marL="514350" indent="-514350" defTabSz="1219170">
              <a:buFont typeface="+mj-lt"/>
              <a:buAutoNum type="arabicPeriod" startAt="6"/>
            </a:pPr>
            <a:r>
              <a:rPr lang="en-US" sz="3200" b="0" dirty="0">
                <a:solidFill>
                  <a:schemeClr val="tx1"/>
                </a:solidFill>
                <a:latin typeface="Buckeye Sans" pitchFamily="2" charset="77"/>
              </a:rPr>
              <a:t>Need for New Market Development &amp; Processing Capacity</a:t>
            </a:r>
          </a:p>
          <a:p>
            <a:pPr marL="514350" indent="-514350" defTabSz="1219170">
              <a:buFont typeface="+mj-lt"/>
              <a:buAutoNum type="arabicPeriod" startAt="6"/>
            </a:pPr>
            <a:r>
              <a:rPr lang="en-US" sz="3200" b="0" dirty="0">
                <a:solidFill>
                  <a:schemeClr val="tx1"/>
                </a:solidFill>
                <a:latin typeface="Buckeye Sans" pitchFamily="2" charset="77"/>
              </a:rPr>
              <a:t>Infrastructure Gaps: Broadband, Transportation, and Supply Chains</a:t>
            </a:r>
          </a:p>
          <a:p>
            <a:pPr marL="514350" indent="-514350" defTabSz="1219170">
              <a:buFont typeface="+mj-lt"/>
              <a:buAutoNum type="arabicPeriod" startAt="6"/>
            </a:pPr>
            <a:r>
              <a:rPr lang="en-US" sz="3200" b="0" dirty="0">
                <a:solidFill>
                  <a:schemeClr val="tx1"/>
                </a:solidFill>
                <a:latin typeface="Buckeye Sans" pitchFamily="2" charset="77"/>
              </a:rPr>
              <a:t>Policy Uncertainty: Farm Bill, Renewable Fuels, and Regulatory Shifts</a:t>
            </a:r>
          </a:p>
          <a:p>
            <a:pPr defTabSz="1219170"/>
            <a:endParaRPr lang="en-US" sz="3200" dirty="0">
              <a:solidFill>
                <a:schemeClr val="tx1"/>
              </a:solidFill>
              <a:latin typeface="Buckeye Sans" pitchFamily="2" charset="77"/>
            </a:endParaRPr>
          </a:p>
          <a:p>
            <a:pPr defTabSz="1219170"/>
            <a:endParaRPr lang="en-US" sz="3200" b="0" dirty="0">
              <a:solidFill>
                <a:prstClr val="black"/>
              </a:solidFill>
              <a:latin typeface="Buckeye Sans"/>
            </a:endParaRPr>
          </a:p>
        </p:txBody>
      </p:sp>
    </p:spTree>
    <p:extLst>
      <p:ext uri="{BB962C8B-B14F-4D97-AF65-F5344CB8AC3E}">
        <p14:creationId xmlns:p14="http://schemas.microsoft.com/office/powerpoint/2010/main" val="33153050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E736C7-F886-6F8E-B82C-D870184BD0AD}"/>
              </a:ext>
            </a:extLst>
          </p:cNvPr>
          <p:cNvSpPr>
            <a:spLocks noGrp="1"/>
          </p:cNvSpPr>
          <p:nvPr>
            <p:ph type="body" sz="quarter" idx="13"/>
          </p:nvPr>
        </p:nvSpPr>
        <p:spPr>
          <a:xfrm>
            <a:off x="1494998" y="2529480"/>
            <a:ext cx="9433061" cy="3260609"/>
          </a:xfrm>
        </p:spPr>
        <p:txBody>
          <a:bodyPr/>
          <a:lstStyle/>
          <a:p>
            <a:endParaRPr lang="en-US" dirty="0"/>
          </a:p>
        </p:txBody>
      </p:sp>
      <p:sp>
        <p:nvSpPr>
          <p:cNvPr id="3" name="Text Placeholder 2">
            <a:extLst>
              <a:ext uri="{FF2B5EF4-FFF2-40B4-BE49-F238E27FC236}">
                <a16:creationId xmlns:a16="http://schemas.microsoft.com/office/drawing/2014/main" id="{A7ED32D7-1374-D5A9-520D-EF6160614E9F}"/>
              </a:ext>
            </a:extLst>
          </p:cNvPr>
          <p:cNvSpPr>
            <a:spLocks noGrp="1"/>
          </p:cNvSpPr>
          <p:nvPr>
            <p:ph type="body" sz="quarter" idx="14"/>
          </p:nvPr>
        </p:nvSpPr>
        <p:spPr>
          <a:xfrm>
            <a:off x="1912379" y="1859126"/>
            <a:ext cx="9096320" cy="430447"/>
          </a:xfrm>
        </p:spPr>
        <p:txBody>
          <a:bodyPr/>
          <a:lstStyle/>
          <a:p>
            <a:endParaRPr lang="en-US" dirty="0"/>
          </a:p>
        </p:txBody>
      </p:sp>
      <p:sp>
        <p:nvSpPr>
          <p:cNvPr id="4" name="Title 3">
            <a:extLst>
              <a:ext uri="{FF2B5EF4-FFF2-40B4-BE49-F238E27FC236}">
                <a16:creationId xmlns:a16="http://schemas.microsoft.com/office/drawing/2014/main" id="{2A80CCD7-F65F-E451-65B0-91E355D206FF}"/>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FDA88D8A-791A-4DDA-65DD-02C16030D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6024" y="254420"/>
            <a:ext cx="6827831" cy="6089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337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352913F-573C-5A0E-0292-907F8D9A2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87130"/>
            <a:ext cx="5723731" cy="6283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301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D7EA2-660D-2BF2-1C2E-05058A799323}"/>
              </a:ext>
            </a:extLst>
          </p:cNvPr>
          <p:cNvSpPr>
            <a:spLocks noGrp="1"/>
          </p:cNvSpPr>
          <p:nvPr>
            <p:ph type="body" sz="quarter" idx="13"/>
          </p:nvPr>
        </p:nvSpPr>
        <p:spPr>
          <a:xfrm>
            <a:off x="809625" y="5930615"/>
            <a:ext cx="10550525" cy="3670057"/>
          </a:xfrm>
        </p:spPr>
        <p:txBody>
          <a:bodyPr/>
          <a:lstStyle/>
          <a:p>
            <a:pPr marL="0" indent="0">
              <a:buNone/>
            </a:pPr>
            <a:r>
              <a:rPr lang="en-US">
                <a:hlinkClick r:id="rId3"/>
              </a:rPr>
              <a:t>Source: Economic Research Service</a:t>
            </a:r>
            <a:endParaRPr lang="en-US" dirty="0"/>
          </a:p>
        </p:txBody>
      </p:sp>
      <p:sp>
        <p:nvSpPr>
          <p:cNvPr id="3" name="Text Placeholder 2">
            <a:extLst>
              <a:ext uri="{FF2B5EF4-FFF2-40B4-BE49-F238E27FC236}">
                <a16:creationId xmlns:a16="http://schemas.microsoft.com/office/drawing/2014/main" id="{6C57F11E-F9E1-93DE-CD5C-B3CD6E3B5DDD}"/>
              </a:ext>
            </a:extLst>
          </p:cNvPr>
          <p:cNvSpPr>
            <a:spLocks noGrp="1"/>
          </p:cNvSpPr>
          <p:nvPr>
            <p:ph type="body" sz="quarter" idx="14"/>
          </p:nvPr>
        </p:nvSpPr>
        <p:spPr/>
        <p:txBody>
          <a:bodyPr/>
          <a:lstStyle/>
          <a:p>
            <a:endParaRPr lang="en-US"/>
          </a:p>
        </p:txBody>
      </p:sp>
      <p:sp>
        <p:nvSpPr>
          <p:cNvPr id="4" name="Title 3">
            <a:extLst>
              <a:ext uri="{FF2B5EF4-FFF2-40B4-BE49-F238E27FC236}">
                <a16:creationId xmlns:a16="http://schemas.microsoft.com/office/drawing/2014/main" id="{F3CC63ED-80F9-170B-886D-8F31851DCB2F}"/>
              </a:ext>
            </a:extLst>
          </p:cNvPr>
          <p:cNvSpPr>
            <a:spLocks noGrp="1"/>
          </p:cNvSpPr>
          <p:nvPr>
            <p:ph type="title"/>
          </p:nvPr>
        </p:nvSpPr>
        <p:spPr>
          <a:xfrm>
            <a:off x="1981381" y="501014"/>
            <a:ext cx="10515600" cy="626548"/>
          </a:xfrm>
        </p:spPr>
        <p:txBody>
          <a:bodyPr/>
          <a:lstStyle/>
          <a:p>
            <a:r>
              <a:rPr lang="en-US" dirty="0"/>
              <a:t>Ohio Payment History</a:t>
            </a:r>
          </a:p>
        </p:txBody>
      </p:sp>
      <p:pic>
        <p:nvPicPr>
          <p:cNvPr id="6" name="Picture 5">
            <a:extLst>
              <a:ext uri="{FF2B5EF4-FFF2-40B4-BE49-F238E27FC236}">
                <a16:creationId xmlns:a16="http://schemas.microsoft.com/office/drawing/2014/main" id="{B2E5C4A8-7D90-01FA-DDA7-CF36428DD9E4}"/>
              </a:ext>
            </a:extLst>
          </p:cNvPr>
          <p:cNvPicPr>
            <a:picLocks noChangeAspect="1"/>
          </p:cNvPicPr>
          <p:nvPr/>
        </p:nvPicPr>
        <p:blipFill>
          <a:blip r:embed="rId4"/>
          <a:srcRect t="33350" r="81202" b="31790"/>
          <a:stretch>
            <a:fillRect/>
          </a:stretch>
        </p:blipFill>
        <p:spPr>
          <a:xfrm>
            <a:off x="639808" y="1290917"/>
            <a:ext cx="11130514" cy="4476343"/>
          </a:xfrm>
          <a:prstGeom prst="rect">
            <a:avLst/>
          </a:prstGeom>
        </p:spPr>
      </p:pic>
    </p:spTree>
    <p:extLst>
      <p:ext uri="{BB962C8B-B14F-4D97-AF65-F5344CB8AC3E}">
        <p14:creationId xmlns:p14="http://schemas.microsoft.com/office/powerpoint/2010/main" val="1243372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261A5E-3BA3-DD5C-D293-7F2587047A54}"/>
              </a:ext>
            </a:extLst>
          </p:cNvPr>
          <p:cNvSpPr>
            <a:spLocks noGrp="1"/>
          </p:cNvSpPr>
          <p:nvPr>
            <p:ph type="title"/>
          </p:nvPr>
        </p:nvSpPr>
        <p:spPr>
          <a:xfrm>
            <a:off x="1929130" y="542108"/>
            <a:ext cx="10515600" cy="626548"/>
          </a:xfrm>
        </p:spPr>
        <p:txBody>
          <a:bodyPr/>
          <a:lstStyle/>
          <a:p>
            <a:r>
              <a:rPr lang="en-US" sz="2800" dirty="0"/>
              <a:t>Emergency Commodity Assistance Program (ECAP)</a:t>
            </a:r>
          </a:p>
        </p:txBody>
      </p:sp>
      <p:sp>
        <p:nvSpPr>
          <p:cNvPr id="2" name="TextBox 1">
            <a:extLst>
              <a:ext uri="{FF2B5EF4-FFF2-40B4-BE49-F238E27FC236}">
                <a16:creationId xmlns:a16="http://schemas.microsoft.com/office/drawing/2014/main" id="{74FE6EF2-84C6-0E92-76DB-96A266334C37}"/>
              </a:ext>
            </a:extLst>
          </p:cNvPr>
          <p:cNvSpPr txBox="1"/>
          <p:nvPr/>
        </p:nvSpPr>
        <p:spPr>
          <a:xfrm>
            <a:off x="2540000" y="6222999"/>
            <a:ext cx="60621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444"/>
                </a:solidFill>
                <a:effectLst/>
                <a:uLnTx/>
                <a:uFillTx/>
                <a:latin typeface="Buckeye Sans"/>
                <a:ea typeface="+mn-ea"/>
                <a:cs typeface="+mn-cs"/>
              </a:rPr>
              <a:t>Ohio - $302M to 27,983 applicants (36.8%)</a:t>
            </a:r>
          </a:p>
        </p:txBody>
      </p:sp>
      <p:pic>
        <p:nvPicPr>
          <p:cNvPr id="5" name="Picture 4">
            <a:extLst>
              <a:ext uri="{FF2B5EF4-FFF2-40B4-BE49-F238E27FC236}">
                <a16:creationId xmlns:a16="http://schemas.microsoft.com/office/drawing/2014/main" id="{B371FFCD-CCCF-51DA-D61B-D15C93A8BF82}"/>
              </a:ext>
            </a:extLst>
          </p:cNvPr>
          <p:cNvPicPr>
            <a:picLocks noChangeAspect="1"/>
          </p:cNvPicPr>
          <p:nvPr/>
        </p:nvPicPr>
        <p:blipFill>
          <a:blip r:embed="rId3"/>
          <a:srcRect l="9097" t="24063" r="74167" b="20860"/>
          <a:stretch>
            <a:fillRect/>
          </a:stretch>
        </p:blipFill>
        <p:spPr>
          <a:xfrm>
            <a:off x="2379131" y="1041656"/>
            <a:ext cx="7052735" cy="5033488"/>
          </a:xfrm>
          <a:prstGeom prst="rect">
            <a:avLst/>
          </a:prstGeom>
        </p:spPr>
      </p:pic>
    </p:spTree>
    <p:extLst>
      <p:ext uri="{BB962C8B-B14F-4D97-AF65-F5344CB8AC3E}">
        <p14:creationId xmlns:p14="http://schemas.microsoft.com/office/powerpoint/2010/main" val="12480291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750A1316-689B-618E-C979-8058AF732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515" y="916495"/>
            <a:ext cx="11213266" cy="5413681"/>
          </a:xfrm>
          <a:prstGeom prst="rect">
            <a:avLst/>
          </a:prstGeom>
        </p:spPr>
      </p:pic>
    </p:spTree>
    <p:extLst>
      <p:ext uri="{BB962C8B-B14F-4D97-AF65-F5344CB8AC3E}">
        <p14:creationId xmlns:p14="http://schemas.microsoft.com/office/powerpoint/2010/main" val="30508915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3DDBF-1E51-B415-5650-6CE3C504DA5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3042E38-8963-F235-764E-8FAE3B91A8D6}"/>
              </a:ext>
            </a:extLst>
          </p:cNvPr>
          <p:cNvSpPr>
            <a:spLocks noGrp="1"/>
          </p:cNvSpPr>
          <p:nvPr>
            <p:ph type="title"/>
          </p:nvPr>
        </p:nvSpPr>
        <p:spPr/>
        <p:txBody>
          <a:bodyPr>
            <a:normAutofit/>
          </a:bodyPr>
          <a:lstStyle/>
          <a:p>
            <a:r>
              <a:rPr lang="en-US" dirty="0">
                <a:latin typeface="Arial Black" panose="020B0A04020102020204" pitchFamily="34" charset="0"/>
              </a:rPr>
              <a:t>Bifurcation</a:t>
            </a:r>
          </a:p>
        </p:txBody>
      </p:sp>
      <p:sp>
        <p:nvSpPr>
          <p:cNvPr id="21" name="Text Placeholder 20">
            <a:extLst>
              <a:ext uri="{FF2B5EF4-FFF2-40B4-BE49-F238E27FC236}">
                <a16:creationId xmlns:a16="http://schemas.microsoft.com/office/drawing/2014/main" id="{53C01E24-AD82-447C-B9BF-530EED012168}"/>
              </a:ext>
            </a:extLst>
          </p:cNvPr>
          <p:cNvSpPr>
            <a:spLocks noGrp="1"/>
          </p:cNvSpPr>
          <p:nvPr>
            <p:ph type="body" sz="quarter" idx="4294967295"/>
          </p:nvPr>
        </p:nvSpPr>
        <p:spPr>
          <a:xfrm>
            <a:off x="838200" y="2173433"/>
            <a:ext cx="4672584" cy="3683004"/>
          </a:xfrm>
        </p:spPr>
        <p:txBody>
          <a:bodyPr/>
          <a:lstStyle/>
          <a:p>
            <a:pPr marL="514350" indent="-514350" fontAlgn="t">
              <a:buFont typeface="+mj-lt"/>
              <a:buAutoNum type="arabicPeriod"/>
            </a:pPr>
            <a:r>
              <a:rPr lang="en-US" sz="3600" b="0" dirty="0">
                <a:solidFill>
                  <a:schemeClr val="tx1"/>
                </a:solidFill>
                <a:latin typeface="Buckeye Sans" pitchFamily="2" charset="77"/>
              </a:rPr>
              <a:t>Farm Profitability</a:t>
            </a:r>
          </a:p>
          <a:p>
            <a:pPr marL="514350" indent="-514350" fontAlgn="t">
              <a:buFont typeface="+mj-lt"/>
              <a:buAutoNum type="arabicPeriod"/>
            </a:pPr>
            <a:r>
              <a:rPr lang="en-US" sz="3600" b="0" dirty="0">
                <a:solidFill>
                  <a:schemeClr val="tx1"/>
                </a:solidFill>
                <a:latin typeface="Buckeye Sans" pitchFamily="2" charset="77"/>
              </a:rPr>
              <a:t>Land Use: Agriculture vs Development</a:t>
            </a:r>
          </a:p>
          <a:p>
            <a:pPr marL="514350" indent="-514350" fontAlgn="t">
              <a:buFont typeface="+mj-lt"/>
              <a:buAutoNum type="arabicPeriod"/>
            </a:pPr>
            <a:r>
              <a:rPr lang="en-US" sz="3600" b="0" dirty="0">
                <a:solidFill>
                  <a:schemeClr val="tx1"/>
                </a:solidFill>
                <a:latin typeface="Buckeye Sans" pitchFamily="2" charset="77"/>
              </a:rPr>
              <a:t>Markets and Farm Strategy</a:t>
            </a:r>
          </a:p>
          <a:p>
            <a:pPr defTabSz="1219170"/>
            <a:endParaRPr lang="en-US" sz="3200" b="0" dirty="0">
              <a:solidFill>
                <a:prstClr val="black"/>
              </a:solidFill>
              <a:latin typeface="Buckeye Sans"/>
            </a:endParaRPr>
          </a:p>
        </p:txBody>
      </p:sp>
      <p:pic>
        <p:nvPicPr>
          <p:cNvPr id="4" name="Picture 3">
            <a:extLst>
              <a:ext uri="{FF2B5EF4-FFF2-40B4-BE49-F238E27FC236}">
                <a16:creationId xmlns:a16="http://schemas.microsoft.com/office/drawing/2014/main" id="{06A27356-7F1F-91FC-D4F2-C316D74D8637}"/>
              </a:ext>
            </a:extLst>
          </p:cNvPr>
          <p:cNvPicPr>
            <a:picLocks noChangeAspect="1"/>
          </p:cNvPicPr>
          <p:nvPr/>
        </p:nvPicPr>
        <p:blipFill>
          <a:blip r:embed="rId3"/>
          <a:srcRect l="12801" t="28857" r="12862" b="28585"/>
          <a:stretch>
            <a:fillRect/>
          </a:stretch>
        </p:blipFill>
        <p:spPr>
          <a:xfrm>
            <a:off x="5938736" y="2173433"/>
            <a:ext cx="5415064" cy="3100025"/>
          </a:xfrm>
          <a:prstGeom prst="rect">
            <a:avLst/>
          </a:prstGeom>
        </p:spPr>
      </p:pic>
    </p:spTree>
    <p:extLst>
      <p:ext uri="{BB962C8B-B14F-4D97-AF65-F5344CB8AC3E}">
        <p14:creationId xmlns:p14="http://schemas.microsoft.com/office/powerpoint/2010/main" val="16332750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00F6F54-2F62-8901-68C9-DF690F0B2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6191" y="714373"/>
            <a:ext cx="3540579" cy="531086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DBA8F9C1-BEB1-D99A-C909-E879612AD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398" y="714373"/>
            <a:ext cx="3540579" cy="5310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5420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4EE1BA-9FEE-9E41-85B9-BCA4688710A3}"/>
              </a:ext>
            </a:extLst>
          </p:cNvPr>
          <p:cNvSpPr>
            <a:spLocks noGrp="1"/>
          </p:cNvSpPr>
          <p:nvPr>
            <p:ph type="title"/>
          </p:nvPr>
        </p:nvSpPr>
        <p:spPr/>
        <p:txBody>
          <a:bodyPr/>
          <a:lstStyle/>
          <a:p>
            <a:r>
              <a:rPr lang="en-US" sz="4800" dirty="0">
                <a:latin typeface="Buckeye Serif 2 Black" pitchFamily="2" charset="0"/>
                <a:ea typeface="Buckeye Serif 2 Black" pitchFamily="2" charset="0"/>
              </a:rPr>
              <a:t>Contact Information</a:t>
            </a:r>
          </a:p>
        </p:txBody>
      </p:sp>
      <p:sp>
        <p:nvSpPr>
          <p:cNvPr id="4" name="Text Placeholder 3">
            <a:extLst>
              <a:ext uri="{FF2B5EF4-FFF2-40B4-BE49-F238E27FC236}">
                <a16:creationId xmlns:a16="http://schemas.microsoft.com/office/drawing/2014/main" id="{D8242B24-B397-5946-95BE-9BFC9F05FE3F}"/>
              </a:ext>
            </a:extLst>
          </p:cNvPr>
          <p:cNvSpPr>
            <a:spLocks noGrp="1"/>
          </p:cNvSpPr>
          <p:nvPr>
            <p:ph type="body" sz="quarter" idx="13"/>
          </p:nvPr>
        </p:nvSpPr>
        <p:spPr>
          <a:xfrm>
            <a:off x="831850" y="2044943"/>
            <a:ext cx="10814718" cy="3670057"/>
          </a:xfrm>
        </p:spPr>
        <p:txBody>
          <a:bodyPr/>
          <a:lstStyle/>
          <a:p>
            <a:pPr marL="0" marR="0" indent="0">
              <a:spcBef>
                <a:spcPts val="0"/>
              </a:spcBef>
              <a:spcAft>
                <a:spcPts val="0"/>
              </a:spcAft>
              <a:buNone/>
            </a:pPr>
            <a:r>
              <a:rPr lang="en-US" sz="3600" dirty="0">
                <a:latin typeface="Buckeye Sans 2" pitchFamily="2" charset="0"/>
                <a:ea typeface="Roboto" panose="02000000000000000000" pitchFamily="2" charset="0"/>
                <a:cs typeface="Arial" panose="020B0604020202020204" pitchFamily="34" charset="0"/>
              </a:rPr>
              <a:t>David Marrison</a:t>
            </a:r>
          </a:p>
          <a:p>
            <a:pPr marL="0" indent="0">
              <a:spcBef>
                <a:spcPts val="0"/>
              </a:spcBef>
              <a:buNone/>
            </a:pPr>
            <a:r>
              <a:rPr lang="en-US" sz="3600" dirty="0">
                <a:effectLst/>
                <a:latin typeface="Buckeye Sans 2" pitchFamily="2" charset="0"/>
                <a:ea typeface="Roboto" panose="02000000000000000000" pitchFamily="2" charset="0"/>
                <a:cs typeface="Arial" panose="020B0604020202020204" pitchFamily="34" charset="0"/>
              </a:rPr>
              <a:t>Professor, OSU Extension </a:t>
            </a:r>
          </a:p>
          <a:p>
            <a:pPr marL="0" marR="0" indent="0">
              <a:spcBef>
                <a:spcPts val="0"/>
              </a:spcBef>
              <a:spcAft>
                <a:spcPts val="0"/>
              </a:spcAft>
              <a:buNone/>
            </a:pPr>
            <a:r>
              <a:rPr lang="en-US" sz="3600" dirty="0">
                <a:latin typeface="Buckeye Sans 2" pitchFamily="2" charset="0"/>
                <a:ea typeface="Roboto" panose="02000000000000000000" pitchFamily="2" charset="0"/>
                <a:cs typeface="Arial" panose="020B0604020202020204" pitchFamily="34" charset="0"/>
              </a:rPr>
              <a:t>Field Specialist, Farm Management</a:t>
            </a:r>
          </a:p>
          <a:p>
            <a:pPr marL="0" marR="0" indent="0">
              <a:spcBef>
                <a:spcPts val="0"/>
              </a:spcBef>
              <a:spcAft>
                <a:spcPts val="0"/>
              </a:spcAft>
              <a:buNone/>
            </a:pPr>
            <a:r>
              <a:rPr lang="en-US" sz="3600" dirty="0">
                <a:latin typeface="Buckeye Sans 2" pitchFamily="2" charset="0"/>
                <a:ea typeface="Roboto" panose="02000000000000000000" pitchFamily="2" charset="0"/>
                <a:cs typeface="Arial" panose="020B0604020202020204" pitchFamily="34" charset="0"/>
              </a:rPr>
              <a:t>Interim Director of the OSU Farm Financial Management and Policy Institute</a:t>
            </a:r>
          </a:p>
          <a:p>
            <a:pPr marL="0" marR="0" indent="0">
              <a:spcBef>
                <a:spcPts val="0"/>
              </a:spcBef>
              <a:spcAft>
                <a:spcPts val="0"/>
              </a:spcAft>
              <a:buNone/>
            </a:pPr>
            <a:r>
              <a:rPr lang="en-US" sz="3600" dirty="0">
                <a:latin typeface="Buckeye Sans 2" pitchFamily="2" charset="0"/>
                <a:ea typeface="Roboto" panose="02000000000000000000" pitchFamily="2" charset="0"/>
                <a:cs typeface="Arial" panose="020B0604020202020204" pitchFamily="34" charset="0"/>
              </a:rPr>
              <a:t>740-722-6073</a:t>
            </a:r>
          </a:p>
          <a:p>
            <a:pPr marL="0" marR="0" indent="0">
              <a:spcBef>
                <a:spcPts val="0"/>
              </a:spcBef>
              <a:spcAft>
                <a:spcPts val="0"/>
              </a:spcAft>
              <a:buNone/>
            </a:pPr>
            <a:r>
              <a:rPr lang="en-US" sz="3600" dirty="0">
                <a:effectLst/>
                <a:latin typeface="Buckeye Sans 2" pitchFamily="2" charset="0"/>
                <a:ea typeface="Roboto" panose="02000000000000000000" pitchFamily="2" charset="0"/>
                <a:cs typeface="Arial" panose="020B0604020202020204" pitchFamily="34" charset="0"/>
                <a:hlinkClick r:id="rId2"/>
              </a:rPr>
              <a:t>marrison.2@osu.edu</a:t>
            </a:r>
            <a:endParaRPr lang="en-US" sz="3600" dirty="0">
              <a:effectLst/>
              <a:latin typeface="Buckeye Sans 2" pitchFamily="2" charset="0"/>
              <a:ea typeface="Roboto" panose="02000000000000000000" pitchFamily="2"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3164219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8A001BD-D61B-6C40-8143-3C78F42BA3D9}"/>
              </a:ext>
            </a:extLst>
          </p:cNvPr>
          <p:cNvSpPr>
            <a:spLocks noGrp="1"/>
          </p:cNvSpPr>
          <p:nvPr>
            <p:ph type="title"/>
          </p:nvPr>
        </p:nvSpPr>
        <p:spPr>
          <a:xfrm>
            <a:off x="706618" y="1115183"/>
            <a:ext cx="10992087" cy="626548"/>
          </a:xfrm>
        </p:spPr>
        <p:txBody>
          <a:bodyPr>
            <a:normAutofit/>
          </a:bodyPr>
          <a:lstStyle/>
          <a:p>
            <a:r>
              <a:rPr lang="en-US" dirty="0"/>
              <a:t>Ohio Land and Buildings</a:t>
            </a:r>
          </a:p>
        </p:txBody>
      </p:sp>
      <p:sp>
        <p:nvSpPr>
          <p:cNvPr id="21" name="Text Placeholder 20">
            <a:extLst>
              <a:ext uri="{FF2B5EF4-FFF2-40B4-BE49-F238E27FC236}">
                <a16:creationId xmlns:a16="http://schemas.microsoft.com/office/drawing/2014/main" id="{C9497A86-2680-9C40-9281-6287DA51AD7A}"/>
              </a:ext>
            </a:extLst>
          </p:cNvPr>
          <p:cNvSpPr>
            <a:spLocks noGrp="1"/>
          </p:cNvSpPr>
          <p:nvPr>
            <p:ph type="body" sz="quarter" idx="4294967295"/>
          </p:nvPr>
        </p:nvSpPr>
        <p:spPr>
          <a:xfrm>
            <a:off x="567026" y="1962697"/>
            <a:ext cx="3993985" cy="873125"/>
          </a:xfrm>
        </p:spPr>
        <p:txBody>
          <a:bodyPr/>
          <a:lstStyle/>
          <a:p>
            <a:r>
              <a:rPr lang="en-US" b="0" dirty="0">
                <a:latin typeface="Buckeye Sans"/>
                <a:ea typeface="Roboto" panose="02000000000000000000" pitchFamily="2" charset="0"/>
                <a:cs typeface="Arial" panose="020B0604020202020204" pitchFamily="34" charset="0"/>
              </a:rPr>
              <a:t>Estimated value of land and buildings is $109.8 billion.</a:t>
            </a:r>
          </a:p>
          <a:p>
            <a:r>
              <a:rPr lang="en-US" b="0" dirty="0">
                <a:latin typeface="Buckeye Sans"/>
                <a:ea typeface="Roboto" panose="02000000000000000000" pitchFamily="2" charset="0"/>
                <a:cs typeface="Arial" panose="020B0604020202020204" pitchFamily="34" charset="0"/>
              </a:rPr>
              <a:t>31.9% of assets owned by farms with 259 acres or less.</a:t>
            </a:r>
          </a:p>
          <a:p>
            <a:pPr lvl="1"/>
            <a:r>
              <a:rPr lang="en-US" sz="2800" b="0" dirty="0">
                <a:latin typeface="Buckeye Sans"/>
                <a:ea typeface="Roboto" panose="02000000000000000000" pitchFamily="2" charset="0"/>
                <a:cs typeface="Arial" panose="020B0604020202020204" pitchFamily="34" charset="0"/>
              </a:rPr>
              <a:t>39.5% of assets owned by farms with greater than 1,000 acres.</a:t>
            </a:r>
          </a:p>
          <a:p>
            <a:pPr marL="0" indent="0">
              <a:buNone/>
            </a:pPr>
            <a:endParaRPr lang="en-US" b="0" dirty="0">
              <a:latin typeface="Roboto" panose="02000000000000000000" pitchFamily="2" charset="0"/>
              <a:ea typeface="Roboto" panose="02000000000000000000" pitchFamily="2" charset="0"/>
            </a:endParaRPr>
          </a:p>
          <a:p>
            <a:endParaRPr lang="en-US" b="0" dirty="0">
              <a:latin typeface="Roboto" panose="02000000000000000000" pitchFamily="2" charset="0"/>
              <a:ea typeface="Roboto" panose="02000000000000000000" pitchFamily="2" charset="0"/>
            </a:endParaRPr>
          </a:p>
          <a:p>
            <a:endParaRPr lang="en-US" dirty="0"/>
          </a:p>
        </p:txBody>
      </p:sp>
      <p:sp>
        <p:nvSpPr>
          <p:cNvPr id="3" name="TextBox 2">
            <a:extLst>
              <a:ext uri="{FF2B5EF4-FFF2-40B4-BE49-F238E27FC236}">
                <a16:creationId xmlns:a16="http://schemas.microsoft.com/office/drawing/2014/main" id="{7428AFAA-1415-B358-33C1-C9D88D1548B7}"/>
              </a:ext>
            </a:extLst>
          </p:cNvPr>
          <p:cNvSpPr txBox="1"/>
          <p:nvPr/>
        </p:nvSpPr>
        <p:spPr>
          <a:xfrm>
            <a:off x="706618" y="5774257"/>
            <a:ext cx="48718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444"/>
                </a:solidFill>
                <a:effectLst/>
                <a:uLnTx/>
                <a:uFillTx/>
                <a:latin typeface="Buckeye Sans"/>
                <a:ea typeface="+mn-ea"/>
                <a:cs typeface="Arial" panose="020B0604020202020204" pitchFamily="34" charset="0"/>
              </a:rPr>
              <a:t>Source: 2022 Census of Agriculture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444"/>
              </a:solidFill>
              <a:effectLst/>
              <a:uLnTx/>
              <a:uFillTx/>
              <a:latin typeface="Buckeye Sans"/>
              <a:ea typeface="+mn-ea"/>
              <a:cs typeface="+mn-cs"/>
            </a:endParaRPr>
          </a:p>
        </p:txBody>
      </p:sp>
      <p:graphicFrame>
        <p:nvGraphicFramePr>
          <p:cNvPr id="9" name="Chart 8">
            <a:extLst>
              <a:ext uri="{FF2B5EF4-FFF2-40B4-BE49-F238E27FC236}">
                <a16:creationId xmlns:a16="http://schemas.microsoft.com/office/drawing/2014/main" id="{6C597E4D-CC44-298D-97B3-C701C5DAF3E5}"/>
              </a:ext>
            </a:extLst>
          </p:cNvPr>
          <p:cNvGraphicFramePr>
            <a:graphicFrameLocks/>
          </p:cNvGraphicFramePr>
          <p:nvPr/>
        </p:nvGraphicFramePr>
        <p:xfrm>
          <a:off x="5077326" y="1872005"/>
          <a:ext cx="6280484" cy="39451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8551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8A001BD-D61B-6C40-8143-3C78F42BA3D9}"/>
              </a:ext>
            </a:extLst>
          </p:cNvPr>
          <p:cNvSpPr>
            <a:spLocks noGrp="1"/>
          </p:cNvSpPr>
          <p:nvPr>
            <p:ph type="title"/>
          </p:nvPr>
        </p:nvSpPr>
        <p:spPr>
          <a:xfrm>
            <a:off x="557939" y="1053247"/>
            <a:ext cx="11257833" cy="626548"/>
          </a:xfrm>
        </p:spPr>
        <p:txBody>
          <a:bodyPr>
            <a:normAutofit/>
          </a:bodyPr>
          <a:lstStyle/>
          <a:p>
            <a:r>
              <a:rPr lang="en-US" dirty="0"/>
              <a:t>Ohio Machinery and Equipment</a:t>
            </a:r>
          </a:p>
        </p:txBody>
      </p:sp>
      <p:sp>
        <p:nvSpPr>
          <p:cNvPr id="21" name="Text Placeholder 20">
            <a:extLst>
              <a:ext uri="{FF2B5EF4-FFF2-40B4-BE49-F238E27FC236}">
                <a16:creationId xmlns:a16="http://schemas.microsoft.com/office/drawing/2014/main" id="{C9497A86-2680-9C40-9281-6287DA51AD7A}"/>
              </a:ext>
            </a:extLst>
          </p:cNvPr>
          <p:cNvSpPr>
            <a:spLocks noGrp="1"/>
          </p:cNvSpPr>
          <p:nvPr>
            <p:ph type="body" sz="quarter" idx="4294967295"/>
          </p:nvPr>
        </p:nvSpPr>
        <p:spPr>
          <a:xfrm>
            <a:off x="552511" y="1817557"/>
            <a:ext cx="3993985" cy="873125"/>
          </a:xfrm>
        </p:spPr>
        <p:txBody>
          <a:bodyPr/>
          <a:lstStyle/>
          <a:p>
            <a:r>
              <a:rPr lang="en-US" b="0" dirty="0">
                <a:latin typeface="Buckeye Sans"/>
                <a:ea typeface="Roboto" panose="02000000000000000000" pitchFamily="2" charset="0"/>
                <a:cs typeface="Arial" panose="020B0604020202020204" pitchFamily="34" charset="0"/>
              </a:rPr>
              <a:t>Estimated value of machinery and equipment is $11.95 billion.</a:t>
            </a:r>
          </a:p>
          <a:p>
            <a:r>
              <a:rPr lang="en-US" b="0" dirty="0">
                <a:latin typeface="Buckeye Sans"/>
                <a:ea typeface="Roboto" panose="02000000000000000000" pitchFamily="2" charset="0"/>
                <a:cs typeface="Arial" panose="020B0604020202020204" pitchFamily="34" charset="0"/>
              </a:rPr>
              <a:t>41.6% of assets owned by farms with 259 acres or less.</a:t>
            </a:r>
          </a:p>
          <a:p>
            <a:pPr lvl="1"/>
            <a:r>
              <a:rPr lang="en-US" sz="2800" dirty="0">
                <a:latin typeface="Buckeye Sans"/>
                <a:ea typeface="Roboto" panose="02000000000000000000" pitchFamily="2" charset="0"/>
                <a:cs typeface="Arial" panose="020B0604020202020204" pitchFamily="34" charset="0"/>
              </a:rPr>
              <a:t>30.1</a:t>
            </a:r>
            <a:r>
              <a:rPr lang="en-US" sz="2800" b="0" dirty="0">
                <a:latin typeface="Buckeye Sans"/>
                <a:ea typeface="Roboto" panose="02000000000000000000" pitchFamily="2" charset="0"/>
                <a:cs typeface="Arial" panose="020B0604020202020204" pitchFamily="34" charset="0"/>
              </a:rPr>
              <a:t>% of assets owned by farms with greater than 1,000 acres.</a:t>
            </a:r>
          </a:p>
          <a:p>
            <a:pPr marL="0" indent="0">
              <a:buNone/>
            </a:pPr>
            <a:endParaRPr lang="en-US" b="0" dirty="0">
              <a:latin typeface="Roboto" panose="02000000000000000000" pitchFamily="2" charset="0"/>
              <a:ea typeface="Roboto" panose="02000000000000000000" pitchFamily="2" charset="0"/>
            </a:endParaRPr>
          </a:p>
          <a:p>
            <a:endParaRPr lang="en-US" b="0" dirty="0">
              <a:latin typeface="Roboto" panose="02000000000000000000" pitchFamily="2" charset="0"/>
              <a:ea typeface="Roboto" panose="02000000000000000000" pitchFamily="2" charset="0"/>
            </a:endParaRPr>
          </a:p>
          <a:p>
            <a:endParaRPr lang="en-US" dirty="0"/>
          </a:p>
        </p:txBody>
      </p:sp>
      <p:sp>
        <p:nvSpPr>
          <p:cNvPr id="3" name="TextBox 2">
            <a:extLst>
              <a:ext uri="{FF2B5EF4-FFF2-40B4-BE49-F238E27FC236}">
                <a16:creationId xmlns:a16="http://schemas.microsoft.com/office/drawing/2014/main" id="{7428AFAA-1415-B358-33C1-C9D88D1548B7}"/>
              </a:ext>
            </a:extLst>
          </p:cNvPr>
          <p:cNvSpPr txBox="1"/>
          <p:nvPr/>
        </p:nvSpPr>
        <p:spPr>
          <a:xfrm>
            <a:off x="1053751" y="6002585"/>
            <a:ext cx="48718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444"/>
                </a:solidFill>
                <a:effectLst/>
                <a:uLnTx/>
                <a:uFillTx/>
                <a:latin typeface="Buckeye Sans"/>
                <a:ea typeface="+mn-ea"/>
                <a:cs typeface="Arial" panose="020B0604020202020204" pitchFamily="34" charset="0"/>
              </a:rPr>
              <a:t>Source: 2022 Census of Agriculture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444"/>
              </a:solidFill>
              <a:effectLst/>
              <a:uLnTx/>
              <a:uFillTx/>
              <a:latin typeface="Buckeye Sans"/>
              <a:ea typeface="+mn-ea"/>
              <a:cs typeface="+mn-cs"/>
            </a:endParaRPr>
          </a:p>
        </p:txBody>
      </p:sp>
      <p:graphicFrame>
        <p:nvGraphicFramePr>
          <p:cNvPr id="2" name="Chart 1">
            <a:extLst>
              <a:ext uri="{FF2B5EF4-FFF2-40B4-BE49-F238E27FC236}">
                <a16:creationId xmlns:a16="http://schemas.microsoft.com/office/drawing/2014/main" id="{3C5F5F20-564D-1FAC-6139-A0383C408952}"/>
              </a:ext>
            </a:extLst>
          </p:cNvPr>
          <p:cNvGraphicFramePr>
            <a:graphicFrameLocks/>
          </p:cNvGraphicFramePr>
          <p:nvPr/>
        </p:nvGraphicFramePr>
        <p:xfrm>
          <a:off x="5191661" y="1817557"/>
          <a:ext cx="6262401" cy="40867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9906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8A001BD-D61B-6C40-8143-3C78F42BA3D9}"/>
              </a:ext>
            </a:extLst>
          </p:cNvPr>
          <p:cNvSpPr>
            <a:spLocks noGrp="1"/>
          </p:cNvSpPr>
          <p:nvPr>
            <p:ph type="title"/>
          </p:nvPr>
        </p:nvSpPr>
        <p:spPr/>
        <p:txBody>
          <a:bodyPr>
            <a:normAutofit/>
          </a:bodyPr>
          <a:lstStyle/>
          <a:p>
            <a:r>
              <a:rPr lang="en-US" dirty="0"/>
              <a:t>Ohio Farm Size</a:t>
            </a:r>
          </a:p>
        </p:txBody>
      </p:sp>
      <p:sp>
        <p:nvSpPr>
          <p:cNvPr id="21" name="Text Placeholder 20">
            <a:extLst>
              <a:ext uri="{FF2B5EF4-FFF2-40B4-BE49-F238E27FC236}">
                <a16:creationId xmlns:a16="http://schemas.microsoft.com/office/drawing/2014/main" id="{C9497A86-2680-9C40-9281-6287DA51AD7A}"/>
              </a:ext>
            </a:extLst>
          </p:cNvPr>
          <p:cNvSpPr>
            <a:spLocks noGrp="1"/>
          </p:cNvSpPr>
          <p:nvPr>
            <p:ph type="body" sz="quarter" idx="4294967295"/>
          </p:nvPr>
        </p:nvSpPr>
        <p:spPr>
          <a:xfrm>
            <a:off x="830263" y="1828800"/>
            <a:ext cx="3993985" cy="873125"/>
          </a:xfrm>
        </p:spPr>
        <p:txBody>
          <a:bodyPr/>
          <a:lstStyle/>
          <a:p>
            <a:r>
              <a:rPr lang="en-US" b="0" dirty="0">
                <a:latin typeface="Buckeye Sans 2" pitchFamily="2" charset="0"/>
                <a:ea typeface="Roboto" panose="02000000000000000000" pitchFamily="2" charset="0"/>
              </a:rPr>
              <a:t>48.1% of operations have 50 acres or less. </a:t>
            </a:r>
          </a:p>
          <a:p>
            <a:r>
              <a:rPr lang="en-US" b="0" dirty="0">
                <a:latin typeface="Buckeye Sans 2" pitchFamily="2" charset="0"/>
                <a:ea typeface="Roboto" panose="02000000000000000000" pitchFamily="2" charset="0"/>
              </a:rPr>
              <a:t>85% of operations are 259 acres or less.</a:t>
            </a:r>
          </a:p>
          <a:p>
            <a:r>
              <a:rPr lang="en-US" b="0" dirty="0">
                <a:latin typeface="Buckeye Sans 2" pitchFamily="2" charset="0"/>
                <a:ea typeface="Roboto" panose="02000000000000000000" pitchFamily="2" charset="0"/>
              </a:rPr>
              <a:t>3.5% of operations farm greater than 1,000 acres with 1.2% farming over 2,000 acres.</a:t>
            </a:r>
          </a:p>
          <a:p>
            <a:endParaRPr lang="en-US" dirty="0"/>
          </a:p>
        </p:txBody>
      </p:sp>
      <p:graphicFrame>
        <p:nvGraphicFramePr>
          <p:cNvPr id="17" name="Chart 16" descr="Make sure you add alt text to any charts or graphs you use in this presentation.">
            <a:extLst>
              <a:ext uri="{FF2B5EF4-FFF2-40B4-BE49-F238E27FC236}">
                <a16:creationId xmlns:a16="http://schemas.microsoft.com/office/drawing/2014/main" id="{258EF6A2-0972-3D46-B1F5-E5AE898F9526}"/>
              </a:ext>
            </a:extLst>
          </p:cNvPr>
          <p:cNvGraphicFramePr/>
          <p:nvPr>
            <p:extLst>
              <p:ext uri="{D42A27DB-BD31-4B8C-83A1-F6EECF244321}">
                <p14:modId xmlns:p14="http://schemas.microsoft.com/office/powerpoint/2010/main" val="1530783663"/>
              </p:ext>
            </p:extLst>
          </p:nvPr>
        </p:nvGraphicFramePr>
        <p:xfrm>
          <a:off x="4899350" y="769746"/>
          <a:ext cx="7098209" cy="4380323"/>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descr="Make sure you add alt text to any charts or graphs you use in this presentation.">
            <a:extLst>
              <a:ext uri="{FF2B5EF4-FFF2-40B4-BE49-F238E27FC236}">
                <a16:creationId xmlns:a16="http://schemas.microsoft.com/office/drawing/2014/main" id="{67AF1EE8-E7B3-C241-872A-EC18F3F5F993}"/>
              </a:ext>
            </a:extLst>
          </p:cNvPr>
          <p:cNvSpPr/>
          <p:nvPr/>
        </p:nvSpPr>
        <p:spPr>
          <a:xfrm>
            <a:off x="5231666" y="4850407"/>
            <a:ext cx="493986" cy="420414"/>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uckeye Sans" pitchFamily="2" charset="77"/>
              <a:ea typeface="+mn-ea"/>
              <a:cs typeface="+mn-cs"/>
            </a:endParaRPr>
          </a:p>
        </p:txBody>
      </p:sp>
      <p:sp>
        <p:nvSpPr>
          <p:cNvPr id="25" name="TextBox 24">
            <a:extLst>
              <a:ext uri="{FF2B5EF4-FFF2-40B4-BE49-F238E27FC236}">
                <a16:creationId xmlns:a16="http://schemas.microsoft.com/office/drawing/2014/main" id="{8F96E07F-1D32-6C47-A0C9-CB6FCE16F095}"/>
              </a:ext>
            </a:extLst>
          </p:cNvPr>
          <p:cNvSpPr txBox="1"/>
          <p:nvPr/>
        </p:nvSpPr>
        <p:spPr>
          <a:xfrm>
            <a:off x="5902640" y="4850407"/>
            <a:ext cx="1292773" cy="35223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444"/>
                </a:solidFill>
                <a:effectLst/>
                <a:uLnTx/>
                <a:uFillTx/>
                <a:latin typeface="Buckeye Sans" pitchFamily="2" charset="77"/>
                <a:ea typeface="+mn-ea"/>
                <a:cs typeface="+mn-cs"/>
              </a:rPr>
              <a:t>1-99 Acres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14444"/>
                </a:solidFill>
                <a:effectLst/>
                <a:uLnTx/>
                <a:uFillTx/>
                <a:latin typeface="Buckeye Sans" pitchFamily="2" charset="77"/>
                <a:ea typeface="+mn-ea"/>
                <a:cs typeface="+mn-cs"/>
              </a:rPr>
              <a:t>66.0%</a:t>
            </a:r>
          </a:p>
        </p:txBody>
      </p:sp>
      <p:sp>
        <p:nvSpPr>
          <p:cNvPr id="23" name="Rectangle 22" descr="Make sure you add alt text to any charts or graphs you use in this presentation.">
            <a:extLst>
              <a:ext uri="{FF2B5EF4-FFF2-40B4-BE49-F238E27FC236}">
                <a16:creationId xmlns:a16="http://schemas.microsoft.com/office/drawing/2014/main" id="{8725F049-AA49-1C4E-AC35-D9BCC4F16C7F}"/>
              </a:ext>
            </a:extLst>
          </p:cNvPr>
          <p:cNvSpPr/>
          <p:nvPr/>
        </p:nvSpPr>
        <p:spPr>
          <a:xfrm>
            <a:off x="9561483" y="4869262"/>
            <a:ext cx="493986" cy="420414"/>
          </a:xfrm>
          <a:prstGeom prst="rect">
            <a:avLst/>
          </a:prstGeom>
          <a:pattFill prst="pct5">
            <a:fgClr>
              <a:srgbClr val="BA0C2F"/>
            </a:fgClr>
            <a:bgClr>
              <a:schemeClr val="bg1"/>
            </a:bgClr>
          </a:pattFill>
          <a:ln w="6350">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uckeye Sans" pitchFamily="2" charset="77"/>
              <a:ea typeface="+mn-ea"/>
              <a:cs typeface="+mn-cs"/>
            </a:endParaRPr>
          </a:p>
        </p:txBody>
      </p:sp>
      <p:sp>
        <p:nvSpPr>
          <p:cNvPr id="26" name="TextBox 25">
            <a:extLst>
              <a:ext uri="{FF2B5EF4-FFF2-40B4-BE49-F238E27FC236}">
                <a16:creationId xmlns:a16="http://schemas.microsoft.com/office/drawing/2014/main" id="{7CF7B36E-8A92-954E-BBAC-826C01D7A2F1}"/>
              </a:ext>
            </a:extLst>
          </p:cNvPr>
          <p:cNvSpPr txBox="1"/>
          <p:nvPr/>
        </p:nvSpPr>
        <p:spPr>
          <a:xfrm>
            <a:off x="10187628" y="4857620"/>
            <a:ext cx="1292773" cy="46166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444"/>
                </a:solidFill>
                <a:effectLst/>
                <a:uLnTx/>
                <a:uFillTx/>
                <a:latin typeface="Buckeye Sans" pitchFamily="2" charset="77"/>
                <a:ea typeface="+mn-ea"/>
                <a:cs typeface="+mn-cs"/>
              </a:rPr>
              <a:t>260-499 Acres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414444"/>
                </a:solidFill>
                <a:latin typeface="Buckeye Sans" pitchFamily="2" charset="77"/>
              </a:rPr>
              <a:t>6.9</a:t>
            </a:r>
            <a:r>
              <a:rPr kumimoji="0" lang="en-US" sz="1600" b="1" i="0" u="none" strike="noStrike" kern="1200" cap="none" spc="0" normalizeH="0" baseline="0" noProof="0" dirty="0">
                <a:ln>
                  <a:noFill/>
                </a:ln>
                <a:solidFill>
                  <a:srgbClr val="414444"/>
                </a:solidFill>
                <a:effectLst/>
                <a:uLnTx/>
                <a:uFillTx/>
                <a:latin typeface="Buckeye Sans" pitchFamily="2" charset="77"/>
                <a:ea typeface="+mn-ea"/>
                <a:cs typeface="+mn-cs"/>
              </a:rPr>
              <a:t>%</a:t>
            </a:r>
          </a:p>
        </p:txBody>
      </p:sp>
      <p:sp>
        <p:nvSpPr>
          <p:cNvPr id="24" name="Rectangle 23" descr="Make sure you add alt text to any charts or graphs you use in this presentation.">
            <a:extLst>
              <a:ext uri="{FF2B5EF4-FFF2-40B4-BE49-F238E27FC236}">
                <a16:creationId xmlns:a16="http://schemas.microsoft.com/office/drawing/2014/main" id="{634E22DE-E6CE-1F49-BD2C-B4F460081515}"/>
              </a:ext>
            </a:extLst>
          </p:cNvPr>
          <p:cNvSpPr/>
          <p:nvPr/>
        </p:nvSpPr>
        <p:spPr>
          <a:xfrm>
            <a:off x="7125408" y="4878246"/>
            <a:ext cx="493986" cy="420414"/>
          </a:xfrm>
          <a:prstGeom prst="rect">
            <a:avLst/>
          </a:prstGeom>
          <a:pattFill prst="dkUpDiag">
            <a:fgClr>
              <a:srgbClr val="BA0C2F"/>
            </a:fgClr>
            <a:bgClr>
              <a:schemeClr val="bg1"/>
            </a:bgClr>
          </a:pattFill>
          <a:ln w="6350">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uckeye Sans" pitchFamily="2" charset="77"/>
              <a:ea typeface="+mn-ea"/>
              <a:cs typeface="+mn-cs"/>
            </a:endParaRPr>
          </a:p>
        </p:txBody>
      </p:sp>
      <p:sp>
        <p:nvSpPr>
          <p:cNvPr id="27" name="TextBox 26">
            <a:extLst>
              <a:ext uri="{FF2B5EF4-FFF2-40B4-BE49-F238E27FC236}">
                <a16:creationId xmlns:a16="http://schemas.microsoft.com/office/drawing/2014/main" id="{F333D54B-5143-7647-8EDA-8742B6D5F355}"/>
              </a:ext>
            </a:extLst>
          </p:cNvPr>
          <p:cNvSpPr txBox="1"/>
          <p:nvPr/>
        </p:nvSpPr>
        <p:spPr>
          <a:xfrm>
            <a:off x="7771794" y="4878341"/>
            <a:ext cx="1292773" cy="46166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444"/>
                </a:solidFill>
                <a:effectLst/>
                <a:uLnTx/>
                <a:uFillTx/>
                <a:latin typeface="Buckeye Sans" pitchFamily="2" charset="77"/>
                <a:ea typeface="+mn-ea"/>
                <a:cs typeface="+mn-cs"/>
              </a:rPr>
              <a:t>100-259 Acres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14444"/>
                </a:solidFill>
                <a:effectLst/>
                <a:uLnTx/>
                <a:uFillTx/>
                <a:latin typeface="Buckeye Sans" pitchFamily="2" charset="77"/>
                <a:ea typeface="+mn-ea"/>
                <a:cs typeface="+mn-cs"/>
              </a:rPr>
              <a:t>19.0%</a:t>
            </a:r>
          </a:p>
        </p:txBody>
      </p:sp>
      <p:sp>
        <p:nvSpPr>
          <p:cNvPr id="3" name="TextBox 2">
            <a:extLst>
              <a:ext uri="{FF2B5EF4-FFF2-40B4-BE49-F238E27FC236}">
                <a16:creationId xmlns:a16="http://schemas.microsoft.com/office/drawing/2014/main" id="{7428AFAA-1415-B358-33C1-C9D88D1548B7}"/>
              </a:ext>
            </a:extLst>
          </p:cNvPr>
          <p:cNvSpPr txBox="1"/>
          <p:nvPr/>
        </p:nvSpPr>
        <p:spPr>
          <a:xfrm>
            <a:off x="917181" y="5632753"/>
            <a:ext cx="48718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444"/>
                </a:solidFill>
                <a:effectLst/>
                <a:uLnTx/>
                <a:uFillTx/>
                <a:latin typeface="Buckeye Sans"/>
                <a:ea typeface="+mn-ea"/>
                <a:cs typeface="+mn-cs"/>
              </a:rPr>
              <a:t>Source: 2022 Census of Agriculture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444"/>
              </a:solidFill>
              <a:effectLst/>
              <a:uLnTx/>
              <a:uFillTx/>
              <a:latin typeface="Buckeye Sans"/>
              <a:ea typeface="+mn-ea"/>
              <a:cs typeface="+mn-cs"/>
            </a:endParaRPr>
          </a:p>
        </p:txBody>
      </p:sp>
      <p:sp>
        <p:nvSpPr>
          <p:cNvPr id="12" name="Rectangle 11" descr="Make sure you add alt text to any charts or graphs you use in this presentation.">
            <a:extLst>
              <a:ext uri="{FF2B5EF4-FFF2-40B4-BE49-F238E27FC236}">
                <a16:creationId xmlns:a16="http://schemas.microsoft.com/office/drawing/2014/main" id="{1CF07ACD-23A4-4F43-C49D-43F32A11CE3E}"/>
              </a:ext>
            </a:extLst>
          </p:cNvPr>
          <p:cNvSpPr/>
          <p:nvPr/>
        </p:nvSpPr>
        <p:spPr>
          <a:xfrm>
            <a:off x="5231666" y="5682000"/>
            <a:ext cx="493986" cy="4204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uckeye Sans" pitchFamily="2" charset="77"/>
              <a:ea typeface="+mn-ea"/>
              <a:cs typeface="+mn-cs"/>
            </a:endParaRPr>
          </a:p>
        </p:txBody>
      </p:sp>
      <p:sp>
        <p:nvSpPr>
          <p:cNvPr id="13" name="Rectangle 12" descr="Make sure you add alt text to any charts or graphs you use in this presentation.">
            <a:extLst>
              <a:ext uri="{FF2B5EF4-FFF2-40B4-BE49-F238E27FC236}">
                <a16:creationId xmlns:a16="http://schemas.microsoft.com/office/drawing/2014/main" id="{D8EB4C1F-2DF4-61F1-56E7-D50EF401E37B}"/>
              </a:ext>
            </a:extLst>
          </p:cNvPr>
          <p:cNvSpPr/>
          <p:nvPr/>
        </p:nvSpPr>
        <p:spPr>
          <a:xfrm>
            <a:off x="7121652" y="5662031"/>
            <a:ext cx="493986" cy="420414"/>
          </a:xfrm>
          <a:prstGeom prst="rect">
            <a:avLst/>
          </a:prstGeom>
          <a:solidFill>
            <a:schemeClr val="accent5"/>
          </a:solidFill>
          <a:ln w="6350">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uckeye Sans" pitchFamily="2" charset="77"/>
              <a:ea typeface="+mn-ea"/>
              <a:cs typeface="+mn-cs"/>
            </a:endParaRPr>
          </a:p>
        </p:txBody>
      </p:sp>
      <p:sp>
        <p:nvSpPr>
          <p:cNvPr id="14" name="Rectangle 13" descr="Make sure you add alt text to any charts or graphs you use in this presentation.">
            <a:extLst>
              <a:ext uri="{FF2B5EF4-FFF2-40B4-BE49-F238E27FC236}">
                <a16:creationId xmlns:a16="http://schemas.microsoft.com/office/drawing/2014/main" id="{0919971A-C00B-1190-2C12-A8B93FDAB45D}"/>
              </a:ext>
            </a:extLst>
          </p:cNvPr>
          <p:cNvSpPr/>
          <p:nvPr/>
        </p:nvSpPr>
        <p:spPr>
          <a:xfrm>
            <a:off x="9545139" y="5662031"/>
            <a:ext cx="493986" cy="420414"/>
          </a:xfrm>
          <a:prstGeom prst="rect">
            <a:avLst/>
          </a:prstGeom>
          <a:solidFill>
            <a:schemeClr val="accent6"/>
          </a:solidFill>
          <a:ln w="6350">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Buckeye Sans" pitchFamily="2" charset="77"/>
              <a:ea typeface="+mn-ea"/>
              <a:cs typeface="+mn-cs"/>
            </a:endParaRPr>
          </a:p>
        </p:txBody>
      </p:sp>
      <p:sp>
        <p:nvSpPr>
          <p:cNvPr id="15" name="TextBox 14">
            <a:extLst>
              <a:ext uri="{FF2B5EF4-FFF2-40B4-BE49-F238E27FC236}">
                <a16:creationId xmlns:a16="http://schemas.microsoft.com/office/drawing/2014/main" id="{257A9587-1FCF-E0D5-89B8-0571CB08D3E8}"/>
              </a:ext>
            </a:extLst>
          </p:cNvPr>
          <p:cNvSpPr txBox="1"/>
          <p:nvPr/>
        </p:nvSpPr>
        <p:spPr>
          <a:xfrm>
            <a:off x="5852316" y="5666844"/>
            <a:ext cx="1292773" cy="35223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444"/>
                </a:solidFill>
                <a:effectLst/>
                <a:uLnTx/>
                <a:uFillTx/>
                <a:latin typeface="Buckeye Sans" pitchFamily="2" charset="77"/>
                <a:ea typeface="+mn-ea"/>
                <a:cs typeface="+mn-cs"/>
              </a:rPr>
              <a:t>500-999 Acres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14444"/>
                </a:solidFill>
                <a:effectLst/>
                <a:uLnTx/>
                <a:uFillTx/>
                <a:latin typeface="Buckeye Sans" pitchFamily="2" charset="77"/>
                <a:ea typeface="+mn-ea"/>
                <a:cs typeface="+mn-cs"/>
              </a:rPr>
              <a:t>4.4%</a:t>
            </a:r>
          </a:p>
        </p:txBody>
      </p:sp>
      <p:sp>
        <p:nvSpPr>
          <p:cNvPr id="16" name="TextBox 15">
            <a:extLst>
              <a:ext uri="{FF2B5EF4-FFF2-40B4-BE49-F238E27FC236}">
                <a16:creationId xmlns:a16="http://schemas.microsoft.com/office/drawing/2014/main" id="{4B33A066-0003-2BE4-4354-F9B692C09005}"/>
              </a:ext>
            </a:extLst>
          </p:cNvPr>
          <p:cNvSpPr txBox="1"/>
          <p:nvPr/>
        </p:nvSpPr>
        <p:spPr>
          <a:xfrm>
            <a:off x="7807185" y="5632753"/>
            <a:ext cx="1737954" cy="42041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444"/>
                </a:solidFill>
                <a:effectLst/>
                <a:uLnTx/>
                <a:uFillTx/>
                <a:latin typeface="Buckeye Sans" pitchFamily="2" charset="77"/>
                <a:ea typeface="+mn-ea"/>
                <a:cs typeface="+mn-cs"/>
              </a:rPr>
              <a:t>1,000-1,999 Acres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14444"/>
                </a:solidFill>
                <a:effectLst/>
                <a:uLnTx/>
                <a:uFillTx/>
                <a:latin typeface="Buckeye Sans" pitchFamily="2" charset="77"/>
                <a:ea typeface="+mn-ea"/>
                <a:cs typeface="+mn-cs"/>
              </a:rPr>
              <a:t>2.4%</a:t>
            </a:r>
          </a:p>
        </p:txBody>
      </p:sp>
      <p:sp>
        <p:nvSpPr>
          <p:cNvPr id="18" name="TextBox 17">
            <a:extLst>
              <a:ext uri="{FF2B5EF4-FFF2-40B4-BE49-F238E27FC236}">
                <a16:creationId xmlns:a16="http://schemas.microsoft.com/office/drawing/2014/main" id="{0E93219F-56E3-BA08-8737-3E664BC53672}"/>
              </a:ext>
            </a:extLst>
          </p:cNvPr>
          <p:cNvSpPr txBox="1"/>
          <p:nvPr/>
        </p:nvSpPr>
        <p:spPr>
          <a:xfrm>
            <a:off x="10230672" y="5612128"/>
            <a:ext cx="1528483" cy="38068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444"/>
                </a:solidFill>
                <a:effectLst/>
                <a:uLnTx/>
                <a:uFillTx/>
                <a:latin typeface="Buckeye Sans" pitchFamily="2" charset="77"/>
                <a:ea typeface="+mn-ea"/>
                <a:cs typeface="+mn-cs"/>
              </a:rPr>
              <a:t>Over 2,000 Acres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14444"/>
                </a:solidFill>
                <a:effectLst/>
                <a:uLnTx/>
                <a:uFillTx/>
                <a:latin typeface="Buckeye Sans" pitchFamily="2" charset="77"/>
                <a:ea typeface="+mn-ea"/>
                <a:cs typeface="+mn-cs"/>
              </a:rPr>
              <a:t>1.2%</a:t>
            </a:r>
          </a:p>
        </p:txBody>
      </p:sp>
    </p:spTree>
    <p:extLst>
      <p:ext uri="{BB962C8B-B14F-4D97-AF65-F5344CB8AC3E}">
        <p14:creationId xmlns:p14="http://schemas.microsoft.com/office/powerpoint/2010/main" val="1453986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8A001BD-D61B-6C40-8143-3C78F42BA3D9}"/>
              </a:ext>
            </a:extLst>
          </p:cNvPr>
          <p:cNvSpPr>
            <a:spLocks noGrp="1"/>
          </p:cNvSpPr>
          <p:nvPr>
            <p:ph type="title"/>
          </p:nvPr>
        </p:nvSpPr>
        <p:spPr>
          <a:xfrm>
            <a:off x="723900" y="-1129145"/>
            <a:ext cx="10515600" cy="626548"/>
          </a:xfrm>
        </p:spPr>
        <p:txBody>
          <a:bodyPr>
            <a:normAutofit/>
          </a:bodyPr>
          <a:lstStyle/>
          <a:p>
            <a:endParaRPr lang="en-US" dirty="0"/>
          </a:p>
        </p:txBody>
      </p:sp>
      <p:graphicFrame>
        <p:nvGraphicFramePr>
          <p:cNvPr id="9" name="Table 8">
            <a:extLst>
              <a:ext uri="{FF2B5EF4-FFF2-40B4-BE49-F238E27FC236}">
                <a16:creationId xmlns:a16="http://schemas.microsoft.com/office/drawing/2014/main" id="{FC73DFF1-5AAF-A0BE-1056-07BD1807AA43}"/>
              </a:ext>
            </a:extLst>
          </p:cNvPr>
          <p:cNvGraphicFramePr>
            <a:graphicFrameLocks noGrp="1"/>
          </p:cNvGraphicFramePr>
          <p:nvPr>
            <p:extLst>
              <p:ext uri="{D42A27DB-BD31-4B8C-83A1-F6EECF244321}">
                <p14:modId xmlns:p14="http://schemas.microsoft.com/office/powerpoint/2010/main" val="2083315251"/>
              </p:ext>
            </p:extLst>
          </p:nvPr>
        </p:nvGraphicFramePr>
        <p:xfrm>
          <a:off x="842433" y="376426"/>
          <a:ext cx="9427635" cy="5790782"/>
        </p:xfrm>
        <a:graphic>
          <a:graphicData uri="http://schemas.openxmlformats.org/drawingml/2006/table">
            <a:tbl>
              <a:tblPr>
                <a:tableStyleId>{5C22544A-7EE6-4342-B048-85BDC9FD1C3A}</a:tableStyleId>
              </a:tblPr>
              <a:tblGrid>
                <a:gridCol w="2339053">
                  <a:extLst>
                    <a:ext uri="{9D8B030D-6E8A-4147-A177-3AD203B41FA5}">
                      <a16:colId xmlns:a16="http://schemas.microsoft.com/office/drawing/2014/main" val="2323361261"/>
                    </a:ext>
                  </a:extLst>
                </a:gridCol>
                <a:gridCol w="1867126">
                  <a:extLst>
                    <a:ext uri="{9D8B030D-6E8A-4147-A177-3AD203B41FA5}">
                      <a16:colId xmlns:a16="http://schemas.microsoft.com/office/drawing/2014/main" val="4048407055"/>
                    </a:ext>
                  </a:extLst>
                </a:gridCol>
                <a:gridCol w="1501038">
                  <a:extLst>
                    <a:ext uri="{9D8B030D-6E8A-4147-A177-3AD203B41FA5}">
                      <a16:colId xmlns:a16="http://schemas.microsoft.com/office/drawing/2014/main" val="1913699798"/>
                    </a:ext>
                  </a:extLst>
                </a:gridCol>
                <a:gridCol w="1922756">
                  <a:extLst>
                    <a:ext uri="{9D8B030D-6E8A-4147-A177-3AD203B41FA5}">
                      <a16:colId xmlns:a16="http://schemas.microsoft.com/office/drawing/2014/main" val="1426715482"/>
                    </a:ext>
                  </a:extLst>
                </a:gridCol>
                <a:gridCol w="1797662">
                  <a:extLst>
                    <a:ext uri="{9D8B030D-6E8A-4147-A177-3AD203B41FA5}">
                      <a16:colId xmlns:a16="http://schemas.microsoft.com/office/drawing/2014/main" val="1756844322"/>
                    </a:ext>
                  </a:extLst>
                </a:gridCol>
              </a:tblGrid>
              <a:tr h="768024">
                <a:tc>
                  <a:txBody>
                    <a:bodyPr/>
                    <a:lstStyle/>
                    <a:p>
                      <a:pPr algn="ctr" fontAlgn="b"/>
                      <a:r>
                        <a:rPr lang="en-US" sz="2400" b="1" u="none" strike="noStrike" dirty="0">
                          <a:solidFill>
                            <a:schemeClr val="bg1"/>
                          </a:solidFill>
                          <a:effectLst/>
                          <a:latin typeface="Buckeye Sans 2" pitchFamily="2" charset="0"/>
                          <a:ea typeface="Roboto" panose="02000000000000000000" pitchFamily="2" charset="0"/>
                          <a:cs typeface="Arial" panose="020B0604020202020204" pitchFamily="34" charset="0"/>
                        </a:rPr>
                        <a:t>Acres</a:t>
                      </a:r>
                      <a:endParaRPr lang="en-US" sz="2400" b="1" i="0" u="none" strike="noStrike" dirty="0">
                        <a:solidFill>
                          <a:schemeClr val="bg1"/>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tx2"/>
                    </a:solidFill>
                  </a:tcPr>
                </a:tc>
                <a:tc>
                  <a:txBody>
                    <a:bodyPr/>
                    <a:lstStyle/>
                    <a:p>
                      <a:pPr algn="ctr" fontAlgn="b"/>
                      <a:r>
                        <a:rPr lang="en-US" sz="2400" b="1" u="none" strike="noStrike" dirty="0">
                          <a:solidFill>
                            <a:schemeClr val="bg1"/>
                          </a:solidFill>
                          <a:effectLst/>
                          <a:latin typeface="Buckeye Sans 2" pitchFamily="2" charset="0"/>
                          <a:ea typeface="Roboto" panose="02000000000000000000" pitchFamily="2" charset="0"/>
                          <a:cs typeface="Arial" panose="020B0604020202020204" pitchFamily="34" charset="0"/>
                        </a:rPr>
                        <a:t>Operations</a:t>
                      </a:r>
                      <a:endParaRPr lang="en-US" sz="2400" b="1" i="0" u="none" strike="noStrike" dirty="0">
                        <a:solidFill>
                          <a:schemeClr val="bg1"/>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tx2"/>
                    </a:solidFill>
                  </a:tcPr>
                </a:tc>
                <a:tc>
                  <a:txBody>
                    <a:bodyPr/>
                    <a:lstStyle/>
                    <a:p>
                      <a:pPr algn="ctr" fontAlgn="b"/>
                      <a:r>
                        <a:rPr lang="en-US" sz="2400" b="1" i="0" u="none" strike="noStrike" dirty="0">
                          <a:solidFill>
                            <a:schemeClr val="bg1"/>
                          </a:solidFill>
                          <a:effectLst/>
                          <a:latin typeface="Buckeye Sans 2" pitchFamily="2" charset="0"/>
                          <a:ea typeface="Roboto" panose="02000000000000000000" pitchFamily="2" charset="0"/>
                          <a:cs typeface="Arial" panose="020B0604020202020204" pitchFamily="34" charset="0"/>
                        </a:rPr>
                        <a:t>%</a:t>
                      </a:r>
                    </a:p>
                  </a:txBody>
                  <a:tcPr marL="4512" marR="4512" marT="4512" marB="0" anchor="b">
                    <a:solidFill>
                      <a:schemeClr val="tx2"/>
                    </a:solidFill>
                  </a:tcPr>
                </a:tc>
                <a:tc>
                  <a:txBody>
                    <a:bodyPr/>
                    <a:lstStyle/>
                    <a:p>
                      <a:pPr algn="ctr" fontAlgn="b"/>
                      <a:r>
                        <a:rPr lang="en-US" sz="2400" b="1" u="none" strike="noStrike" dirty="0">
                          <a:solidFill>
                            <a:schemeClr val="bg1"/>
                          </a:solidFill>
                          <a:effectLst/>
                          <a:latin typeface="Buckeye Sans 2" pitchFamily="2" charset="0"/>
                          <a:ea typeface="Roboto" panose="02000000000000000000" pitchFamily="2" charset="0"/>
                          <a:cs typeface="Arial" panose="020B0604020202020204" pitchFamily="34" charset="0"/>
                        </a:rPr>
                        <a:t>Producers</a:t>
                      </a:r>
                      <a:endParaRPr lang="en-US" sz="2400" b="1" i="0" u="none" strike="noStrike" dirty="0">
                        <a:solidFill>
                          <a:schemeClr val="bg1"/>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tx2"/>
                    </a:solidFill>
                  </a:tcPr>
                </a:tc>
                <a:tc>
                  <a:txBody>
                    <a:bodyPr/>
                    <a:lstStyle/>
                    <a:p>
                      <a:pPr algn="ctr" fontAlgn="b"/>
                      <a:r>
                        <a:rPr lang="en-US" sz="2400" b="1" i="0" u="none" strike="noStrike" dirty="0">
                          <a:solidFill>
                            <a:schemeClr val="bg1"/>
                          </a:solidFill>
                          <a:effectLst/>
                          <a:latin typeface="Buckeye Sans 2" pitchFamily="2" charset="0"/>
                          <a:ea typeface="Roboto" panose="02000000000000000000" pitchFamily="2" charset="0"/>
                          <a:cs typeface="Arial" panose="020B0604020202020204" pitchFamily="34" charset="0"/>
                        </a:rPr>
                        <a:t>%</a:t>
                      </a:r>
                    </a:p>
                  </a:txBody>
                  <a:tcPr marL="4512" marR="4512" marT="4512" marB="0" anchor="b">
                    <a:solidFill>
                      <a:schemeClr val="tx2"/>
                    </a:solidFill>
                  </a:tcPr>
                </a:tc>
                <a:extLst>
                  <a:ext uri="{0D108BD9-81ED-4DB2-BD59-A6C34878D82A}">
                    <a16:rowId xmlns:a16="http://schemas.microsoft.com/office/drawing/2014/main" val="1253122017"/>
                  </a:ext>
                </a:extLst>
              </a:tr>
              <a:tr h="386366">
                <a:tc>
                  <a:txBody>
                    <a:bodyPr/>
                    <a:lstStyle/>
                    <a:p>
                      <a:pPr algn="l" fontAlgn="b"/>
                      <a:r>
                        <a:rPr lang="en-US" sz="2400" u="none" strike="noStrike" dirty="0">
                          <a:effectLst/>
                          <a:latin typeface="Buckeye Sans 2" pitchFamily="2" charset="0"/>
                          <a:ea typeface="Roboto" panose="02000000000000000000" pitchFamily="2" charset="0"/>
                          <a:cs typeface="Arial" panose="020B0604020202020204" pitchFamily="34" charset="0"/>
                        </a:rPr>
                        <a:t>1-9</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Buckeye Sans 2" pitchFamily="2" charset="0"/>
                          <a:ea typeface="Roboto" panose="02000000000000000000" pitchFamily="2" charset="0"/>
                          <a:cs typeface="Arial" panose="020B0604020202020204" pitchFamily="34" charset="0"/>
                        </a:rPr>
                        <a:t>9,331</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12.2%</a:t>
                      </a:r>
                    </a:p>
                  </a:txBody>
                  <a:tcPr marL="4512" marR="4512" marT="4512" marB="0" anchor="b">
                    <a:noFill/>
                  </a:tcPr>
                </a:tc>
                <a:tc>
                  <a:txBody>
                    <a:bodyPr/>
                    <a:lstStyle/>
                    <a:p>
                      <a:pPr algn="ctr" fontAlgn="b"/>
                      <a:r>
                        <a:rPr lang="en-US" sz="2400" u="none" strike="noStrike" dirty="0">
                          <a:effectLst/>
                          <a:latin typeface="Buckeye Sans 2" pitchFamily="2" charset="0"/>
                          <a:ea typeface="Roboto" panose="02000000000000000000" pitchFamily="2" charset="0"/>
                          <a:cs typeface="Arial" panose="020B0604020202020204" pitchFamily="34" charset="0"/>
                        </a:rPr>
                        <a:t>16,548</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12.5%</a:t>
                      </a:r>
                    </a:p>
                  </a:txBody>
                  <a:tcPr marL="4512" marR="4512" marT="4512" marB="0" anchor="b">
                    <a:noFill/>
                  </a:tcPr>
                </a:tc>
                <a:extLst>
                  <a:ext uri="{0D108BD9-81ED-4DB2-BD59-A6C34878D82A}">
                    <a16:rowId xmlns:a16="http://schemas.microsoft.com/office/drawing/2014/main" val="3847529720"/>
                  </a:ext>
                </a:extLst>
              </a:tr>
              <a:tr h="386366">
                <a:tc>
                  <a:txBody>
                    <a:bodyPr/>
                    <a:lstStyle/>
                    <a:p>
                      <a:pPr algn="l" fontAlgn="b"/>
                      <a:r>
                        <a:rPr lang="en-US" sz="2400" u="none" strike="noStrike" dirty="0">
                          <a:effectLst/>
                          <a:latin typeface="Buckeye Sans 2" pitchFamily="2" charset="0"/>
                          <a:ea typeface="Roboto" panose="02000000000000000000" pitchFamily="2" charset="0"/>
                          <a:cs typeface="Arial" panose="020B0604020202020204" pitchFamily="34" charset="0"/>
                        </a:rPr>
                        <a:t>10-49</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Buckeye Sans 2" pitchFamily="2" charset="0"/>
                          <a:ea typeface="Roboto" panose="02000000000000000000" pitchFamily="2" charset="0"/>
                          <a:cs typeface="Arial" panose="020B0604020202020204" pitchFamily="34" charset="0"/>
                        </a:rPr>
                        <a:t>27,225</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35.8%</a:t>
                      </a:r>
                    </a:p>
                  </a:txBody>
                  <a:tcPr marL="4512" marR="4512" marT="4512" marB="0" anchor="b">
                    <a:solidFill>
                      <a:schemeClr val="bg1">
                        <a:lumMod val="85000"/>
                      </a:schemeClr>
                    </a:solidFill>
                  </a:tcPr>
                </a:tc>
                <a:tc>
                  <a:txBody>
                    <a:bodyPr/>
                    <a:lstStyle/>
                    <a:p>
                      <a:pPr algn="ctr" fontAlgn="b"/>
                      <a:r>
                        <a:rPr lang="en-US" sz="2400" u="none" strike="noStrike" dirty="0">
                          <a:effectLst/>
                          <a:latin typeface="Buckeye Sans 2" pitchFamily="2" charset="0"/>
                          <a:ea typeface="Roboto" panose="02000000000000000000" pitchFamily="2" charset="0"/>
                          <a:cs typeface="Arial" panose="020B0604020202020204" pitchFamily="34" charset="0"/>
                        </a:rPr>
                        <a:t>46,425</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34.9%</a:t>
                      </a:r>
                    </a:p>
                  </a:txBody>
                  <a:tcPr marL="4512" marR="4512" marT="4512" marB="0" anchor="b">
                    <a:solidFill>
                      <a:schemeClr val="bg1">
                        <a:lumMod val="85000"/>
                      </a:schemeClr>
                    </a:solidFill>
                  </a:tcPr>
                </a:tc>
                <a:extLst>
                  <a:ext uri="{0D108BD9-81ED-4DB2-BD59-A6C34878D82A}">
                    <a16:rowId xmlns:a16="http://schemas.microsoft.com/office/drawing/2014/main" val="1205298422"/>
                  </a:ext>
                </a:extLst>
              </a:tr>
              <a:tr h="386366">
                <a:tc>
                  <a:txBody>
                    <a:bodyPr/>
                    <a:lstStyle/>
                    <a:p>
                      <a:pPr algn="l" fontAlgn="b"/>
                      <a:r>
                        <a:rPr lang="en-US" sz="2400" u="none" strike="noStrike" dirty="0">
                          <a:effectLst/>
                          <a:latin typeface="Buckeye Sans 2" pitchFamily="2" charset="0"/>
                          <a:ea typeface="Roboto" panose="02000000000000000000" pitchFamily="2" charset="0"/>
                          <a:cs typeface="Arial" panose="020B0604020202020204" pitchFamily="34" charset="0"/>
                        </a:rPr>
                        <a:t>50-69</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6,217</a:t>
                      </a:r>
                    </a:p>
                  </a:txBody>
                  <a:tcPr marL="4512" marR="4512" marT="4512" marB="0" anchor="b">
                    <a:no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8.2%</a:t>
                      </a:r>
                    </a:p>
                  </a:txBody>
                  <a:tcPr marL="4512" marR="4512" marT="4512" marB="0" anchor="b">
                    <a:noFill/>
                  </a:tcPr>
                </a:tc>
                <a:tc>
                  <a:txBody>
                    <a:bodyPr/>
                    <a:lstStyle/>
                    <a:p>
                      <a:pPr algn="ctr" fontAlgn="b"/>
                      <a:r>
                        <a:rPr lang="en-US" sz="2400" u="none" strike="noStrike" dirty="0">
                          <a:effectLst/>
                          <a:latin typeface="Buckeye Sans 2" pitchFamily="2" charset="0"/>
                          <a:ea typeface="Roboto" panose="02000000000000000000" pitchFamily="2" charset="0"/>
                          <a:cs typeface="Arial" panose="020B0604020202020204" pitchFamily="34" charset="0"/>
                        </a:rPr>
                        <a:t>10,760</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8.1%</a:t>
                      </a:r>
                    </a:p>
                  </a:txBody>
                  <a:tcPr marL="4512" marR="4512" marT="4512" marB="0" anchor="b">
                    <a:noFill/>
                  </a:tcPr>
                </a:tc>
                <a:extLst>
                  <a:ext uri="{0D108BD9-81ED-4DB2-BD59-A6C34878D82A}">
                    <a16:rowId xmlns:a16="http://schemas.microsoft.com/office/drawing/2014/main" val="1035209372"/>
                  </a:ext>
                </a:extLst>
              </a:tr>
              <a:tr h="386366">
                <a:tc>
                  <a:txBody>
                    <a:bodyPr/>
                    <a:lstStyle/>
                    <a:p>
                      <a:pPr algn="l" fontAlgn="b"/>
                      <a:r>
                        <a:rPr lang="en-US" sz="2400" u="none" strike="noStrike" dirty="0">
                          <a:effectLst/>
                          <a:latin typeface="Buckeye Sans 2" pitchFamily="2" charset="0"/>
                          <a:ea typeface="Roboto" panose="02000000000000000000" pitchFamily="2" charset="0"/>
                          <a:cs typeface="Arial" panose="020B0604020202020204" pitchFamily="34" charset="0"/>
                        </a:rPr>
                        <a:t>70-99</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7,416</a:t>
                      </a:r>
                    </a:p>
                  </a:txBody>
                  <a:tcPr marL="4512" marR="4512" marT="4512" marB="0" anchor="b">
                    <a:solidFill>
                      <a:schemeClr val="bg1">
                        <a:lumMod val="85000"/>
                      </a:schemeClr>
                    </a:solid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9.8%</a:t>
                      </a:r>
                    </a:p>
                  </a:txBody>
                  <a:tcPr marL="4512" marR="4512" marT="4512" marB="0" anchor="b">
                    <a:solidFill>
                      <a:schemeClr val="bg1">
                        <a:lumMod val="85000"/>
                      </a:schemeClr>
                    </a:solidFill>
                  </a:tcPr>
                </a:tc>
                <a:tc>
                  <a:txBody>
                    <a:bodyPr/>
                    <a:lstStyle/>
                    <a:p>
                      <a:pPr algn="ctr" fontAlgn="b"/>
                      <a:r>
                        <a:rPr lang="en-US" sz="2400" u="none" strike="noStrike" dirty="0">
                          <a:effectLst/>
                          <a:latin typeface="Buckeye Sans 2" pitchFamily="2" charset="0"/>
                          <a:ea typeface="Roboto" panose="02000000000000000000" pitchFamily="2" charset="0"/>
                          <a:cs typeface="Arial" panose="020B0604020202020204" pitchFamily="34" charset="0"/>
                        </a:rPr>
                        <a:t>13,033</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9.8%</a:t>
                      </a:r>
                    </a:p>
                  </a:txBody>
                  <a:tcPr marL="4512" marR="4512" marT="4512" marB="0" anchor="b">
                    <a:solidFill>
                      <a:schemeClr val="bg1">
                        <a:lumMod val="85000"/>
                      </a:schemeClr>
                    </a:solidFill>
                  </a:tcPr>
                </a:tc>
                <a:extLst>
                  <a:ext uri="{0D108BD9-81ED-4DB2-BD59-A6C34878D82A}">
                    <a16:rowId xmlns:a16="http://schemas.microsoft.com/office/drawing/2014/main" val="812238093"/>
                  </a:ext>
                </a:extLst>
              </a:tr>
              <a:tr h="386366">
                <a:tc>
                  <a:txBody>
                    <a:bodyPr/>
                    <a:lstStyle/>
                    <a:p>
                      <a:pPr algn="l" fontAlgn="b"/>
                      <a:r>
                        <a:rPr lang="en-US" sz="2400" u="none" strike="noStrike" dirty="0">
                          <a:effectLst/>
                          <a:latin typeface="Buckeye Sans 2" pitchFamily="2" charset="0"/>
                          <a:ea typeface="Roboto" panose="02000000000000000000" pitchFamily="2" charset="0"/>
                          <a:cs typeface="Arial" panose="020B0604020202020204" pitchFamily="34" charset="0"/>
                        </a:rPr>
                        <a:t>100-139</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Buckeye Sans 2" pitchFamily="2" charset="0"/>
                          <a:ea typeface="Roboto" panose="02000000000000000000" pitchFamily="2" charset="0"/>
                          <a:cs typeface="Arial" panose="020B0604020202020204" pitchFamily="34" charset="0"/>
                        </a:rPr>
                        <a:t>6,216</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8.2%</a:t>
                      </a:r>
                    </a:p>
                  </a:txBody>
                  <a:tcPr marL="4512" marR="4512" marT="4512" marB="0" anchor="b">
                    <a:noFill/>
                  </a:tcPr>
                </a:tc>
                <a:tc>
                  <a:txBody>
                    <a:bodyPr/>
                    <a:lstStyle/>
                    <a:p>
                      <a:pPr algn="ctr" fontAlgn="b"/>
                      <a:r>
                        <a:rPr lang="en-US" sz="2400" u="none" strike="noStrike" dirty="0">
                          <a:effectLst/>
                          <a:latin typeface="Buckeye Sans 2" pitchFamily="2" charset="0"/>
                          <a:ea typeface="Roboto" panose="02000000000000000000" pitchFamily="2" charset="0"/>
                          <a:cs typeface="Arial" panose="020B0604020202020204" pitchFamily="34" charset="0"/>
                        </a:rPr>
                        <a:t>10,665</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8.0%</a:t>
                      </a:r>
                    </a:p>
                  </a:txBody>
                  <a:tcPr marL="4512" marR="4512" marT="4512" marB="0" anchor="b">
                    <a:noFill/>
                  </a:tcPr>
                </a:tc>
                <a:extLst>
                  <a:ext uri="{0D108BD9-81ED-4DB2-BD59-A6C34878D82A}">
                    <a16:rowId xmlns:a16="http://schemas.microsoft.com/office/drawing/2014/main" val="2066451961"/>
                  </a:ext>
                </a:extLst>
              </a:tr>
              <a:tr h="386366">
                <a:tc>
                  <a:txBody>
                    <a:bodyPr/>
                    <a:lstStyle/>
                    <a:p>
                      <a:pPr algn="l" fontAlgn="b"/>
                      <a:r>
                        <a:rPr lang="en-US" sz="2400" u="none" strike="noStrike" dirty="0">
                          <a:effectLst/>
                          <a:latin typeface="Buckeye Sans 2" pitchFamily="2" charset="0"/>
                          <a:ea typeface="Roboto" panose="02000000000000000000" pitchFamily="2" charset="0"/>
                          <a:cs typeface="Arial" panose="020B0604020202020204" pitchFamily="34" charset="0"/>
                        </a:rPr>
                        <a:t>140-179</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3,856</a:t>
                      </a:r>
                    </a:p>
                  </a:txBody>
                  <a:tcPr marL="4512" marR="4512" marT="4512" marB="0" anchor="b">
                    <a:solidFill>
                      <a:schemeClr val="bg1">
                        <a:lumMod val="85000"/>
                      </a:schemeClr>
                    </a:solid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5.1%</a:t>
                      </a:r>
                    </a:p>
                  </a:txBody>
                  <a:tcPr marL="4512" marR="4512" marT="4512" marB="0" anchor="b">
                    <a:solidFill>
                      <a:schemeClr val="bg1">
                        <a:lumMod val="85000"/>
                      </a:schemeClr>
                    </a:solidFill>
                  </a:tcPr>
                </a:tc>
                <a:tc>
                  <a:txBody>
                    <a:bodyPr/>
                    <a:lstStyle/>
                    <a:p>
                      <a:pPr algn="ctr" fontAlgn="b"/>
                      <a:r>
                        <a:rPr lang="en-US" sz="2400" u="none" strike="noStrike" dirty="0">
                          <a:effectLst/>
                          <a:latin typeface="Buckeye Sans 2" pitchFamily="2" charset="0"/>
                          <a:ea typeface="Roboto" panose="02000000000000000000" pitchFamily="2" charset="0"/>
                          <a:cs typeface="Arial" panose="020B0604020202020204" pitchFamily="34" charset="0"/>
                        </a:rPr>
                        <a:t>6,739</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5.1%</a:t>
                      </a:r>
                    </a:p>
                  </a:txBody>
                  <a:tcPr marL="4512" marR="4512" marT="4512" marB="0" anchor="b">
                    <a:solidFill>
                      <a:schemeClr val="bg1">
                        <a:lumMod val="85000"/>
                      </a:schemeClr>
                    </a:solidFill>
                  </a:tcPr>
                </a:tc>
                <a:extLst>
                  <a:ext uri="{0D108BD9-81ED-4DB2-BD59-A6C34878D82A}">
                    <a16:rowId xmlns:a16="http://schemas.microsoft.com/office/drawing/2014/main" val="753488845"/>
                  </a:ext>
                </a:extLst>
              </a:tr>
              <a:tr h="386366">
                <a:tc>
                  <a:txBody>
                    <a:bodyPr/>
                    <a:lstStyle/>
                    <a:p>
                      <a:pPr algn="l" fontAlgn="b"/>
                      <a:r>
                        <a:rPr lang="en-US" sz="2400" u="none" strike="noStrike" dirty="0">
                          <a:effectLst/>
                          <a:latin typeface="Buckeye Sans 2" pitchFamily="2" charset="0"/>
                          <a:ea typeface="Roboto" panose="02000000000000000000" pitchFamily="2" charset="0"/>
                          <a:cs typeface="Arial" panose="020B0604020202020204" pitchFamily="34" charset="0"/>
                        </a:rPr>
                        <a:t>180-219</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Buckeye Sans 2" pitchFamily="2" charset="0"/>
                          <a:ea typeface="Roboto" panose="02000000000000000000" pitchFamily="2" charset="0"/>
                          <a:cs typeface="Arial" panose="020B0604020202020204" pitchFamily="34" charset="0"/>
                        </a:rPr>
                        <a:t>2,458</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3.2%</a:t>
                      </a:r>
                    </a:p>
                  </a:txBody>
                  <a:tcPr marL="4512" marR="4512" marT="4512" marB="0" anchor="b">
                    <a:noFill/>
                  </a:tcPr>
                </a:tc>
                <a:tc>
                  <a:txBody>
                    <a:bodyPr/>
                    <a:lstStyle/>
                    <a:p>
                      <a:pPr algn="ctr" fontAlgn="b"/>
                      <a:r>
                        <a:rPr lang="en-US" sz="2400" u="none" strike="noStrike" dirty="0">
                          <a:effectLst/>
                          <a:latin typeface="Buckeye Sans 2" pitchFamily="2" charset="0"/>
                          <a:ea typeface="Roboto" panose="02000000000000000000" pitchFamily="2" charset="0"/>
                          <a:cs typeface="Arial" panose="020B0604020202020204" pitchFamily="34" charset="0"/>
                        </a:rPr>
                        <a:t>4,207</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3.2%</a:t>
                      </a:r>
                    </a:p>
                  </a:txBody>
                  <a:tcPr marL="4512" marR="4512" marT="4512" marB="0" anchor="b">
                    <a:noFill/>
                  </a:tcPr>
                </a:tc>
                <a:extLst>
                  <a:ext uri="{0D108BD9-81ED-4DB2-BD59-A6C34878D82A}">
                    <a16:rowId xmlns:a16="http://schemas.microsoft.com/office/drawing/2014/main" val="1131237833"/>
                  </a:ext>
                </a:extLst>
              </a:tr>
              <a:tr h="386366">
                <a:tc>
                  <a:txBody>
                    <a:bodyPr/>
                    <a:lstStyle/>
                    <a:p>
                      <a:pPr algn="l" fontAlgn="b"/>
                      <a:r>
                        <a:rPr lang="en-US" sz="2400" u="none" strike="noStrike" dirty="0">
                          <a:effectLst/>
                          <a:latin typeface="Buckeye Sans 2" pitchFamily="2" charset="0"/>
                          <a:ea typeface="Roboto" panose="02000000000000000000" pitchFamily="2" charset="0"/>
                          <a:cs typeface="Arial" panose="020B0604020202020204" pitchFamily="34" charset="0"/>
                        </a:rPr>
                        <a:t>220-259</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Buckeye Sans 2" pitchFamily="2" charset="0"/>
                          <a:ea typeface="Roboto" panose="02000000000000000000" pitchFamily="2" charset="0"/>
                          <a:cs typeface="Arial" panose="020B0604020202020204" pitchFamily="34" charset="0"/>
                        </a:rPr>
                        <a:t>1,940</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2.6%</a:t>
                      </a:r>
                    </a:p>
                  </a:txBody>
                  <a:tcPr marL="4512" marR="4512" marT="4512" marB="0" anchor="b">
                    <a:solidFill>
                      <a:schemeClr val="bg1">
                        <a:lumMod val="85000"/>
                      </a:schemeClr>
                    </a:solidFill>
                  </a:tcPr>
                </a:tc>
                <a:tc>
                  <a:txBody>
                    <a:bodyPr/>
                    <a:lstStyle/>
                    <a:p>
                      <a:pPr algn="ctr" fontAlgn="b"/>
                      <a:r>
                        <a:rPr lang="en-US" sz="2400" u="none" strike="noStrike" dirty="0">
                          <a:effectLst/>
                          <a:latin typeface="Buckeye Sans 2" pitchFamily="2" charset="0"/>
                          <a:ea typeface="Roboto" panose="02000000000000000000" pitchFamily="2" charset="0"/>
                          <a:cs typeface="Arial" panose="020B0604020202020204" pitchFamily="34" charset="0"/>
                        </a:rPr>
                        <a:t>3,449</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2.6%</a:t>
                      </a:r>
                    </a:p>
                  </a:txBody>
                  <a:tcPr marL="4512" marR="4512" marT="4512" marB="0" anchor="b">
                    <a:solidFill>
                      <a:schemeClr val="bg1">
                        <a:lumMod val="85000"/>
                      </a:schemeClr>
                    </a:solidFill>
                  </a:tcPr>
                </a:tc>
                <a:extLst>
                  <a:ext uri="{0D108BD9-81ED-4DB2-BD59-A6C34878D82A}">
                    <a16:rowId xmlns:a16="http://schemas.microsoft.com/office/drawing/2014/main" val="965299338"/>
                  </a:ext>
                </a:extLst>
              </a:tr>
              <a:tr h="386366">
                <a:tc>
                  <a:txBody>
                    <a:bodyPr/>
                    <a:lstStyle/>
                    <a:p>
                      <a:pPr algn="l" fontAlgn="b"/>
                      <a:r>
                        <a:rPr lang="en-US" sz="2400" u="none" strike="noStrike">
                          <a:effectLst/>
                          <a:latin typeface="Buckeye Sans 2" pitchFamily="2" charset="0"/>
                          <a:ea typeface="Roboto" panose="02000000000000000000" pitchFamily="2" charset="0"/>
                          <a:cs typeface="Arial" panose="020B0604020202020204" pitchFamily="34" charset="0"/>
                        </a:rPr>
                        <a:t>260-499</a:t>
                      </a:r>
                      <a:endParaRPr lang="en-US" sz="2400" b="0" i="0" u="none" strike="noStrike">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u="none" strike="noStrike" dirty="0">
                          <a:effectLst/>
                          <a:latin typeface="Buckeye Sans 2" pitchFamily="2" charset="0"/>
                          <a:ea typeface="Roboto" panose="02000000000000000000" pitchFamily="2" charset="0"/>
                          <a:cs typeface="Arial" panose="020B0604020202020204" pitchFamily="34" charset="0"/>
                        </a:rPr>
                        <a:t>5,263</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6.9%</a:t>
                      </a:r>
                    </a:p>
                  </a:txBody>
                  <a:tcPr marL="4512" marR="4512" marT="4512" marB="0" anchor="b">
                    <a:noFill/>
                  </a:tcPr>
                </a:tc>
                <a:tc>
                  <a:txBody>
                    <a:bodyPr/>
                    <a:lstStyle/>
                    <a:p>
                      <a:pPr algn="ctr" fontAlgn="b"/>
                      <a:r>
                        <a:rPr lang="en-US" sz="2400" u="none" strike="noStrike" dirty="0">
                          <a:effectLst/>
                          <a:latin typeface="Buckeye Sans 2" pitchFamily="2" charset="0"/>
                          <a:ea typeface="Roboto" panose="02000000000000000000" pitchFamily="2" charset="0"/>
                          <a:cs typeface="Arial" panose="020B0604020202020204" pitchFamily="34" charset="0"/>
                        </a:rPr>
                        <a:t>9,416</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7.1%</a:t>
                      </a:r>
                    </a:p>
                  </a:txBody>
                  <a:tcPr marL="4512" marR="4512" marT="4512" marB="0" anchor="b">
                    <a:noFill/>
                  </a:tcPr>
                </a:tc>
                <a:extLst>
                  <a:ext uri="{0D108BD9-81ED-4DB2-BD59-A6C34878D82A}">
                    <a16:rowId xmlns:a16="http://schemas.microsoft.com/office/drawing/2014/main" val="562592346"/>
                  </a:ext>
                </a:extLst>
              </a:tr>
              <a:tr h="386366">
                <a:tc>
                  <a:txBody>
                    <a:bodyPr/>
                    <a:lstStyle/>
                    <a:p>
                      <a:pPr algn="l" fontAlgn="b"/>
                      <a:r>
                        <a:rPr lang="en-US" sz="2400" u="none" strike="noStrike" dirty="0">
                          <a:effectLst/>
                          <a:latin typeface="Buckeye Sans 2" pitchFamily="2" charset="0"/>
                          <a:ea typeface="Roboto" panose="02000000000000000000" pitchFamily="2" charset="0"/>
                          <a:cs typeface="Arial" panose="020B0604020202020204" pitchFamily="34" charset="0"/>
                        </a:rPr>
                        <a:t>500-999</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u="none" strike="noStrike" dirty="0">
                          <a:effectLst/>
                          <a:latin typeface="Buckeye Sans 2" pitchFamily="2" charset="0"/>
                          <a:ea typeface="Roboto" panose="02000000000000000000" pitchFamily="2" charset="0"/>
                          <a:cs typeface="Arial" panose="020B0604020202020204" pitchFamily="34" charset="0"/>
                        </a:rPr>
                        <a:t>3,370</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4.4%</a:t>
                      </a:r>
                    </a:p>
                  </a:txBody>
                  <a:tcPr marL="4512" marR="4512" marT="4512" marB="0" anchor="b">
                    <a:solidFill>
                      <a:schemeClr val="bg1">
                        <a:lumMod val="85000"/>
                      </a:schemeClr>
                    </a:solidFill>
                  </a:tcPr>
                </a:tc>
                <a:tc>
                  <a:txBody>
                    <a:bodyPr/>
                    <a:lstStyle/>
                    <a:p>
                      <a:pPr algn="ctr" fontAlgn="b"/>
                      <a:r>
                        <a:rPr lang="en-US" sz="2400" u="none" strike="noStrike" dirty="0">
                          <a:effectLst/>
                          <a:latin typeface="Buckeye Sans 2" pitchFamily="2" charset="0"/>
                          <a:ea typeface="Roboto" panose="02000000000000000000" pitchFamily="2" charset="0"/>
                          <a:cs typeface="Arial" panose="020B0604020202020204" pitchFamily="34" charset="0"/>
                        </a:rPr>
                        <a:t>6,196</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4.7%</a:t>
                      </a:r>
                    </a:p>
                  </a:txBody>
                  <a:tcPr marL="4512" marR="4512" marT="4512" marB="0" anchor="b">
                    <a:solidFill>
                      <a:schemeClr val="bg1">
                        <a:lumMod val="85000"/>
                      </a:schemeClr>
                    </a:solidFill>
                  </a:tcPr>
                </a:tc>
                <a:extLst>
                  <a:ext uri="{0D108BD9-81ED-4DB2-BD59-A6C34878D82A}">
                    <a16:rowId xmlns:a16="http://schemas.microsoft.com/office/drawing/2014/main" val="701734110"/>
                  </a:ext>
                </a:extLst>
              </a:tr>
              <a:tr h="386366">
                <a:tc>
                  <a:txBody>
                    <a:bodyPr/>
                    <a:lstStyle/>
                    <a:p>
                      <a:pPr algn="l" fontAlgn="b"/>
                      <a:r>
                        <a:rPr lang="en-US" sz="2400" u="none" strike="noStrike">
                          <a:effectLst/>
                          <a:latin typeface="Buckeye Sans 2" pitchFamily="2" charset="0"/>
                          <a:ea typeface="Roboto" panose="02000000000000000000" pitchFamily="2" charset="0"/>
                          <a:cs typeface="Arial" panose="020B0604020202020204" pitchFamily="34" charset="0"/>
                        </a:rPr>
                        <a:t>1,000-1,999</a:t>
                      </a:r>
                      <a:endParaRPr lang="en-US" sz="2400" b="0" i="0" u="none" strike="noStrike">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1,789</a:t>
                      </a:r>
                    </a:p>
                  </a:txBody>
                  <a:tcPr marL="4512" marR="4512" marT="4512" marB="0" anchor="b">
                    <a:no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2.4%</a:t>
                      </a:r>
                    </a:p>
                  </a:txBody>
                  <a:tcPr marL="4512" marR="4512" marT="4512" marB="0" anchor="b">
                    <a:noFill/>
                  </a:tcPr>
                </a:tc>
                <a:tc>
                  <a:txBody>
                    <a:bodyPr/>
                    <a:lstStyle/>
                    <a:p>
                      <a:pPr algn="ctr" fontAlgn="b"/>
                      <a:r>
                        <a:rPr lang="en-US" sz="2400" u="none" strike="noStrike" dirty="0">
                          <a:effectLst/>
                          <a:latin typeface="Buckeye Sans 2" pitchFamily="2" charset="0"/>
                          <a:ea typeface="Roboto" panose="02000000000000000000" pitchFamily="2" charset="0"/>
                          <a:cs typeface="Arial" panose="020B0604020202020204" pitchFamily="34" charset="0"/>
                        </a:rPr>
                        <a:t>3,460</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no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2.6%</a:t>
                      </a:r>
                    </a:p>
                  </a:txBody>
                  <a:tcPr marL="4512" marR="4512" marT="4512" marB="0" anchor="b">
                    <a:noFill/>
                  </a:tcPr>
                </a:tc>
                <a:extLst>
                  <a:ext uri="{0D108BD9-81ED-4DB2-BD59-A6C34878D82A}">
                    <a16:rowId xmlns:a16="http://schemas.microsoft.com/office/drawing/2014/main" val="1607923883"/>
                  </a:ext>
                </a:extLst>
              </a:tr>
              <a:tr h="386366">
                <a:tc>
                  <a:txBody>
                    <a:bodyPr/>
                    <a:lstStyle/>
                    <a:p>
                      <a:pPr algn="l" fontAlgn="b"/>
                      <a:r>
                        <a:rPr lang="en-US" sz="2400" u="none" strike="noStrike" dirty="0">
                          <a:effectLst/>
                          <a:latin typeface="Buckeye Sans 2" pitchFamily="2" charset="0"/>
                          <a:ea typeface="Roboto" panose="02000000000000000000" pitchFamily="2" charset="0"/>
                          <a:cs typeface="Arial" panose="020B0604020202020204" pitchFamily="34" charset="0"/>
                        </a:rPr>
                        <a:t>2,000+</a:t>
                      </a:r>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928</a:t>
                      </a:r>
                    </a:p>
                  </a:txBody>
                  <a:tcPr marL="4512" marR="4512" marT="4512" marB="0" anchor="b">
                    <a:solidFill>
                      <a:schemeClr val="bg1">
                        <a:lumMod val="85000"/>
                      </a:schemeClr>
                    </a:solid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1.2%</a:t>
                      </a:r>
                    </a:p>
                  </a:txBody>
                  <a:tcPr marL="4512" marR="4512" marT="4512" marB="0" anchor="b">
                    <a:solidFill>
                      <a:schemeClr val="bg1">
                        <a:lumMod val="85000"/>
                      </a:schemeClr>
                    </a:solid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2,014</a:t>
                      </a:r>
                    </a:p>
                  </a:txBody>
                  <a:tcPr marL="4512" marR="4512" marT="4512" marB="0" anchor="b">
                    <a:solidFill>
                      <a:schemeClr val="bg1">
                        <a:lumMod val="85000"/>
                      </a:schemeClr>
                    </a:solidFill>
                  </a:tcPr>
                </a:tc>
                <a:tc>
                  <a:txBody>
                    <a:bodyPr/>
                    <a:lstStyle/>
                    <a:p>
                      <a:pPr algn="ctr" fontAlgn="b"/>
                      <a:r>
                        <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1.5%</a:t>
                      </a:r>
                    </a:p>
                  </a:txBody>
                  <a:tcPr marL="4512" marR="4512" marT="4512" marB="0" anchor="b">
                    <a:solidFill>
                      <a:schemeClr val="bg1">
                        <a:lumMod val="85000"/>
                      </a:schemeClr>
                    </a:solidFill>
                  </a:tcPr>
                </a:tc>
                <a:extLst>
                  <a:ext uri="{0D108BD9-81ED-4DB2-BD59-A6C34878D82A}">
                    <a16:rowId xmlns:a16="http://schemas.microsoft.com/office/drawing/2014/main" val="1098978427"/>
                  </a:ext>
                </a:extLst>
              </a:tr>
              <a:tr h="386366">
                <a:tc>
                  <a:txBody>
                    <a:bodyPr/>
                    <a:lstStyle/>
                    <a:p>
                      <a:pPr algn="l" fontAlgn="b"/>
                      <a:endParaRPr lang="en-US" sz="2400" b="0"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b="1" i="0" u="none" strike="noStrike" dirty="0">
                          <a:solidFill>
                            <a:srgbClr val="000000"/>
                          </a:solidFill>
                          <a:effectLst/>
                          <a:latin typeface="Buckeye Sans 2" pitchFamily="2" charset="0"/>
                          <a:ea typeface="Roboto" panose="02000000000000000000" pitchFamily="2" charset="0"/>
                          <a:cs typeface="Arial" panose="020B0604020202020204" pitchFamily="34" charset="0"/>
                        </a:rPr>
                        <a:t>76,009</a:t>
                      </a:r>
                    </a:p>
                  </a:txBody>
                  <a:tcPr marL="4512" marR="4512" marT="4512" marB="0" anchor="b">
                    <a:solidFill>
                      <a:schemeClr val="bg1">
                        <a:lumMod val="85000"/>
                      </a:schemeClr>
                    </a:solidFill>
                  </a:tcPr>
                </a:tc>
                <a:tc>
                  <a:txBody>
                    <a:bodyPr/>
                    <a:lstStyle/>
                    <a:p>
                      <a:pPr algn="ctr" fontAlgn="b"/>
                      <a:endParaRPr lang="en-US" sz="2400" b="1"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tc>
                  <a:txBody>
                    <a:bodyPr/>
                    <a:lstStyle/>
                    <a:p>
                      <a:pPr algn="ctr" fontAlgn="b"/>
                      <a:r>
                        <a:rPr lang="en-US" sz="2400" b="1" i="0" u="none" strike="noStrike" dirty="0">
                          <a:solidFill>
                            <a:srgbClr val="000000"/>
                          </a:solidFill>
                          <a:effectLst/>
                          <a:latin typeface="Buckeye Sans 2" pitchFamily="2" charset="0"/>
                          <a:ea typeface="Roboto" panose="02000000000000000000" pitchFamily="2" charset="0"/>
                          <a:cs typeface="Arial" panose="020B0604020202020204" pitchFamily="34" charset="0"/>
                        </a:rPr>
                        <a:t>132,912</a:t>
                      </a:r>
                    </a:p>
                  </a:txBody>
                  <a:tcPr marL="4512" marR="4512" marT="4512" marB="0" anchor="b">
                    <a:solidFill>
                      <a:schemeClr val="bg1">
                        <a:lumMod val="85000"/>
                      </a:schemeClr>
                    </a:solidFill>
                  </a:tcPr>
                </a:tc>
                <a:tc>
                  <a:txBody>
                    <a:bodyPr/>
                    <a:lstStyle/>
                    <a:p>
                      <a:pPr algn="ctr" fontAlgn="b"/>
                      <a:endParaRPr lang="en-US" sz="2400" b="1" i="0" u="none" strike="noStrike" dirty="0">
                        <a:solidFill>
                          <a:srgbClr val="000000"/>
                        </a:solidFill>
                        <a:effectLst/>
                        <a:latin typeface="Buckeye Sans 2" pitchFamily="2" charset="0"/>
                        <a:ea typeface="Roboto" panose="02000000000000000000" pitchFamily="2" charset="0"/>
                        <a:cs typeface="Arial" panose="020B0604020202020204" pitchFamily="34" charset="0"/>
                      </a:endParaRPr>
                    </a:p>
                  </a:txBody>
                  <a:tcPr marL="4512" marR="4512" marT="4512" marB="0" anchor="b">
                    <a:solidFill>
                      <a:schemeClr val="bg1">
                        <a:lumMod val="85000"/>
                      </a:schemeClr>
                    </a:solidFill>
                  </a:tcPr>
                </a:tc>
                <a:extLst>
                  <a:ext uri="{0D108BD9-81ED-4DB2-BD59-A6C34878D82A}">
                    <a16:rowId xmlns:a16="http://schemas.microsoft.com/office/drawing/2014/main" val="1459053378"/>
                  </a:ext>
                </a:extLst>
              </a:tr>
            </a:tbl>
          </a:graphicData>
        </a:graphic>
      </p:graphicFrame>
    </p:spTree>
    <p:extLst>
      <p:ext uri="{BB962C8B-B14F-4D97-AF65-F5344CB8AC3E}">
        <p14:creationId xmlns:p14="http://schemas.microsoft.com/office/powerpoint/2010/main" val="4016348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8A001BD-D61B-6C40-8143-3C78F42BA3D9}"/>
              </a:ext>
            </a:extLst>
          </p:cNvPr>
          <p:cNvSpPr>
            <a:spLocks noGrp="1"/>
          </p:cNvSpPr>
          <p:nvPr>
            <p:ph type="title"/>
          </p:nvPr>
        </p:nvSpPr>
        <p:spPr>
          <a:xfrm>
            <a:off x="838200" y="1010310"/>
            <a:ext cx="11049000" cy="626548"/>
          </a:xfrm>
        </p:spPr>
        <p:txBody>
          <a:bodyPr>
            <a:normAutofit/>
          </a:bodyPr>
          <a:lstStyle/>
          <a:p>
            <a:r>
              <a:rPr lang="en-US" sz="3200" dirty="0"/>
              <a:t>Market Value of Ag Products + Government Payments</a:t>
            </a:r>
          </a:p>
        </p:txBody>
      </p:sp>
      <p:sp>
        <p:nvSpPr>
          <p:cNvPr id="21" name="Text Placeholder 20">
            <a:extLst>
              <a:ext uri="{FF2B5EF4-FFF2-40B4-BE49-F238E27FC236}">
                <a16:creationId xmlns:a16="http://schemas.microsoft.com/office/drawing/2014/main" id="{C9497A86-2680-9C40-9281-6287DA51AD7A}"/>
              </a:ext>
            </a:extLst>
          </p:cNvPr>
          <p:cNvSpPr>
            <a:spLocks noGrp="1"/>
          </p:cNvSpPr>
          <p:nvPr>
            <p:ph type="body" sz="quarter" idx="4294967295"/>
          </p:nvPr>
        </p:nvSpPr>
        <p:spPr>
          <a:xfrm>
            <a:off x="838200" y="1684867"/>
            <a:ext cx="3993985" cy="873125"/>
          </a:xfrm>
        </p:spPr>
        <p:txBody>
          <a:bodyPr/>
          <a:lstStyle/>
          <a:p>
            <a:r>
              <a:rPr lang="en-US" b="0" dirty="0">
                <a:latin typeface="Buckeye Sans"/>
                <a:ea typeface="Roboto" panose="02000000000000000000" pitchFamily="2" charset="0"/>
              </a:rPr>
              <a:t>$15.5B of receipts</a:t>
            </a:r>
          </a:p>
          <a:p>
            <a:r>
              <a:rPr lang="en-US" b="0" dirty="0">
                <a:latin typeface="Buckeye Sans"/>
                <a:ea typeface="Roboto" panose="02000000000000000000" pitchFamily="2" charset="0"/>
              </a:rPr>
              <a:t>16.3% of ag receipts generated by farms less than 50 acres.</a:t>
            </a:r>
          </a:p>
          <a:p>
            <a:r>
              <a:rPr lang="en-US" b="0" dirty="0">
                <a:latin typeface="Buckeye Sans"/>
                <a:ea typeface="Roboto" panose="02000000000000000000" pitchFamily="2" charset="0"/>
              </a:rPr>
              <a:t>31.6% of ag receipts generated by farms with 259 acres or less.</a:t>
            </a:r>
          </a:p>
          <a:p>
            <a:pPr lvl="1"/>
            <a:r>
              <a:rPr lang="en-US" sz="2800" b="0" dirty="0">
                <a:latin typeface="Buckeye Sans"/>
                <a:ea typeface="Roboto" panose="02000000000000000000" pitchFamily="2" charset="0"/>
              </a:rPr>
              <a:t>38.2% of ag receipts generated by farms greater than 1,000 acres.</a:t>
            </a:r>
          </a:p>
          <a:p>
            <a:pPr marL="0" indent="0">
              <a:buNone/>
            </a:pPr>
            <a:endParaRPr lang="en-US" b="0" dirty="0">
              <a:latin typeface="Roboto" panose="02000000000000000000" pitchFamily="2" charset="0"/>
              <a:ea typeface="Roboto" panose="02000000000000000000" pitchFamily="2" charset="0"/>
            </a:endParaRPr>
          </a:p>
          <a:p>
            <a:endParaRPr lang="en-US" b="0" dirty="0">
              <a:latin typeface="Roboto" panose="02000000000000000000" pitchFamily="2" charset="0"/>
              <a:ea typeface="Roboto" panose="02000000000000000000" pitchFamily="2" charset="0"/>
            </a:endParaRPr>
          </a:p>
          <a:p>
            <a:endParaRPr lang="en-US" dirty="0"/>
          </a:p>
        </p:txBody>
      </p:sp>
      <p:graphicFrame>
        <p:nvGraphicFramePr>
          <p:cNvPr id="17" name="Chart 16" descr="Make sure you add alt text to any charts or graphs you use in this presentation.">
            <a:extLst>
              <a:ext uri="{FF2B5EF4-FFF2-40B4-BE49-F238E27FC236}">
                <a16:creationId xmlns:a16="http://schemas.microsoft.com/office/drawing/2014/main" id="{258EF6A2-0972-3D46-B1F5-E5AE898F9526}"/>
              </a:ext>
            </a:extLst>
          </p:cNvPr>
          <p:cNvGraphicFramePr/>
          <p:nvPr>
            <p:extLst>
              <p:ext uri="{D42A27DB-BD31-4B8C-83A1-F6EECF244321}">
                <p14:modId xmlns:p14="http://schemas.microsoft.com/office/powerpoint/2010/main" val="3737065798"/>
              </p:ext>
            </p:extLst>
          </p:nvPr>
        </p:nvGraphicFramePr>
        <p:xfrm>
          <a:off x="4659506" y="1574253"/>
          <a:ext cx="7098209" cy="438032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428AFAA-1415-B358-33C1-C9D88D1548B7}"/>
              </a:ext>
            </a:extLst>
          </p:cNvPr>
          <p:cNvSpPr txBox="1"/>
          <p:nvPr/>
        </p:nvSpPr>
        <p:spPr>
          <a:xfrm>
            <a:off x="1053751" y="6002585"/>
            <a:ext cx="48718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444"/>
                </a:solidFill>
                <a:effectLst/>
                <a:uLnTx/>
                <a:uFillTx/>
                <a:latin typeface="Buckeye Sans"/>
                <a:ea typeface="+mn-ea"/>
                <a:cs typeface="+mn-cs"/>
              </a:rPr>
              <a:t>Source: 2022 Census of Agriculture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444"/>
              </a:solidFill>
              <a:effectLst/>
              <a:uLnTx/>
              <a:uFillTx/>
              <a:latin typeface="Buckeye Sans"/>
              <a:ea typeface="+mn-ea"/>
              <a:cs typeface="+mn-cs"/>
            </a:endParaRPr>
          </a:p>
        </p:txBody>
      </p:sp>
      <p:sp>
        <p:nvSpPr>
          <p:cNvPr id="2" name="TextBox 1">
            <a:extLst>
              <a:ext uri="{FF2B5EF4-FFF2-40B4-BE49-F238E27FC236}">
                <a16:creationId xmlns:a16="http://schemas.microsoft.com/office/drawing/2014/main" id="{2294D576-4E9D-7E0A-B734-C9706AB596BF}"/>
              </a:ext>
            </a:extLst>
          </p:cNvPr>
          <p:cNvSpPr txBox="1"/>
          <p:nvPr/>
        </p:nvSpPr>
        <p:spPr>
          <a:xfrm>
            <a:off x="4931520" y="4938023"/>
            <a:ext cx="994034" cy="3693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444"/>
                </a:solidFill>
                <a:effectLst/>
                <a:uLnTx/>
                <a:uFillTx/>
                <a:latin typeface="Buckeye Sans"/>
                <a:ea typeface="+mn-ea"/>
                <a:cs typeface="+mn-cs"/>
              </a:rPr>
              <a:t>*$1,000</a:t>
            </a:r>
          </a:p>
        </p:txBody>
      </p:sp>
    </p:spTree>
    <p:extLst>
      <p:ext uri="{BB962C8B-B14F-4D97-AF65-F5344CB8AC3E}">
        <p14:creationId xmlns:p14="http://schemas.microsoft.com/office/powerpoint/2010/main" val="4019951358"/>
      </p:ext>
    </p:extLst>
  </p:cSld>
  <p:clrMapOvr>
    <a:masterClrMapping/>
  </p:clrMapOvr>
</p:sld>
</file>

<file path=ppt/theme/theme1.xml><?xml version="1.0" encoding="utf-8"?>
<a:theme xmlns:a="http://schemas.openxmlformats.org/drawingml/2006/main" name="1. Title Slide">
  <a:themeElements>
    <a:clrScheme name="CFAES Color Palette">
      <a:dk1>
        <a:srgbClr val="414444"/>
      </a:dk1>
      <a:lt1>
        <a:srgbClr val="FFFFFF"/>
      </a:lt1>
      <a:dk2>
        <a:srgbClr val="BA0C2E"/>
      </a:dk2>
      <a:lt2>
        <a:srgbClr val="BEC6CA"/>
      </a:lt2>
      <a:accent1>
        <a:srgbClr val="40B5E5"/>
      </a:accent1>
      <a:accent2>
        <a:srgbClr val="FF6A39"/>
      </a:accent2>
      <a:accent3>
        <a:srgbClr val="8DDD64"/>
      </a:accent3>
      <a:accent4>
        <a:srgbClr val="830065"/>
      </a:accent4>
      <a:accent5>
        <a:srgbClr val="6EBAAB"/>
      </a:accent5>
      <a:accent6>
        <a:srgbClr val="25686C"/>
      </a:accent6>
      <a:hlink>
        <a:srgbClr val="70061B"/>
      </a:hlink>
      <a:folHlink>
        <a:srgbClr val="A7B0B7"/>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1. Title Slide">
  <a:themeElements>
    <a:clrScheme name="CFAES Color Palette">
      <a:dk1>
        <a:srgbClr val="414444"/>
      </a:dk1>
      <a:lt1>
        <a:srgbClr val="FFFFFF"/>
      </a:lt1>
      <a:dk2>
        <a:srgbClr val="BA0C2E"/>
      </a:dk2>
      <a:lt2>
        <a:srgbClr val="BEC6CA"/>
      </a:lt2>
      <a:accent1>
        <a:srgbClr val="40B5E5"/>
      </a:accent1>
      <a:accent2>
        <a:srgbClr val="FF6A39"/>
      </a:accent2>
      <a:accent3>
        <a:srgbClr val="8DDD64"/>
      </a:accent3>
      <a:accent4>
        <a:srgbClr val="830065"/>
      </a:accent4>
      <a:accent5>
        <a:srgbClr val="6EBAAB"/>
      </a:accent5>
      <a:accent6>
        <a:srgbClr val="25686C"/>
      </a:accent6>
      <a:hlink>
        <a:srgbClr val="70061B"/>
      </a:hlink>
      <a:folHlink>
        <a:srgbClr val="A7B0B7"/>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1. Title Slide">
  <a:themeElements>
    <a:clrScheme name="CFAES Color Palette">
      <a:dk1>
        <a:srgbClr val="414444"/>
      </a:dk1>
      <a:lt1>
        <a:srgbClr val="FFFFFF"/>
      </a:lt1>
      <a:dk2>
        <a:srgbClr val="BA0C2E"/>
      </a:dk2>
      <a:lt2>
        <a:srgbClr val="BEC6CA"/>
      </a:lt2>
      <a:accent1>
        <a:srgbClr val="40B5E5"/>
      </a:accent1>
      <a:accent2>
        <a:srgbClr val="FF6A39"/>
      </a:accent2>
      <a:accent3>
        <a:srgbClr val="8DDD64"/>
      </a:accent3>
      <a:accent4>
        <a:srgbClr val="830065"/>
      </a:accent4>
      <a:accent5>
        <a:srgbClr val="6EBAAB"/>
      </a:accent5>
      <a:accent6>
        <a:srgbClr val="25686C"/>
      </a:accent6>
      <a:hlink>
        <a:srgbClr val="70061B"/>
      </a:hlink>
      <a:folHlink>
        <a:srgbClr val="A7B0B7"/>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1. Title Slide">
  <a:themeElements>
    <a:clrScheme name="CFAES Color Palette">
      <a:dk1>
        <a:srgbClr val="414444"/>
      </a:dk1>
      <a:lt1>
        <a:srgbClr val="FFFFFF"/>
      </a:lt1>
      <a:dk2>
        <a:srgbClr val="BA0C2E"/>
      </a:dk2>
      <a:lt2>
        <a:srgbClr val="BEC6CA"/>
      </a:lt2>
      <a:accent1>
        <a:srgbClr val="40B5E5"/>
      </a:accent1>
      <a:accent2>
        <a:srgbClr val="FF6A39"/>
      </a:accent2>
      <a:accent3>
        <a:srgbClr val="8DDD64"/>
      </a:accent3>
      <a:accent4>
        <a:srgbClr val="830065"/>
      </a:accent4>
      <a:accent5>
        <a:srgbClr val="6EBAAB"/>
      </a:accent5>
      <a:accent6>
        <a:srgbClr val="25686C"/>
      </a:accent6>
      <a:hlink>
        <a:srgbClr val="70061B"/>
      </a:hlink>
      <a:folHlink>
        <a:srgbClr val="A7B0B7"/>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 Slide - Upper Left Tag">
  <a:themeElements>
    <a:clrScheme name="Butler 1">
      <a:dk1>
        <a:srgbClr val="13294B"/>
      </a:dk1>
      <a:lt1>
        <a:srgbClr val="FFFFFE"/>
      </a:lt1>
      <a:dk2>
        <a:srgbClr val="13294B"/>
      </a:dk2>
      <a:lt2>
        <a:srgbClr val="D1E0D7"/>
      </a:lt2>
      <a:accent1>
        <a:srgbClr val="00A3E0"/>
      </a:accent1>
      <a:accent2>
        <a:srgbClr val="D1E0D7"/>
      </a:accent2>
      <a:accent3>
        <a:srgbClr val="E31C79"/>
      </a:accent3>
      <a:accent4>
        <a:srgbClr val="ECE81A"/>
      </a:accent4>
      <a:accent5>
        <a:srgbClr val="26D07C"/>
      </a:accent5>
      <a:accent6>
        <a:srgbClr val="EAAA00"/>
      </a:accent6>
      <a:hlink>
        <a:srgbClr val="00A3E0"/>
      </a:hlink>
      <a:folHlink>
        <a:srgbClr val="00A3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1. Title Slide">
  <a:themeElements>
    <a:clrScheme name="CFAES Color Palette">
      <a:dk1>
        <a:srgbClr val="414444"/>
      </a:dk1>
      <a:lt1>
        <a:srgbClr val="FFFFFF"/>
      </a:lt1>
      <a:dk2>
        <a:srgbClr val="BA0C2E"/>
      </a:dk2>
      <a:lt2>
        <a:srgbClr val="BEC6CA"/>
      </a:lt2>
      <a:accent1>
        <a:srgbClr val="40B5E5"/>
      </a:accent1>
      <a:accent2>
        <a:srgbClr val="FF6A39"/>
      </a:accent2>
      <a:accent3>
        <a:srgbClr val="8DDD64"/>
      </a:accent3>
      <a:accent4>
        <a:srgbClr val="830065"/>
      </a:accent4>
      <a:accent5>
        <a:srgbClr val="6EBAAB"/>
      </a:accent5>
      <a:accent6>
        <a:srgbClr val="25686C"/>
      </a:accent6>
      <a:hlink>
        <a:srgbClr val="70061B"/>
      </a:hlink>
      <a:folHlink>
        <a:srgbClr val="A7B0B7"/>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1. Title Slide">
  <a:themeElements>
    <a:clrScheme name="CFAES Color Palette">
      <a:dk1>
        <a:srgbClr val="414444"/>
      </a:dk1>
      <a:lt1>
        <a:srgbClr val="FFFFFF"/>
      </a:lt1>
      <a:dk2>
        <a:srgbClr val="BA0C2E"/>
      </a:dk2>
      <a:lt2>
        <a:srgbClr val="BEC6CA"/>
      </a:lt2>
      <a:accent1>
        <a:srgbClr val="40B5E5"/>
      </a:accent1>
      <a:accent2>
        <a:srgbClr val="FF6A39"/>
      </a:accent2>
      <a:accent3>
        <a:srgbClr val="8DDD64"/>
      </a:accent3>
      <a:accent4>
        <a:srgbClr val="830065"/>
      </a:accent4>
      <a:accent5>
        <a:srgbClr val="6EBAAB"/>
      </a:accent5>
      <a:accent6>
        <a:srgbClr val="25686C"/>
      </a:accent6>
      <a:hlink>
        <a:srgbClr val="70061B"/>
      </a:hlink>
      <a:folHlink>
        <a:srgbClr val="A7B0B7"/>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102B58887B814D8B63CB5CFB74DEF8" ma:contentTypeVersion="10" ma:contentTypeDescription="Create a new document." ma:contentTypeScope="" ma:versionID="db029709caed5a55744e321a43287f00">
  <xsd:schema xmlns:xsd="http://www.w3.org/2001/XMLSchema" xmlns:xs="http://www.w3.org/2001/XMLSchema" xmlns:p="http://schemas.microsoft.com/office/2006/metadata/properties" xmlns:ns2="e180ac1d-ea0a-4a71-aef8-02985d039b6f" xmlns:ns3="8aadac68-f6b1-451e-83eb-0874d7ad3e84" targetNamespace="http://schemas.microsoft.com/office/2006/metadata/properties" ma:root="true" ma:fieldsID="5567cf794daf21eb7b1f815159246b3e" ns2:_="" ns3:_="">
    <xsd:import namespace="e180ac1d-ea0a-4a71-aef8-02985d039b6f"/>
    <xsd:import namespace="8aadac68-f6b1-451e-83eb-0874d7ad3e8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80ac1d-ea0a-4a71-aef8-02985d039b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aadac68-f6b1-451e-83eb-0874d7ad3e8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8D004B6-F070-4A12-BF7B-DAB3B3BED0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80ac1d-ea0a-4a71-aef8-02985d039b6f"/>
    <ds:schemaRef ds:uri="8aadac68-f6b1-451e-83eb-0874d7ad3e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A93270-AAFA-4564-BCCE-B9010FA68CA8}">
  <ds:schemaRefs>
    <ds:schemaRef ds:uri="http://schemas.microsoft.com/sharepoint/v3/contenttype/forms"/>
  </ds:schemaRefs>
</ds:datastoreItem>
</file>

<file path=customXml/itemProps3.xml><?xml version="1.0" encoding="utf-8"?>
<ds:datastoreItem xmlns:ds="http://schemas.openxmlformats.org/officeDocument/2006/customXml" ds:itemID="{0E729FB9-F7BB-4F44-AF79-B142B778C964}">
  <ds:schemaRefs>
    <ds:schemaRef ds:uri="http://schemas.openxmlformats.org/package/2006/metadata/core-properties"/>
    <ds:schemaRef ds:uri="http://schemas.microsoft.com/office/2006/documentManagement/types"/>
    <ds:schemaRef ds:uri="http://purl.org/dc/terms/"/>
    <ds:schemaRef ds:uri="http://purl.org/dc/elements/1.1/"/>
    <ds:schemaRef ds:uri="http://www.w3.org/XML/1998/namespace"/>
    <ds:schemaRef ds:uri="http://schemas.microsoft.com/office/2006/metadata/properties"/>
    <ds:schemaRef ds:uri="http://purl.org/dc/dcmitype/"/>
    <ds:schemaRef ds:uri="cf2d4078-26a7-4a40-989d-c2c0a9f0027f"/>
    <ds:schemaRef ds:uri="http://schemas.microsoft.com/office/infopath/2007/PartnerControls"/>
    <ds:schemaRef ds:uri="31b17b7b-23e4-4175-95b1-4fbcf50dbe5a"/>
  </ds:schemaRefs>
</ds:datastoreItem>
</file>

<file path=docProps/app.xml><?xml version="1.0" encoding="utf-8"?>
<Properties xmlns="http://schemas.openxmlformats.org/officeDocument/2006/extended-properties" xmlns:vt="http://schemas.openxmlformats.org/officeDocument/2006/docPropsVTypes">
  <Template/>
  <TotalTime>13453</TotalTime>
  <Words>6216</Words>
  <Application>Microsoft Office PowerPoint</Application>
  <PresentationFormat>Widescreen</PresentationFormat>
  <Paragraphs>1073</Paragraphs>
  <Slides>49</Slides>
  <Notes>30</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49</vt:i4>
      </vt:variant>
    </vt:vector>
  </HeadingPairs>
  <TitlesOfParts>
    <vt:vector size="72" baseType="lpstr">
      <vt:lpstr>Arial</vt:lpstr>
      <vt:lpstr>Arial Black</vt:lpstr>
      <vt:lpstr>Buckeye Sans</vt:lpstr>
      <vt:lpstr>Buckeye Sans 2</vt:lpstr>
      <vt:lpstr>Buckeye Sans 2 ExtraBold</vt:lpstr>
      <vt:lpstr>Buckeye Sans ExtraBold</vt:lpstr>
      <vt:lpstr>Buckeye Serif 2 Black</vt:lpstr>
      <vt:lpstr>Buckeye Serif Black</vt:lpstr>
      <vt:lpstr>BuckeyeSans</vt:lpstr>
      <vt:lpstr>Calibri</vt:lpstr>
      <vt:lpstr>Calibri Light</vt:lpstr>
      <vt:lpstr>Courier New</vt:lpstr>
      <vt:lpstr>Montserrat SemiBold</vt:lpstr>
      <vt:lpstr>Roboto</vt:lpstr>
      <vt:lpstr>1. Title Slide</vt:lpstr>
      <vt:lpstr>1_Custom Design</vt:lpstr>
      <vt:lpstr>1_1. Title Slide</vt:lpstr>
      <vt:lpstr>4_1. Title Slide</vt:lpstr>
      <vt:lpstr>2_1. Title Slide</vt:lpstr>
      <vt:lpstr>1_Office Theme</vt:lpstr>
      <vt:lpstr>Content Slide - Upper Left Tag</vt:lpstr>
      <vt:lpstr>5_1. Title Slide</vt:lpstr>
      <vt:lpstr>3_1. Title Slide</vt:lpstr>
      <vt:lpstr>A Look at the Economic Impact of Agriculture</vt:lpstr>
      <vt:lpstr>Objective</vt:lpstr>
      <vt:lpstr>  A Look at Ohio Agriculture</vt:lpstr>
      <vt:lpstr>A Look at Ohio Agriculture</vt:lpstr>
      <vt:lpstr>Ohio Land and Buildings</vt:lpstr>
      <vt:lpstr>Ohio Machinery and Equipment</vt:lpstr>
      <vt:lpstr>Ohio Farm Size</vt:lpstr>
      <vt:lpstr>PowerPoint Presentation</vt:lpstr>
      <vt:lpstr>Market Value of Ag Products + Government Payments</vt:lpstr>
      <vt:lpstr>PowerPoint Presentation</vt:lpstr>
      <vt:lpstr>PowerPoint Presentation</vt:lpstr>
      <vt:lpstr>Market Value of Ag Products + Government Payments</vt:lpstr>
      <vt:lpstr>Age of Producers</vt:lpstr>
      <vt:lpstr>PowerPoint Presentation</vt:lpstr>
      <vt:lpstr>PowerPoint Presentation</vt:lpstr>
      <vt:lpstr>  IMPLAN  Economic Impact Analysis  Nancy Bowen-Ellzey and Evelyn Morrison, OSU Extension</vt:lpstr>
      <vt:lpstr>PowerPoint Presentation</vt:lpstr>
      <vt:lpstr>Contact Information</vt:lpstr>
      <vt:lpstr>PowerPoint Presentation</vt:lpstr>
      <vt:lpstr>Ohio Overall Analysis - 2026</vt:lpstr>
      <vt:lpstr>Economic Indicators by Impact</vt:lpstr>
      <vt:lpstr>PowerPoint Presentation</vt:lpstr>
      <vt:lpstr>Tax Results</vt:lpstr>
      <vt:lpstr>PowerPoint Presentation</vt:lpstr>
      <vt:lpstr>  A Look at Eastern Ohio Ohio Agriculture</vt:lpstr>
      <vt:lpstr>Eastern Ohio Development Alliance Counties  </vt:lpstr>
      <vt:lpstr>Eastern Ohio Agriculture</vt:lpstr>
      <vt:lpstr>Eastern Ohio Agriculture</vt:lpstr>
      <vt:lpstr>PowerPoint Presentation</vt:lpstr>
      <vt:lpstr>  IMPLAN  Economic Impact Analysis  Nancy Bowen-Ellzey and Evelyn Morrison, OSU Extension</vt:lpstr>
      <vt:lpstr>East Ohio Overall Analysis - 2026</vt:lpstr>
      <vt:lpstr>Economic Indicators by Impact</vt:lpstr>
      <vt:lpstr>PowerPoint Presentation</vt:lpstr>
      <vt:lpstr>East Ohio Tax Results</vt:lpstr>
      <vt:lpstr>PowerPoint Presentation</vt:lpstr>
      <vt:lpstr>Farm Office (farmoffice.osu.edu)</vt:lpstr>
      <vt:lpstr>PowerPoint Presentation</vt:lpstr>
      <vt:lpstr>Contact Information</vt:lpstr>
      <vt:lpstr>The Changing Landscape of Agriculture  </vt:lpstr>
      <vt:lpstr>Top Ten Challenges for Ohio Ag</vt:lpstr>
      <vt:lpstr>Top Ten Challenges for Ohio Ag</vt:lpstr>
      <vt:lpstr>PowerPoint Presentation</vt:lpstr>
      <vt:lpstr>PowerPoint Presentation</vt:lpstr>
      <vt:lpstr>Ohio Payment History</vt:lpstr>
      <vt:lpstr>Emergency Commodity Assistance Program (ECAP)</vt:lpstr>
      <vt:lpstr>PowerPoint Presentation</vt:lpstr>
      <vt:lpstr>Bifurcation</vt:lpstr>
      <vt:lpstr>PowerPoint Presentation</vt:lpstr>
      <vt:lpstr>Contact Information</vt:lpstr>
    </vt:vector>
  </TitlesOfParts>
  <Manager>Kim Brown</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OSU Extension PowerPoint Presentation-2022</dc:title>
  <dc:subject/>
  <dc:creator>CFAES Brand Team</dc:creator>
  <cp:keywords/>
  <dc:description/>
  <cp:lastModifiedBy>Cindi McClung</cp:lastModifiedBy>
  <cp:revision>230</cp:revision>
  <cp:lastPrinted>2026-02-22T21:14:15Z</cp:lastPrinted>
  <dcterms:created xsi:type="dcterms:W3CDTF">2021-09-24T16:29:17Z</dcterms:created>
  <dcterms:modified xsi:type="dcterms:W3CDTF">2026-02-26T02:46:03Z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0x01010024102B58887B814D8B63CB5CFB74DEF8</vt:lpwstr>
  </property>
</Properties>
</file>